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1"/>
  </p:notesMasterIdLst>
  <p:handoutMasterIdLst>
    <p:handoutMasterId r:id="rId152"/>
  </p:handoutMasterIdLst>
  <p:sldIdLst>
    <p:sldId id="900" r:id="rId2"/>
    <p:sldId id="901" r:id="rId3"/>
    <p:sldId id="902" r:id="rId4"/>
    <p:sldId id="903" r:id="rId5"/>
    <p:sldId id="904" r:id="rId6"/>
    <p:sldId id="905" r:id="rId7"/>
    <p:sldId id="906" r:id="rId8"/>
    <p:sldId id="907" r:id="rId9"/>
    <p:sldId id="908" r:id="rId10"/>
    <p:sldId id="909" r:id="rId11"/>
    <p:sldId id="910" r:id="rId12"/>
    <p:sldId id="911" r:id="rId13"/>
    <p:sldId id="912" r:id="rId14"/>
    <p:sldId id="913" r:id="rId15"/>
    <p:sldId id="914" r:id="rId16"/>
    <p:sldId id="915" r:id="rId17"/>
    <p:sldId id="916" r:id="rId18"/>
    <p:sldId id="917" r:id="rId19"/>
    <p:sldId id="918" r:id="rId20"/>
    <p:sldId id="919" r:id="rId21"/>
    <p:sldId id="920" r:id="rId22"/>
    <p:sldId id="921" r:id="rId23"/>
    <p:sldId id="922" r:id="rId24"/>
    <p:sldId id="923" r:id="rId25"/>
    <p:sldId id="924" r:id="rId26"/>
    <p:sldId id="925" r:id="rId27"/>
    <p:sldId id="926" r:id="rId28"/>
    <p:sldId id="332" r:id="rId29"/>
    <p:sldId id="927" r:id="rId30"/>
    <p:sldId id="333" r:id="rId31"/>
    <p:sldId id="334" r:id="rId32"/>
    <p:sldId id="335" r:id="rId33"/>
    <p:sldId id="336" r:id="rId34"/>
    <p:sldId id="931" r:id="rId35"/>
    <p:sldId id="337" r:id="rId36"/>
    <p:sldId id="567" r:id="rId37"/>
    <p:sldId id="402" r:id="rId38"/>
    <p:sldId id="341" r:id="rId39"/>
    <p:sldId id="597" r:id="rId40"/>
    <p:sldId id="685" r:id="rId41"/>
    <p:sldId id="932" r:id="rId42"/>
    <p:sldId id="928" r:id="rId43"/>
    <p:sldId id="929" r:id="rId44"/>
    <p:sldId id="933" r:id="rId45"/>
    <p:sldId id="343" r:id="rId46"/>
    <p:sldId id="344" r:id="rId47"/>
    <p:sldId id="345" r:id="rId48"/>
    <p:sldId id="346" r:id="rId49"/>
    <p:sldId id="347" r:id="rId50"/>
    <p:sldId id="934" r:id="rId51"/>
    <p:sldId id="935" r:id="rId52"/>
    <p:sldId id="348" r:id="rId53"/>
    <p:sldId id="349" r:id="rId54"/>
    <p:sldId id="350" r:id="rId55"/>
    <p:sldId id="351" r:id="rId56"/>
    <p:sldId id="352" r:id="rId57"/>
    <p:sldId id="596" r:id="rId58"/>
    <p:sldId id="598" r:id="rId59"/>
    <p:sldId id="872" r:id="rId60"/>
    <p:sldId id="939" r:id="rId61"/>
    <p:sldId id="940" r:id="rId62"/>
    <p:sldId id="941" r:id="rId63"/>
    <p:sldId id="942" r:id="rId64"/>
    <p:sldId id="943" r:id="rId65"/>
    <p:sldId id="944" r:id="rId66"/>
    <p:sldId id="945" r:id="rId67"/>
    <p:sldId id="946" r:id="rId68"/>
    <p:sldId id="947" r:id="rId69"/>
    <p:sldId id="948" r:id="rId70"/>
    <p:sldId id="949" r:id="rId71"/>
    <p:sldId id="950" r:id="rId72"/>
    <p:sldId id="951" r:id="rId73"/>
    <p:sldId id="952" r:id="rId74"/>
    <p:sldId id="986" r:id="rId75"/>
    <p:sldId id="987" r:id="rId76"/>
    <p:sldId id="993" r:id="rId77"/>
    <p:sldId id="989" r:id="rId78"/>
    <p:sldId id="990" r:id="rId79"/>
    <p:sldId id="842" r:id="rId80"/>
    <p:sldId id="992" r:id="rId81"/>
    <p:sldId id="994" r:id="rId82"/>
    <p:sldId id="995" r:id="rId83"/>
    <p:sldId id="996" r:id="rId84"/>
    <p:sldId id="737" r:id="rId85"/>
    <p:sldId id="381" r:id="rId86"/>
    <p:sldId id="698" r:id="rId87"/>
    <p:sldId id="997" r:id="rId88"/>
    <p:sldId id="998" r:id="rId89"/>
    <p:sldId id="999" r:id="rId90"/>
    <p:sldId id="1000" r:id="rId91"/>
    <p:sldId id="1001" r:id="rId92"/>
    <p:sldId id="1002" r:id="rId93"/>
    <p:sldId id="1003" r:id="rId94"/>
    <p:sldId id="1004" r:id="rId95"/>
    <p:sldId id="1005" r:id="rId96"/>
    <p:sldId id="1006" r:id="rId97"/>
    <p:sldId id="1007" r:id="rId98"/>
    <p:sldId id="1008" r:id="rId99"/>
    <p:sldId id="1009" r:id="rId100"/>
    <p:sldId id="1010" r:id="rId101"/>
    <p:sldId id="1011" r:id="rId102"/>
    <p:sldId id="1012" r:id="rId103"/>
    <p:sldId id="1013" r:id="rId104"/>
    <p:sldId id="1033" r:id="rId105"/>
    <p:sldId id="1034" r:id="rId106"/>
    <p:sldId id="1016" r:id="rId107"/>
    <p:sldId id="1017" r:id="rId108"/>
    <p:sldId id="1018" r:id="rId109"/>
    <p:sldId id="1019" r:id="rId110"/>
    <p:sldId id="1020" r:id="rId111"/>
    <p:sldId id="1035" r:id="rId112"/>
    <p:sldId id="1036" r:id="rId113"/>
    <p:sldId id="1037" r:id="rId114"/>
    <p:sldId id="1039" r:id="rId115"/>
    <p:sldId id="1024" r:id="rId116"/>
    <p:sldId id="1041" r:id="rId117"/>
    <p:sldId id="1042" r:id="rId118"/>
    <p:sldId id="1043" r:id="rId119"/>
    <p:sldId id="1028" r:id="rId120"/>
    <p:sldId id="1029" r:id="rId121"/>
    <p:sldId id="1030" r:id="rId122"/>
    <p:sldId id="1031" r:id="rId123"/>
    <p:sldId id="953" r:id="rId124"/>
    <p:sldId id="954" r:id="rId125"/>
    <p:sldId id="955" r:id="rId126"/>
    <p:sldId id="956" r:id="rId127"/>
    <p:sldId id="957" r:id="rId128"/>
    <p:sldId id="958" r:id="rId129"/>
    <p:sldId id="959" r:id="rId130"/>
    <p:sldId id="960" r:id="rId131"/>
    <p:sldId id="961" r:id="rId132"/>
    <p:sldId id="962" r:id="rId133"/>
    <p:sldId id="963" r:id="rId134"/>
    <p:sldId id="964" r:id="rId135"/>
    <p:sldId id="974" r:id="rId136"/>
    <p:sldId id="975" r:id="rId137"/>
    <p:sldId id="976" r:id="rId138"/>
    <p:sldId id="977" r:id="rId139"/>
    <p:sldId id="978" r:id="rId140"/>
    <p:sldId id="979" r:id="rId141"/>
    <p:sldId id="980" r:id="rId142"/>
    <p:sldId id="981" r:id="rId143"/>
    <p:sldId id="982" r:id="rId144"/>
    <p:sldId id="983" r:id="rId145"/>
    <p:sldId id="984" r:id="rId146"/>
    <p:sldId id="985" r:id="rId147"/>
    <p:sldId id="938" r:id="rId148"/>
    <p:sldId id="937" r:id="rId149"/>
    <p:sldId id="1038" r:id="rId150"/>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235"/>
    <a:srgbClr val="2DBA6D"/>
    <a:srgbClr val="474747"/>
    <a:srgbClr val="FF0000"/>
    <a:srgbClr val="9D3823"/>
    <a:srgbClr val="009644"/>
    <a:srgbClr val="FF33CC"/>
    <a:srgbClr val="5B9BD5"/>
    <a:srgbClr val="00B050"/>
    <a:srgbClr val="95C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631" autoAdjust="0"/>
    <p:restoredTop sz="95196" autoAdjust="0"/>
  </p:normalViewPr>
  <p:slideViewPr>
    <p:cSldViewPr snapToGrid="0">
      <p:cViewPr varScale="1">
        <p:scale>
          <a:sx n="104" d="100"/>
          <a:sy n="104" d="100"/>
        </p:scale>
        <p:origin x="352" y="208"/>
      </p:cViewPr>
      <p:guideLst/>
    </p:cSldViewPr>
  </p:slideViewPr>
  <p:outlineViewPr>
    <p:cViewPr>
      <p:scale>
        <a:sx n="33" d="100"/>
        <a:sy n="33" d="100"/>
      </p:scale>
      <p:origin x="0" y="-22920"/>
    </p:cViewPr>
  </p:outlineViewPr>
  <p:notesTextViewPr>
    <p:cViewPr>
      <p:scale>
        <a:sx n="3" d="2"/>
        <a:sy n="3" d="2"/>
      </p:scale>
      <p:origin x="0" y="0"/>
    </p:cViewPr>
  </p:notesTextViewPr>
  <p:sorterViewPr>
    <p:cViewPr varScale="1">
      <p:scale>
        <a:sx n="1" d="1"/>
        <a:sy n="1" d="1"/>
      </p:scale>
      <p:origin x="0" y="-15144"/>
    </p:cViewPr>
  </p:sorterViewPr>
  <p:notesViewPr>
    <p:cSldViewPr snapToGrid="0">
      <p:cViewPr varScale="1">
        <p:scale>
          <a:sx n="56" d="100"/>
          <a:sy n="56" d="100"/>
        </p:scale>
        <p:origin x="2856"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B5F83FCE-DDB1-40C0-BC0D-0055EBA02A93}" type="datetimeFigureOut">
              <a:rPr lang="en-US" smtClean="0"/>
              <a:t>1/17/19</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69007965-EBAC-48EF-BAC7-A44D4907392B}" type="slidenum">
              <a:rPr lang="en-US" smtClean="0"/>
              <a:t>‹#›</a:t>
            </a:fld>
            <a:endParaRPr lang="en-US"/>
          </a:p>
        </p:txBody>
      </p:sp>
    </p:spTree>
    <p:extLst>
      <p:ext uri="{BB962C8B-B14F-4D97-AF65-F5344CB8AC3E}">
        <p14:creationId xmlns:p14="http://schemas.microsoft.com/office/powerpoint/2010/main" val="108737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2CF1D46E-F613-4B1F-A98B-387FEEB27CA5}" type="datetimeFigureOut">
              <a:rPr lang="en-US" smtClean="0"/>
              <a:t>1/17/19</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7B0A6DEE-7F82-4CD5-BFD3-A0F7F2C04A8F}" type="slidenum">
              <a:rPr lang="en-US" smtClean="0"/>
              <a:t>‹#›</a:t>
            </a:fld>
            <a:endParaRPr lang="en-US"/>
          </a:p>
        </p:txBody>
      </p:sp>
    </p:spTree>
    <p:extLst>
      <p:ext uri="{BB962C8B-B14F-4D97-AF65-F5344CB8AC3E}">
        <p14:creationId xmlns:p14="http://schemas.microsoft.com/office/powerpoint/2010/main" val="15914069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8" Type="http://schemas.openxmlformats.org/officeDocument/2006/relationships/hyperlink" Target="https://en.wikipedia.org/wiki/George_Allen_&amp;_Unwin" TargetMode="External"/><Relationship Id="rId13" Type="http://schemas.openxmlformats.org/officeDocument/2006/relationships/hyperlink" Target="https://en.wikipedia.org/wiki/Carnegie_Medal_(literary_award)" TargetMode="External"/><Relationship Id="rId3" Type="http://schemas.openxmlformats.org/officeDocument/2006/relationships/hyperlink" Target="https://en.wikipedia.org/wiki/J._R._R._Tolkien" TargetMode="External"/><Relationship Id="rId7" Type="http://schemas.openxmlformats.org/officeDocument/2006/relationships/hyperlink" Target="https://en.wikipedia.org/wiki/Middle-earth" TargetMode="External"/><Relationship Id="rId12" Type="http://schemas.openxmlformats.org/officeDocument/2006/relationships/hyperlink" Target="https://en.wikipedia.org/wiki/The_Lord_of_the_Rings" TargetMode="External"/><Relationship Id="rId2" Type="http://schemas.openxmlformats.org/officeDocument/2006/relationships/slide" Target="../slides/slide100.xml"/><Relationship Id="rId1" Type="http://schemas.openxmlformats.org/officeDocument/2006/relationships/notesMaster" Target="../notesMasters/notesMaster1.xml"/><Relationship Id="rId6" Type="http://schemas.openxmlformats.org/officeDocument/2006/relationships/hyperlink" Target="https://en.wikipedia.org/wiki/Juvenile_fantasy" TargetMode="External"/><Relationship Id="rId11" Type="http://schemas.openxmlformats.org/officeDocument/2006/relationships/hyperlink" Target="https://en.wikipedia.org/wiki/Library_of_Congress_Classification" TargetMode="External"/><Relationship Id="rId5" Type="http://schemas.openxmlformats.org/officeDocument/2006/relationships/hyperlink" Target="https://en.wikipedia.org/wiki/High_fantasy" TargetMode="External"/><Relationship Id="rId10" Type="http://schemas.openxmlformats.org/officeDocument/2006/relationships/hyperlink" Target="https://www.worldcat.org/oclc/1827184" TargetMode="External"/><Relationship Id="rId4" Type="http://schemas.openxmlformats.org/officeDocument/2006/relationships/hyperlink" Target="https://en.wikipedia.org/wiki/Tolkien's_legendarium" TargetMode="External"/><Relationship Id="rId9" Type="http://schemas.openxmlformats.org/officeDocument/2006/relationships/hyperlink" Target="https://en.wikipedia.org/wiki/OCLC#Identifiers_and_linked_data" TargetMode="External"/><Relationship Id="rId14" Type="http://schemas.openxmlformats.org/officeDocument/2006/relationships/hyperlink" Target="https://en.wikipedia.org/wiki/New_York_Herald_Tribune"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8" Type="http://schemas.openxmlformats.org/officeDocument/2006/relationships/hyperlink" Target="https://www.worldcat.org/oclc/28271816" TargetMode="External"/><Relationship Id="rId3" Type="http://schemas.openxmlformats.org/officeDocument/2006/relationships/hyperlink" Target="https://en.wikipedia.org/wiki/William_Gaddis" TargetMode="External"/><Relationship Id="rId7" Type="http://schemas.openxmlformats.org/officeDocument/2006/relationships/hyperlink" Target="https://en.wikipedia.org/wiki/OCLC#Identifiers_and_linked_data" TargetMode="External"/><Relationship Id="rId12" Type="http://schemas.openxmlformats.org/officeDocument/2006/relationships/hyperlink" Target="https://en.wikipedia.org/wiki/J_R#cite_note-nba1976-1"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s://en.wikipedia.org/wiki/Special:BookSources/0-14-018707-3" TargetMode="External"/><Relationship Id="rId11" Type="http://schemas.openxmlformats.org/officeDocument/2006/relationships/hyperlink" Target="https://en.wikipedia.org/wiki/National_Book_Award_for_Fiction" TargetMode="External"/><Relationship Id="rId5" Type="http://schemas.openxmlformats.org/officeDocument/2006/relationships/hyperlink" Target="https://en.wikipedia.org/wiki/International_Standard_Book_Number" TargetMode="External"/><Relationship Id="rId10" Type="http://schemas.openxmlformats.org/officeDocument/2006/relationships/hyperlink" Target="https://en.wikipedia.org/wiki/Library_of_Congress_Classification" TargetMode="External"/><Relationship Id="rId4" Type="http://schemas.openxmlformats.org/officeDocument/2006/relationships/hyperlink" Target="https://en.wikipedia.org/wiki/Alfred_A._Knopf" TargetMode="External"/><Relationship Id="rId9" Type="http://schemas.openxmlformats.org/officeDocument/2006/relationships/hyperlink" Target="https://en.wikipedia.org/wiki/Dewey_Decimal_Classification" TargetMode="Externa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s://en.wikipedia.org/wiki/Pulitzer_Prize_for_the_Novel" TargetMode="External"/><Relationship Id="rId2" Type="http://schemas.openxmlformats.org/officeDocument/2006/relationships/slide" Target="../slides/slide135.xml"/><Relationship Id="rId1" Type="http://schemas.openxmlformats.org/officeDocument/2006/relationships/notesMaster" Target="../notesMasters/notesMaster1.xml"/><Relationship Id="rId6" Type="http://schemas.openxmlformats.org/officeDocument/2006/relationships/hyperlink" Target="https://en.wikipedia.org/wiki/Ethan_Frome_(film)" TargetMode="External"/><Relationship Id="rId5" Type="http://schemas.openxmlformats.org/officeDocument/2006/relationships/hyperlink" Target="https://en.wikipedia.org/wiki/Massachusetts" TargetMode="External"/><Relationship Id="rId4" Type="http://schemas.openxmlformats.org/officeDocument/2006/relationships/hyperlink" Target="https://en.wikipedia.org/wiki/Edith_Wharton"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3" Type="http://schemas.openxmlformats.org/officeDocument/2006/relationships/hyperlink" Target="https://en.wikipedia.org/wiki/Pulitzer_Prize_for_the_Novel" TargetMode="External"/><Relationship Id="rId2" Type="http://schemas.openxmlformats.org/officeDocument/2006/relationships/slide" Target="../slides/slide146.xml"/><Relationship Id="rId1" Type="http://schemas.openxmlformats.org/officeDocument/2006/relationships/notesMaster" Target="../notesMasters/notesMaster1.xml"/><Relationship Id="rId6" Type="http://schemas.openxmlformats.org/officeDocument/2006/relationships/hyperlink" Target="https://en.wikipedia.org/wiki/Ethan_Frome_(film)" TargetMode="External"/><Relationship Id="rId5" Type="http://schemas.openxmlformats.org/officeDocument/2006/relationships/hyperlink" Target="https://en.wikipedia.org/wiki/Massachusetts" TargetMode="External"/><Relationship Id="rId4" Type="http://schemas.openxmlformats.org/officeDocument/2006/relationships/hyperlink" Target="https://en.wikipedia.org/wiki/Edith_Wharton" TargetMode="Externa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en.wikipedia.org/wiki/Slaughterhouse-Five#cite_note-2" TargetMode="External"/><Relationship Id="rId3" Type="http://schemas.openxmlformats.org/officeDocument/2006/relationships/hyperlink" Target="https://en.wikipedia.org/wiki/Science_fiction" TargetMode="External"/><Relationship Id="rId7" Type="http://schemas.openxmlformats.org/officeDocument/2006/relationships/hyperlink" Target="https://en.wikipedia.org/wiki/Billy_Pilgrim"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en.wikipedia.org/wiki/Time_travel" TargetMode="External"/><Relationship Id="rId5" Type="http://schemas.openxmlformats.org/officeDocument/2006/relationships/hyperlink" Target="https://en.wikipedia.org/wiki/World_War_II" TargetMode="External"/><Relationship Id="rId4" Type="http://schemas.openxmlformats.org/officeDocument/2006/relationships/hyperlink" Target="https://en.wikipedia.org/wiki/Kurt_Vonnegut" TargetMode="External"/><Relationship Id="rId9" Type="http://schemas.openxmlformats.org/officeDocument/2006/relationships/hyperlink" Target="https://en.wikipedia.org/wiki/Bombing_of_Dresden_in_World_War_II"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Modern_art" TargetMode="External"/><Relationship Id="rId3" Type="http://schemas.openxmlformats.org/officeDocument/2006/relationships/hyperlink" Target="https://en.wikipedia.org/wiki/1988_in_literature" TargetMode="External"/><Relationship Id="rId7" Type="http://schemas.openxmlformats.org/officeDocument/2006/relationships/hyperlink" Target="https://en.wikipedia.org/wiki/Feminism"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en.wikipedia.org/wiki/World_War_II" TargetMode="External"/><Relationship Id="rId5" Type="http://schemas.openxmlformats.org/officeDocument/2006/relationships/hyperlink" Target="https://en.wikipedia.org/wiki/Margaret_Atwood" TargetMode="External"/><Relationship Id="rId4" Type="http://schemas.openxmlformats.org/officeDocument/2006/relationships/hyperlink" Target="https://en.wikipedia.org/wiki/Novel" TargetMode="External"/><Relationship Id="rId9" Type="http://schemas.openxmlformats.org/officeDocument/2006/relationships/hyperlink" Target="https://en.wikipedia.org/wiki/1988_Governor_General's_Awards"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8" Type="http://schemas.openxmlformats.org/officeDocument/2006/relationships/hyperlink" Target="https://en.wikipedia.org/wiki/Bastille" TargetMode="External"/><Relationship Id="rId3" Type="http://schemas.openxmlformats.org/officeDocument/2006/relationships/hyperlink" Target="https://en.wikipedia.org/wiki/Historical_novel" TargetMode="External"/><Relationship Id="rId7" Type="http://schemas.openxmlformats.org/officeDocument/2006/relationships/hyperlink" Target="https://en.wikipedia.org/wiki/French_Revolution"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s://en.wikipedia.org/wiki/Paris" TargetMode="External"/><Relationship Id="rId5" Type="http://schemas.openxmlformats.org/officeDocument/2006/relationships/hyperlink" Target="https://en.wikipedia.org/wiki/London" TargetMode="External"/><Relationship Id="rId4" Type="http://schemas.openxmlformats.org/officeDocument/2006/relationships/hyperlink" Target="https://en.wikipedia.org/wiki/Charles_Dickens" TargetMode="External"/><Relationship Id="rId9" Type="http://schemas.openxmlformats.org/officeDocument/2006/relationships/hyperlink" Target="https://en.wikipedia.org/wiki/Reign_of_Terror"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8" Type="http://schemas.openxmlformats.org/officeDocument/2006/relationships/hyperlink" Target="https://en.wikipedia.org/wiki/The_Catcher_in_the_Rye#cite_note-5" TargetMode="External"/><Relationship Id="rId13" Type="http://schemas.openxmlformats.org/officeDocument/2006/relationships/hyperlink" Target="https://en.wikipedia.org/wiki/The_Catcher_in_the_Rye#cite_note-8" TargetMode="External"/><Relationship Id="rId3" Type="http://schemas.openxmlformats.org/officeDocument/2006/relationships/hyperlink" Target="https://en.wikipedia.org/wiki/J._D._Salinger" TargetMode="External"/><Relationship Id="rId7" Type="http://schemas.openxmlformats.org/officeDocument/2006/relationships/hyperlink" Target="https://en.wikipedia.org/wiki/The_Catcher_in_the_Rye#cite_note-4" TargetMode="External"/><Relationship Id="rId12" Type="http://schemas.openxmlformats.org/officeDocument/2006/relationships/hyperlink" Target="https://en.wikipedia.org/wiki/Teenage_rebellion"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en.wikipedia.org/wiki/Social_alienation" TargetMode="External"/><Relationship Id="rId11" Type="http://schemas.openxmlformats.org/officeDocument/2006/relationships/hyperlink" Target="https://en.wikipedia.org/wiki/Holden_Caulfield" TargetMode="External"/><Relationship Id="rId5" Type="http://schemas.openxmlformats.org/officeDocument/2006/relationships/hyperlink" Target="https://en.wikipedia.org/wiki/Angst" TargetMode="External"/><Relationship Id="rId10" Type="http://schemas.openxmlformats.org/officeDocument/2006/relationships/hyperlink" Target="https://en.wikipedia.org/wiki/The_Catcher_in_the_Rye#cite_note-7" TargetMode="External"/><Relationship Id="rId4" Type="http://schemas.openxmlformats.org/officeDocument/2006/relationships/hyperlink" Target="https://en.wikipedia.org/wiki/The_Catcher_in_the_Rye#cite_note-3" TargetMode="External"/><Relationship Id="rId9" Type="http://schemas.openxmlformats.org/officeDocument/2006/relationships/hyperlink" Target="https://en.wikipedia.org/wiki/The_Catcher_in_the_Rye#cite_note-6" TargetMode="External"/><Relationship Id="rId14" Type="http://schemas.openxmlformats.org/officeDocument/2006/relationships/hyperlink" Target="https://en.wikipedia.org/wiki/Identity_(social_science)"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8" Type="http://schemas.openxmlformats.org/officeDocument/2006/relationships/hyperlink" Target="https://en.wikipedia.org/wiki/Hugo_Award" TargetMode="External"/><Relationship Id="rId13" Type="http://schemas.openxmlformats.org/officeDocument/2006/relationships/hyperlink" Target="https://en.wikipedia.org/wiki/Artificial_intelligence" TargetMode="External"/><Relationship Id="rId3" Type="http://schemas.openxmlformats.org/officeDocument/2006/relationships/hyperlink" Target="https://en.wikipedia.org/wiki/Science_fiction" TargetMode="External"/><Relationship Id="rId7" Type="http://schemas.openxmlformats.org/officeDocument/2006/relationships/hyperlink" Target="https://en.wikipedia.org/wiki/Philip_K._Dick_Award" TargetMode="External"/><Relationship Id="rId12" Type="http://schemas.openxmlformats.org/officeDocument/2006/relationships/hyperlink" Target="https://en.wikipedia.org/wiki/Hacker_(computer_security)" TargetMode="External"/><Relationship Id="rId2" Type="http://schemas.openxmlformats.org/officeDocument/2006/relationships/slide" Target="../slides/slide81.xml"/><Relationship Id="rId1" Type="http://schemas.openxmlformats.org/officeDocument/2006/relationships/notesMaster" Target="../notesMasters/notesMaster1.xml"/><Relationship Id="rId6" Type="http://schemas.openxmlformats.org/officeDocument/2006/relationships/hyperlink" Target="https://en.wikipedia.org/wiki/Nebula_Award" TargetMode="External"/><Relationship Id="rId11" Type="http://schemas.openxmlformats.org/officeDocument/2006/relationships/hyperlink" Target="https://en.wikipedia.org/wiki/Sprawl_trilogy" TargetMode="External"/><Relationship Id="rId5" Type="http://schemas.openxmlformats.org/officeDocument/2006/relationships/hyperlink" Target="https://en.wikipedia.org/wiki/Cyberpunk" TargetMode="External"/><Relationship Id="rId10" Type="http://schemas.openxmlformats.org/officeDocument/2006/relationships/hyperlink" Target="https://en.wikipedia.org/wiki/Debut_novel" TargetMode="External"/><Relationship Id="rId4" Type="http://schemas.openxmlformats.org/officeDocument/2006/relationships/hyperlink" Target="https://en.wikipedia.org/wiki/William_Gibson" TargetMode="External"/><Relationship Id="rId9" Type="http://schemas.openxmlformats.org/officeDocument/2006/relationships/hyperlink" Target="https://en.wikipedia.org/wiki/Neuromancer#cite_note-mccaffery-1"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en.wikipedia.org/wiki/Satire" TargetMode="External"/><Relationship Id="rId7" Type="http://schemas.openxmlformats.org/officeDocument/2006/relationships/hyperlink" Target="https://en.wikipedia.org/wiki/Narrative_mode#Third-person.2C_omniscient"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en.wikipedia.org/wiki/Catch-22#cite_note-BBC-2" TargetMode="External"/><Relationship Id="rId5" Type="http://schemas.openxmlformats.org/officeDocument/2006/relationships/hyperlink" Target="https://en.wikipedia.org/wiki/Joseph_Heller" TargetMode="External"/><Relationship Id="rId4" Type="http://schemas.openxmlformats.org/officeDocument/2006/relationships/hyperlink" Target="https://en.wikipedia.org/wiki/Historical_novel" TargetMode="Externa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0A6DEE-7F82-4CD5-BFD3-A0F7F2C04A8F}" type="slidenum">
              <a:rPr lang="en-US" smtClean="0"/>
              <a:t>1</a:t>
            </a:fld>
            <a:endParaRPr lang="en-US"/>
          </a:p>
        </p:txBody>
      </p:sp>
    </p:spTree>
    <p:extLst>
      <p:ext uri="{BB962C8B-B14F-4D97-AF65-F5344CB8AC3E}">
        <p14:creationId xmlns:p14="http://schemas.microsoft.com/office/powerpoint/2010/main" val="1750925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Saudi Arabia/Canada Spat</a:t>
            </a:r>
          </a:p>
          <a:p>
            <a:r>
              <a:rPr lang="en-US" dirty="0"/>
              <a:t>August 7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10</a:t>
            </a:fld>
            <a:endParaRPr lang="en-CA"/>
          </a:p>
        </p:txBody>
      </p:sp>
    </p:spTree>
    <p:extLst>
      <p:ext uri="{BB962C8B-B14F-4D97-AF65-F5344CB8AC3E}">
        <p14:creationId xmlns:p14="http://schemas.microsoft.com/office/powerpoint/2010/main" val="33681541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dirty="0"/>
              <a:t>The Hobbit, or</a:t>
            </a:r>
            <a:br>
              <a:rPr lang="en-CA" dirty="0"/>
            </a:br>
            <a:r>
              <a:rPr lang="en-CA" dirty="0"/>
              <a:t>There and Back Again</a:t>
            </a:r>
            <a:endParaRPr lang="en-CA" dirty="0">
              <a:effectLst/>
            </a:endParaRPr>
          </a:p>
          <a:p>
            <a:pPr fontAlgn="t"/>
            <a:r>
              <a:rPr lang="en-CA" dirty="0"/>
              <a:t>Author </a:t>
            </a:r>
            <a:r>
              <a:rPr lang="en-CA" sz="1200" u="none" strike="noStrike" kern="1200" dirty="0">
                <a:solidFill>
                  <a:schemeClr val="tx1"/>
                </a:solidFill>
                <a:effectLst/>
                <a:latin typeface="+mn-lt"/>
                <a:ea typeface="+mn-ea"/>
                <a:cs typeface="+mn-cs"/>
                <a:hlinkClick r:id="rId3" tooltip="J. R. R. Tolkien"/>
              </a:rPr>
              <a:t>J. R. R. Tolkien</a:t>
            </a:r>
            <a:r>
              <a:rPr lang="en-CA" sz="1200" u="none" strike="noStrike" kern="1200" dirty="0">
                <a:solidFill>
                  <a:schemeClr val="tx1"/>
                </a:solidFill>
                <a:effectLst/>
                <a:latin typeface="+mn-lt"/>
                <a:ea typeface="+mn-ea"/>
                <a:cs typeface="+mn-cs"/>
              </a:rPr>
              <a:t> </a:t>
            </a:r>
            <a:r>
              <a:rPr lang="en-CA" dirty="0" err="1"/>
              <a:t>Illustrator</a:t>
            </a:r>
            <a:r>
              <a:rPr lang="en-CA" dirty="0" err="1">
                <a:effectLst/>
              </a:rPr>
              <a:t>J</a:t>
            </a:r>
            <a:r>
              <a:rPr lang="en-CA" dirty="0">
                <a:effectLst/>
              </a:rPr>
              <a:t>. R. R. </a:t>
            </a:r>
            <a:r>
              <a:rPr lang="en-CA" dirty="0" err="1">
                <a:effectLst/>
              </a:rPr>
              <a:t>Tolkien</a:t>
            </a:r>
            <a:r>
              <a:rPr lang="en-CA" dirty="0" err="1"/>
              <a:t>Cover</a:t>
            </a:r>
            <a:r>
              <a:rPr lang="en-CA" dirty="0"/>
              <a:t> </a:t>
            </a:r>
            <a:r>
              <a:rPr lang="en-CA" dirty="0" err="1"/>
              <a:t>artist</a:t>
            </a:r>
            <a:r>
              <a:rPr lang="en-CA" dirty="0" err="1">
                <a:effectLst/>
              </a:rPr>
              <a:t>J</a:t>
            </a:r>
            <a:r>
              <a:rPr lang="en-CA" dirty="0">
                <a:effectLst/>
              </a:rPr>
              <a:t>. R. R. </a:t>
            </a:r>
            <a:r>
              <a:rPr lang="en-CA" dirty="0" err="1">
                <a:effectLst/>
              </a:rPr>
              <a:t>Tolkien</a:t>
            </a:r>
            <a:r>
              <a:rPr lang="en-CA" dirty="0" err="1"/>
              <a:t>Country</a:t>
            </a:r>
            <a:r>
              <a:rPr lang="en-CA" dirty="0" err="1">
                <a:effectLst/>
              </a:rPr>
              <a:t>United</a:t>
            </a:r>
            <a:r>
              <a:rPr lang="en-CA" dirty="0">
                <a:effectLst/>
              </a:rPr>
              <a:t> </a:t>
            </a:r>
            <a:r>
              <a:rPr lang="en-CA" dirty="0" err="1">
                <a:effectLst/>
              </a:rPr>
              <a:t>Kingdom</a:t>
            </a:r>
            <a:r>
              <a:rPr lang="en-CA" dirty="0" err="1"/>
              <a:t>Language</a:t>
            </a:r>
            <a:r>
              <a:rPr lang="en-CA" dirty="0" err="1">
                <a:effectLst/>
              </a:rPr>
              <a:t>English</a:t>
            </a:r>
            <a:r>
              <a:rPr lang="en-CA" dirty="0" err="1"/>
              <a:t>Subject</a:t>
            </a:r>
            <a:r>
              <a:rPr lang="en-CA" sz="1200" u="none" strike="noStrike" kern="1200" dirty="0" err="1">
                <a:solidFill>
                  <a:schemeClr val="tx1"/>
                </a:solidFill>
                <a:effectLst/>
                <a:latin typeface="+mn-lt"/>
                <a:ea typeface="+mn-ea"/>
                <a:cs typeface="+mn-cs"/>
                <a:hlinkClick r:id="rId4" tooltip="Tolkien's legendarium"/>
              </a:rPr>
              <a:t>Tolkien's</a:t>
            </a:r>
            <a:r>
              <a:rPr lang="en-CA" sz="1200" u="none" strike="noStrike" kern="1200" dirty="0">
                <a:solidFill>
                  <a:schemeClr val="tx1"/>
                </a:solidFill>
                <a:effectLst/>
                <a:latin typeface="+mn-lt"/>
                <a:ea typeface="+mn-ea"/>
                <a:cs typeface="+mn-cs"/>
                <a:hlinkClick r:id="rId4" tooltip="Tolkien's legendarium"/>
              </a:rPr>
              <a:t> </a:t>
            </a:r>
            <a:r>
              <a:rPr lang="en-CA" sz="1200" u="none" strike="noStrike" kern="1200" dirty="0" err="1">
                <a:solidFill>
                  <a:schemeClr val="tx1"/>
                </a:solidFill>
                <a:effectLst/>
                <a:latin typeface="+mn-lt"/>
                <a:ea typeface="+mn-ea"/>
                <a:cs typeface="+mn-cs"/>
                <a:hlinkClick r:id="rId4" tooltip="Tolkien's legendarium"/>
              </a:rPr>
              <a:t>legendarium</a:t>
            </a:r>
            <a:r>
              <a:rPr lang="en-CA" dirty="0" err="1"/>
              <a:t>Genre</a:t>
            </a:r>
            <a:r>
              <a:rPr lang="en-CA" sz="1200" u="none" strike="noStrike" kern="1200" dirty="0" err="1">
                <a:solidFill>
                  <a:schemeClr val="tx1"/>
                </a:solidFill>
                <a:effectLst/>
                <a:latin typeface="+mn-lt"/>
                <a:ea typeface="+mn-ea"/>
                <a:cs typeface="+mn-cs"/>
                <a:hlinkClick r:id="rId5" tooltip="High fantasy"/>
              </a:rPr>
              <a:t>High</a:t>
            </a:r>
            <a:r>
              <a:rPr lang="en-CA" sz="1200" u="none" strike="noStrike" kern="1200" dirty="0">
                <a:solidFill>
                  <a:schemeClr val="tx1"/>
                </a:solidFill>
                <a:effectLst/>
                <a:latin typeface="+mn-lt"/>
                <a:ea typeface="+mn-ea"/>
                <a:cs typeface="+mn-cs"/>
                <a:hlinkClick r:id="rId5" tooltip="High fantasy"/>
              </a:rPr>
              <a:t> fantasy</a:t>
            </a:r>
            <a:endParaRPr lang="en-CA" dirty="0">
              <a:effectLst/>
            </a:endParaRPr>
          </a:p>
          <a:p>
            <a:pPr fontAlgn="t"/>
            <a:r>
              <a:rPr lang="en-CA" sz="1200" u="none" strike="noStrike" kern="1200" dirty="0">
                <a:solidFill>
                  <a:schemeClr val="tx1"/>
                </a:solidFill>
                <a:effectLst/>
                <a:latin typeface="+mn-lt"/>
                <a:ea typeface="+mn-ea"/>
                <a:cs typeface="+mn-cs"/>
                <a:hlinkClick r:id="rId6" tooltip="Juvenile fantasy"/>
              </a:rPr>
              <a:t>Juvenile fantasy</a:t>
            </a:r>
            <a:endParaRPr lang="en-CA" dirty="0">
              <a:effectLst/>
            </a:endParaRPr>
          </a:p>
          <a:p>
            <a:r>
              <a:rPr lang="en-CA" dirty="0"/>
              <a:t>Set </a:t>
            </a:r>
            <a:r>
              <a:rPr lang="en-CA" dirty="0" err="1"/>
              <a:t>in</a:t>
            </a:r>
            <a:r>
              <a:rPr lang="en-CA" sz="1200" u="none" strike="noStrike" kern="1200" dirty="0" err="1">
                <a:solidFill>
                  <a:schemeClr val="tx1"/>
                </a:solidFill>
                <a:effectLst/>
                <a:latin typeface="+mn-lt"/>
                <a:ea typeface="+mn-ea"/>
                <a:cs typeface="+mn-cs"/>
                <a:hlinkClick r:id="rId7" tooltip="Middle-earth"/>
              </a:rPr>
              <a:t>Middle-earth</a:t>
            </a:r>
            <a:r>
              <a:rPr lang="en-CA" dirty="0" err="1"/>
              <a:t>Publisher</a:t>
            </a:r>
            <a:r>
              <a:rPr lang="en-CA" sz="1200" u="none" strike="noStrike" kern="1200" dirty="0" err="1">
                <a:solidFill>
                  <a:schemeClr val="tx1"/>
                </a:solidFill>
                <a:effectLst/>
                <a:latin typeface="+mn-lt"/>
                <a:ea typeface="+mn-ea"/>
                <a:cs typeface="+mn-cs"/>
                <a:hlinkClick r:id="rId8" tooltip="George Allen &amp; Unwin"/>
              </a:rPr>
              <a:t>George</a:t>
            </a:r>
            <a:r>
              <a:rPr lang="en-CA" sz="1200" u="none" strike="noStrike" kern="1200" dirty="0">
                <a:solidFill>
                  <a:schemeClr val="tx1"/>
                </a:solidFill>
                <a:effectLst/>
                <a:latin typeface="+mn-lt"/>
                <a:ea typeface="+mn-ea"/>
                <a:cs typeface="+mn-cs"/>
                <a:hlinkClick r:id="rId8" tooltip="George Allen &amp; Unwin"/>
              </a:rPr>
              <a:t> Allen &amp; Unwin</a:t>
            </a:r>
            <a:r>
              <a:rPr lang="en-CA" dirty="0">
                <a:effectLst/>
              </a:rPr>
              <a:t> (UK)Publication date</a:t>
            </a:r>
          </a:p>
          <a:p>
            <a:r>
              <a:rPr lang="en-CA" dirty="0">
                <a:effectLst/>
              </a:rPr>
              <a:t>21 September 1937</a:t>
            </a:r>
            <a:r>
              <a:rPr lang="en-CA" dirty="0"/>
              <a:t>Pages</a:t>
            </a:r>
            <a:r>
              <a:rPr lang="en-CA" dirty="0">
                <a:effectLst/>
              </a:rPr>
              <a:t>310 (</a:t>
            </a:r>
            <a:r>
              <a:rPr lang="en-CA" i="1" dirty="0">
                <a:effectLst/>
              </a:rPr>
              <a:t>first edition</a:t>
            </a:r>
            <a:r>
              <a:rPr lang="en-CA" dirty="0">
                <a:effectLst/>
              </a:rPr>
              <a:t>)</a:t>
            </a:r>
            <a:r>
              <a:rPr lang="en-CA" sz="1200" u="none" strike="noStrike" kern="1200" dirty="0">
                <a:solidFill>
                  <a:schemeClr val="tx1"/>
                </a:solidFill>
                <a:effectLst/>
                <a:latin typeface="+mn-lt"/>
                <a:ea typeface="+mn-ea"/>
                <a:cs typeface="+mn-cs"/>
                <a:hlinkClick r:id="rId9" tooltip="OCLC"/>
              </a:rPr>
              <a:t>OCLC</a:t>
            </a:r>
            <a:r>
              <a:rPr lang="en-CA" sz="1200" u="none" strike="noStrike" kern="1200" dirty="0">
                <a:solidFill>
                  <a:schemeClr val="tx1"/>
                </a:solidFill>
                <a:effectLst/>
                <a:latin typeface="+mn-lt"/>
                <a:ea typeface="+mn-ea"/>
                <a:cs typeface="+mn-cs"/>
                <a:hlinkClick r:id="rId10"/>
              </a:rPr>
              <a:t>1827184</a:t>
            </a:r>
            <a:r>
              <a:rPr lang="en-CA" sz="1200" u="none" strike="noStrike" kern="1200" dirty="0">
                <a:solidFill>
                  <a:schemeClr val="tx1"/>
                </a:solidFill>
                <a:effectLst/>
                <a:latin typeface="+mn-lt"/>
                <a:ea typeface="+mn-ea"/>
                <a:cs typeface="+mn-cs"/>
                <a:hlinkClick r:id="rId11" tooltip="Library of Congress Classification"/>
              </a:rPr>
              <a:t>LC Class</a:t>
            </a:r>
            <a:r>
              <a:rPr lang="en-CA" dirty="0">
                <a:effectLst/>
              </a:rPr>
              <a:t>PR6039.O32 H63</a:t>
            </a:r>
            <a:r>
              <a:rPr lang="en-CA" dirty="0"/>
              <a:t>Followed </a:t>
            </a:r>
            <a:r>
              <a:rPr lang="en-CA" dirty="0" err="1"/>
              <a:t>by</a:t>
            </a:r>
            <a:r>
              <a:rPr lang="en-CA" sz="1200" i="1" u="none" strike="noStrike" kern="1200" dirty="0" err="1">
                <a:solidFill>
                  <a:schemeClr val="tx1"/>
                </a:solidFill>
                <a:effectLst/>
                <a:latin typeface="+mn-lt"/>
                <a:ea typeface="+mn-ea"/>
                <a:cs typeface="+mn-cs"/>
                <a:hlinkClick r:id="rId12" tooltip="The Lord of the Rings"/>
              </a:rPr>
              <a:t>The</a:t>
            </a:r>
            <a:r>
              <a:rPr lang="en-CA" sz="1200" i="1" u="none" strike="noStrike" kern="1200" dirty="0">
                <a:solidFill>
                  <a:schemeClr val="tx1"/>
                </a:solidFill>
                <a:effectLst/>
                <a:latin typeface="+mn-lt"/>
                <a:ea typeface="+mn-ea"/>
                <a:cs typeface="+mn-cs"/>
                <a:hlinkClick r:id="rId12" tooltip="The Lord of the Rings"/>
              </a:rPr>
              <a:t> Lord of the </a:t>
            </a:r>
            <a:r>
              <a:rPr lang="en-CA" sz="1200" i="1" u="none" strike="noStrike" kern="1200" dirty="0" err="1">
                <a:solidFill>
                  <a:schemeClr val="tx1"/>
                </a:solidFill>
                <a:effectLst/>
                <a:latin typeface="+mn-lt"/>
                <a:ea typeface="+mn-ea"/>
                <a:cs typeface="+mn-cs"/>
                <a:hlinkClick r:id="rId12" tooltip="The Lord of the Rings"/>
              </a:rPr>
              <a:t>Rings</a:t>
            </a:r>
            <a:r>
              <a:rPr lang="en-CA" sz="1200" b="1" i="1" kern="1200" dirty="0" err="1">
                <a:solidFill>
                  <a:schemeClr val="tx1"/>
                </a:solidFill>
                <a:effectLst/>
                <a:latin typeface="+mn-lt"/>
                <a:ea typeface="+mn-ea"/>
                <a:cs typeface="+mn-cs"/>
              </a:rPr>
              <a:t>The</a:t>
            </a:r>
            <a:r>
              <a:rPr lang="en-CA" sz="1200" b="1" i="1" kern="1200" dirty="0">
                <a:solidFill>
                  <a:schemeClr val="tx1"/>
                </a:solidFill>
                <a:effectLst/>
                <a:latin typeface="+mn-lt"/>
                <a:ea typeface="+mn-ea"/>
                <a:cs typeface="+mn-cs"/>
              </a:rPr>
              <a:t> Hobbit, or There and Back Again</a:t>
            </a:r>
            <a:r>
              <a:rPr lang="en-CA" sz="1200" b="0" i="0" kern="1200" dirty="0">
                <a:solidFill>
                  <a:schemeClr val="tx1"/>
                </a:solidFill>
                <a:effectLst/>
                <a:latin typeface="+mn-lt"/>
                <a:ea typeface="+mn-ea"/>
                <a:cs typeface="+mn-cs"/>
              </a:rPr>
              <a:t> is a </a:t>
            </a:r>
            <a:r>
              <a:rPr lang="en-CA" sz="1200" b="0" i="0" u="none" strike="noStrike" kern="1200" dirty="0">
                <a:solidFill>
                  <a:schemeClr val="tx1"/>
                </a:solidFill>
                <a:effectLst/>
                <a:latin typeface="+mn-lt"/>
                <a:ea typeface="+mn-ea"/>
                <a:cs typeface="+mn-cs"/>
                <a:hlinkClick r:id="rId6" tooltip="Juvenile fantasy"/>
              </a:rPr>
              <a:t>children's fantasy novel</a:t>
            </a:r>
            <a:r>
              <a:rPr lang="en-CA" sz="1200" b="0" i="0" kern="1200" dirty="0">
                <a:solidFill>
                  <a:schemeClr val="tx1"/>
                </a:solidFill>
                <a:effectLst/>
                <a:latin typeface="+mn-lt"/>
                <a:ea typeface="+mn-ea"/>
                <a:cs typeface="+mn-cs"/>
              </a:rPr>
              <a:t> by English author </a:t>
            </a:r>
            <a:r>
              <a:rPr lang="en-CA" sz="1200" b="0" i="0" u="none" strike="noStrike" kern="1200" dirty="0">
                <a:solidFill>
                  <a:schemeClr val="tx1"/>
                </a:solidFill>
                <a:effectLst/>
                <a:latin typeface="+mn-lt"/>
                <a:ea typeface="+mn-ea"/>
                <a:cs typeface="+mn-cs"/>
                <a:hlinkClick r:id="rId3" tooltip="J. R. R. Tolkien"/>
              </a:rPr>
              <a:t>J. R. R. Tolkien</a:t>
            </a:r>
            <a:r>
              <a:rPr lang="en-CA" sz="1200" b="0" i="0" kern="1200" dirty="0">
                <a:solidFill>
                  <a:schemeClr val="tx1"/>
                </a:solidFill>
                <a:effectLst/>
                <a:latin typeface="+mn-lt"/>
                <a:ea typeface="+mn-ea"/>
                <a:cs typeface="+mn-cs"/>
              </a:rPr>
              <a:t>. It was published on 21 September 1937 to wide critical acclaim, being nominated for the </a:t>
            </a:r>
            <a:r>
              <a:rPr lang="en-CA" sz="1200" b="0" i="0" u="none" strike="noStrike" kern="1200" dirty="0">
                <a:solidFill>
                  <a:schemeClr val="tx1"/>
                </a:solidFill>
                <a:effectLst/>
                <a:latin typeface="+mn-lt"/>
                <a:ea typeface="+mn-ea"/>
                <a:cs typeface="+mn-cs"/>
                <a:hlinkClick r:id="rId13" tooltip="Carnegie Medal (literary award)"/>
              </a:rPr>
              <a:t>Carnegie Medal</a:t>
            </a:r>
            <a:r>
              <a:rPr lang="en-CA" sz="1200" b="0" i="0" kern="1200" dirty="0">
                <a:solidFill>
                  <a:schemeClr val="tx1"/>
                </a:solidFill>
                <a:effectLst/>
                <a:latin typeface="+mn-lt"/>
                <a:ea typeface="+mn-ea"/>
                <a:cs typeface="+mn-cs"/>
              </a:rPr>
              <a:t> and awarded a prize from the </a:t>
            </a:r>
            <a:r>
              <a:rPr lang="en-CA" sz="1200" b="0" i="1" u="none" strike="noStrike" kern="1200" dirty="0">
                <a:solidFill>
                  <a:schemeClr val="tx1"/>
                </a:solidFill>
                <a:effectLst/>
                <a:latin typeface="+mn-lt"/>
                <a:ea typeface="+mn-ea"/>
                <a:cs typeface="+mn-cs"/>
                <a:hlinkClick r:id="rId14" tooltip="New York Herald Tribune"/>
              </a:rPr>
              <a:t>New York Herald Tribune</a:t>
            </a:r>
            <a:r>
              <a:rPr lang="en-CA" sz="1200" b="0" i="0" kern="1200" dirty="0">
                <a:solidFill>
                  <a:schemeClr val="tx1"/>
                </a:solidFill>
                <a:effectLst/>
                <a:latin typeface="+mn-lt"/>
                <a:ea typeface="+mn-ea"/>
                <a:cs typeface="+mn-cs"/>
              </a:rPr>
              <a:t> for best juvenile fiction. The book remains popular and is recognized as a classic in children's literature.</a:t>
            </a:r>
          </a:p>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100</a:t>
            </a:fld>
            <a:endParaRPr lang="en-US"/>
          </a:p>
        </p:txBody>
      </p:sp>
    </p:spTree>
    <p:extLst>
      <p:ext uri="{BB962C8B-B14F-4D97-AF65-F5344CB8AC3E}">
        <p14:creationId xmlns:p14="http://schemas.microsoft.com/office/powerpoint/2010/main" val="22331674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21 hours per week or 3 hours per day.</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101</a:t>
            </a:fld>
            <a:endParaRPr lang="en-US"/>
          </a:p>
        </p:txBody>
      </p:sp>
    </p:spTree>
    <p:extLst>
      <p:ext uri="{BB962C8B-B14F-4D97-AF65-F5344CB8AC3E}">
        <p14:creationId xmlns:p14="http://schemas.microsoft.com/office/powerpoint/2010/main" val="41488754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hours per week or 4 hours per day.</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102</a:t>
            </a:fld>
            <a:endParaRPr lang="en-US"/>
          </a:p>
        </p:txBody>
      </p:sp>
    </p:spTree>
    <p:extLst>
      <p:ext uri="{BB962C8B-B14F-4D97-AF65-F5344CB8AC3E}">
        <p14:creationId xmlns:p14="http://schemas.microsoft.com/office/powerpoint/2010/main" val="13730314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103</a:t>
            </a:fld>
            <a:endParaRPr lang="en-US"/>
          </a:p>
        </p:txBody>
      </p:sp>
    </p:spTree>
    <p:extLst>
      <p:ext uri="{BB962C8B-B14F-4D97-AF65-F5344CB8AC3E}">
        <p14:creationId xmlns:p14="http://schemas.microsoft.com/office/powerpoint/2010/main" val="6000127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MPC is a non-video number</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104</a:t>
            </a:fld>
            <a:endParaRPr lang="en-US"/>
          </a:p>
        </p:txBody>
      </p:sp>
    </p:spTree>
    <p:extLst>
      <p:ext uri="{BB962C8B-B14F-4D97-AF65-F5344CB8AC3E}">
        <p14:creationId xmlns:p14="http://schemas.microsoft.com/office/powerpoint/2010/main" val="20407665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MPC is a non-video number</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105</a:t>
            </a:fld>
            <a:endParaRPr lang="en-US"/>
          </a:p>
        </p:txBody>
      </p:sp>
    </p:spTree>
    <p:extLst>
      <p:ext uri="{BB962C8B-B14F-4D97-AF65-F5344CB8AC3E}">
        <p14:creationId xmlns:p14="http://schemas.microsoft.com/office/powerpoint/2010/main" val="410183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106</a:t>
            </a:fld>
            <a:endParaRPr lang="en-US"/>
          </a:p>
        </p:txBody>
      </p:sp>
    </p:spTree>
    <p:extLst>
      <p:ext uri="{BB962C8B-B14F-4D97-AF65-F5344CB8AC3E}">
        <p14:creationId xmlns:p14="http://schemas.microsoft.com/office/powerpoint/2010/main" val="16241097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107</a:t>
            </a:fld>
            <a:endParaRPr lang="en-US"/>
          </a:p>
        </p:txBody>
      </p:sp>
    </p:spTree>
    <p:extLst>
      <p:ext uri="{BB962C8B-B14F-4D97-AF65-F5344CB8AC3E}">
        <p14:creationId xmlns:p14="http://schemas.microsoft.com/office/powerpoint/2010/main" val="37126149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108</a:t>
            </a:fld>
            <a:endParaRPr lang="en-US"/>
          </a:p>
        </p:txBody>
      </p:sp>
    </p:spTree>
    <p:extLst>
      <p:ext uri="{BB962C8B-B14F-4D97-AF65-F5344CB8AC3E}">
        <p14:creationId xmlns:p14="http://schemas.microsoft.com/office/powerpoint/2010/main" val="9758154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109</a:t>
            </a:fld>
            <a:endParaRPr lang="en-US"/>
          </a:p>
        </p:txBody>
      </p:sp>
    </p:spTree>
    <p:extLst>
      <p:ext uri="{BB962C8B-B14F-4D97-AF65-F5344CB8AC3E}">
        <p14:creationId xmlns:p14="http://schemas.microsoft.com/office/powerpoint/2010/main" val="2344786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Manafort found guilty on 8 counts</a:t>
            </a:r>
          </a:p>
          <a:p>
            <a:r>
              <a:rPr lang="en-US" dirty="0"/>
              <a:t>August 21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11</a:t>
            </a:fld>
            <a:endParaRPr lang="en-CA"/>
          </a:p>
        </p:txBody>
      </p:sp>
    </p:spTree>
    <p:extLst>
      <p:ext uri="{BB962C8B-B14F-4D97-AF65-F5344CB8AC3E}">
        <p14:creationId xmlns:p14="http://schemas.microsoft.com/office/powerpoint/2010/main" val="268937206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110</a:t>
            </a:fld>
            <a:endParaRPr lang="en-US"/>
          </a:p>
        </p:txBody>
      </p:sp>
    </p:spTree>
    <p:extLst>
      <p:ext uri="{BB962C8B-B14F-4D97-AF65-F5344CB8AC3E}">
        <p14:creationId xmlns:p14="http://schemas.microsoft.com/office/powerpoint/2010/main" val="268915979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111</a:t>
            </a:fld>
            <a:endParaRPr lang="en-US"/>
          </a:p>
        </p:txBody>
      </p:sp>
    </p:spTree>
    <p:extLst>
      <p:ext uri="{BB962C8B-B14F-4D97-AF65-F5344CB8AC3E}">
        <p14:creationId xmlns:p14="http://schemas.microsoft.com/office/powerpoint/2010/main" val="14177883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112</a:t>
            </a:fld>
            <a:endParaRPr lang="en-US"/>
          </a:p>
        </p:txBody>
      </p:sp>
    </p:spTree>
    <p:extLst>
      <p:ext uri="{BB962C8B-B14F-4D97-AF65-F5344CB8AC3E}">
        <p14:creationId xmlns:p14="http://schemas.microsoft.com/office/powerpoint/2010/main" val="11249406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113</a:t>
            </a:fld>
            <a:endParaRPr lang="en-US"/>
          </a:p>
        </p:txBody>
      </p:sp>
    </p:spTree>
    <p:extLst>
      <p:ext uri="{BB962C8B-B14F-4D97-AF65-F5344CB8AC3E}">
        <p14:creationId xmlns:p14="http://schemas.microsoft.com/office/powerpoint/2010/main" val="225870239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114</a:t>
            </a:fld>
            <a:endParaRPr lang="en-US"/>
          </a:p>
        </p:txBody>
      </p:sp>
    </p:spTree>
    <p:extLst>
      <p:ext uri="{BB962C8B-B14F-4D97-AF65-F5344CB8AC3E}">
        <p14:creationId xmlns:p14="http://schemas.microsoft.com/office/powerpoint/2010/main" val="8833297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115</a:t>
            </a:fld>
            <a:endParaRPr lang="en-US"/>
          </a:p>
        </p:txBody>
      </p:sp>
    </p:spTree>
    <p:extLst>
      <p:ext uri="{BB962C8B-B14F-4D97-AF65-F5344CB8AC3E}">
        <p14:creationId xmlns:p14="http://schemas.microsoft.com/office/powerpoint/2010/main" val="179146561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116</a:t>
            </a:fld>
            <a:endParaRPr lang="en-US"/>
          </a:p>
        </p:txBody>
      </p:sp>
    </p:spTree>
    <p:extLst>
      <p:ext uri="{BB962C8B-B14F-4D97-AF65-F5344CB8AC3E}">
        <p14:creationId xmlns:p14="http://schemas.microsoft.com/office/powerpoint/2010/main" val="311427028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117</a:t>
            </a:fld>
            <a:endParaRPr lang="en-US"/>
          </a:p>
        </p:txBody>
      </p:sp>
    </p:spTree>
    <p:extLst>
      <p:ext uri="{BB962C8B-B14F-4D97-AF65-F5344CB8AC3E}">
        <p14:creationId xmlns:p14="http://schemas.microsoft.com/office/powerpoint/2010/main" val="64519962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118</a:t>
            </a:fld>
            <a:endParaRPr lang="en-US"/>
          </a:p>
        </p:txBody>
      </p:sp>
    </p:spTree>
    <p:extLst>
      <p:ext uri="{BB962C8B-B14F-4D97-AF65-F5344CB8AC3E}">
        <p14:creationId xmlns:p14="http://schemas.microsoft.com/office/powerpoint/2010/main" val="250548118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49 hours per week</a:t>
            </a:r>
          </a:p>
          <a:p>
            <a:r>
              <a:rPr lang="en-US" dirty="0"/>
              <a:t>7 hours per day.</a:t>
            </a:r>
          </a:p>
          <a:p>
            <a:r>
              <a:rPr lang="en-US" dirty="0"/>
              <a:t>45% of waking hours.</a:t>
            </a:r>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119</a:t>
            </a:fld>
            <a:endParaRPr lang="en-US"/>
          </a:p>
        </p:txBody>
      </p:sp>
    </p:spTree>
    <p:extLst>
      <p:ext uri="{BB962C8B-B14F-4D97-AF65-F5344CB8AC3E}">
        <p14:creationId xmlns:p14="http://schemas.microsoft.com/office/powerpoint/2010/main" val="2212062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Thai Cave Rescue</a:t>
            </a:r>
          </a:p>
          <a:p>
            <a:r>
              <a:rPr lang="en-US" dirty="0"/>
              <a:t>Last one out July 10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12</a:t>
            </a:fld>
            <a:endParaRPr lang="en-CA"/>
          </a:p>
        </p:txBody>
      </p:sp>
    </p:spTree>
    <p:extLst>
      <p:ext uri="{BB962C8B-B14F-4D97-AF65-F5344CB8AC3E}">
        <p14:creationId xmlns:p14="http://schemas.microsoft.com/office/powerpoint/2010/main" val="37632586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120</a:t>
            </a:fld>
            <a:endParaRPr lang="en-US"/>
          </a:p>
        </p:txBody>
      </p:sp>
    </p:spTree>
    <p:extLst>
      <p:ext uri="{BB962C8B-B14F-4D97-AF65-F5344CB8AC3E}">
        <p14:creationId xmlns:p14="http://schemas.microsoft.com/office/powerpoint/2010/main" val="355388716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121</a:t>
            </a:fld>
            <a:endParaRPr lang="en-US"/>
          </a:p>
        </p:txBody>
      </p:sp>
    </p:spTree>
    <p:extLst>
      <p:ext uri="{BB962C8B-B14F-4D97-AF65-F5344CB8AC3E}">
        <p14:creationId xmlns:p14="http://schemas.microsoft.com/office/powerpoint/2010/main" val="1475628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txBox="1">
            <a:spLocks noGrp="1" noChangeArrowheads="1"/>
          </p:cNvSpPr>
          <p:nvPr/>
        </p:nvSpPr>
        <p:spPr bwMode="auto">
          <a:xfrm>
            <a:off x="4029823" y="8952326"/>
            <a:ext cx="3082885" cy="471599"/>
          </a:xfrm>
          <a:prstGeom prst="rect">
            <a:avLst/>
          </a:prstGeom>
          <a:noFill/>
          <a:ln w="9525">
            <a:noFill/>
            <a:miter lim="800000"/>
            <a:headEnd/>
            <a:tailEnd/>
          </a:ln>
        </p:spPr>
        <p:txBody>
          <a:bodyPr lIns="92522" tIns="46260" rIns="92522" bIns="46260" anchor="b"/>
          <a:lstStyle/>
          <a:p>
            <a:pPr algn="r" defTabSz="925637" eaLnBrk="0" hangingPunct="0"/>
            <a:fld id="{E142B2A7-D5B1-4832-A26D-71ACB5DE1F81}" type="slidenum">
              <a:rPr lang="en-US" sz="1200"/>
              <a:pPr algn="r" defTabSz="925637" eaLnBrk="0" hangingPunct="0"/>
              <a:t>122</a:t>
            </a:fld>
            <a:endParaRPr lang="en-US" sz="1200"/>
          </a:p>
        </p:txBody>
      </p:sp>
      <p:sp>
        <p:nvSpPr>
          <p:cNvPr id="74755" name="Rectangle 2"/>
          <p:cNvSpPr>
            <a:spLocks noGrp="1" noRot="1" noChangeAspect="1" noChangeArrowheads="1" noTextEdit="1"/>
          </p:cNvSpPr>
          <p:nvPr>
            <p:ph type="sldImg"/>
          </p:nvPr>
        </p:nvSpPr>
        <p:spPr>
          <a:xfrm>
            <a:off x="417513" y="706438"/>
            <a:ext cx="6280150" cy="3532187"/>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5251282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dirty="0"/>
              <a:t>J </a:t>
            </a:r>
            <a:r>
              <a:rPr lang="en-CA" dirty="0" err="1"/>
              <a:t>R</a:t>
            </a:r>
            <a:r>
              <a:rPr lang="en-CA" dirty="0" err="1">
                <a:effectLst/>
              </a:rPr>
              <a:t>First</a:t>
            </a:r>
            <a:r>
              <a:rPr lang="en-CA" dirty="0">
                <a:effectLst/>
              </a:rPr>
              <a:t> edition</a:t>
            </a:r>
          </a:p>
          <a:p>
            <a:r>
              <a:rPr lang="en-CA" dirty="0" err="1"/>
              <a:t>Author</a:t>
            </a:r>
            <a:r>
              <a:rPr lang="en-CA" sz="1200" u="none" strike="noStrike" kern="1200" dirty="0" err="1">
                <a:solidFill>
                  <a:schemeClr val="tx1"/>
                </a:solidFill>
                <a:effectLst/>
                <a:latin typeface="+mn-lt"/>
                <a:ea typeface="+mn-ea"/>
                <a:cs typeface="+mn-cs"/>
                <a:hlinkClick r:id="rId3" tooltip="William Gaddis"/>
              </a:rPr>
              <a:t>William</a:t>
            </a:r>
            <a:r>
              <a:rPr lang="en-CA" sz="1200" u="none" strike="noStrike" kern="1200" dirty="0">
                <a:solidFill>
                  <a:schemeClr val="tx1"/>
                </a:solidFill>
                <a:effectLst/>
                <a:latin typeface="+mn-lt"/>
                <a:ea typeface="+mn-ea"/>
                <a:cs typeface="+mn-cs"/>
                <a:hlinkClick r:id="rId3" tooltip="William Gaddis"/>
              </a:rPr>
              <a:t> </a:t>
            </a:r>
            <a:r>
              <a:rPr lang="en-CA" sz="1200" u="none" strike="noStrike" kern="1200" dirty="0" err="1">
                <a:solidFill>
                  <a:schemeClr val="tx1"/>
                </a:solidFill>
                <a:effectLst/>
                <a:latin typeface="+mn-lt"/>
                <a:ea typeface="+mn-ea"/>
                <a:cs typeface="+mn-cs"/>
                <a:hlinkClick r:id="rId3" tooltip="William Gaddis"/>
              </a:rPr>
              <a:t>Gaddis</a:t>
            </a:r>
            <a:r>
              <a:rPr lang="en-CA" dirty="0" err="1"/>
              <a:t>Country</a:t>
            </a:r>
            <a:r>
              <a:rPr lang="en-CA" dirty="0" err="1">
                <a:effectLst/>
              </a:rPr>
              <a:t>United</a:t>
            </a:r>
            <a:r>
              <a:rPr lang="en-CA" dirty="0">
                <a:effectLst/>
              </a:rPr>
              <a:t> </a:t>
            </a:r>
            <a:r>
              <a:rPr lang="en-CA" dirty="0" err="1">
                <a:effectLst/>
              </a:rPr>
              <a:t>States</a:t>
            </a:r>
            <a:r>
              <a:rPr lang="en-CA" dirty="0" err="1"/>
              <a:t>Language</a:t>
            </a:r>
            <a:r>
              <a:rPr lang="en-CA" dirty="0" err="1">
                <a:effectLst/>
              </a:rPr>
              <a:t>English</a:t>
            </a:r>
            <a:r>
              <a:rPr lang="en-CA" dirty="0" err="1"/>
              <a:t>Publisher</a:t>
            </a:r>
            <a:r>
              <a:rPr lang="en-CA" sz="1200" u="none" strike="noStrike" kern="1200" dirty="0" err="1">
                <a:solidFill>
                  <a:schemeClr val="tx1"/>
                </a:solidFill>
                <a:effectLst/>
                <a:latin typeface="+mn-lt"/>
                <a:ea typeface="+mn-ea"/>
                <a:cs typeface="+mn-cs"/>
                <a:hlinkClick r:id="rId4" tooltip="Alfred A. Knopf"/>
              </a:rPr>
              <a:t>Alfred</a:t>
            </a:r>
            <a:r>
              <a:rPr lang="en-CA" sz="1200" u="none" strike="noStrike" kern="1200" dirty="0">
                <a:solidFill>
                  <a:schemeClr val="tx1"/>
                </a:solidFill>
                <a:effectLst/>
                <a:latin typeface="+mn-lt"/>
                <a:ea typeface="+mn-ea"/>
                <a:cs typeface="+mn-cs"/>
                <a:hlinkClick r:id="rId4" tooltip="Alfred A. Knopf"/>
              </a:rPr>
              <a:t> A. </a:t>
            </a:r>
            <a:r>
              <a:rPr lang="en-CA" sz="1200" u="none" strike="noStrike" kern="1200" dirty="0" err="1">
                <a:solidFill>
                  <a:schemeClr val="tx1"/>
                </a:solidFill>
                <a:effectLst/>
                <a:latin typeface="+mn-lt"/>
                <a:ea typeface="+mn-ea"/>
                <a:cs typeface="+mn-cs"/>
                <a:hlinkClick r:id="rId4" tooltip="Alfred A. Knopf"/>
              </a:rPr>
              <a:t>Knopf</a:t>
            </a:r>
            <a:r>
              <a:rPr lang="en-CA" dirty="0" err="1">
                <a:effectLst/>
              </a:rPr>
              <a:t>Publication</a:t>
            </a:r>
            <a:r>
              <a:rPr lang="en-CA" dirty="0">
                <a:effectLst/>
              </a:rPr>
              <a:t> date</a:t>
            </a:r>
          </a:p>
          <a:p>
            <a:r>
              <a:rPr lang="en-CA" dirty="0">
                <a:effectLst/>
              </a:rPr>
              <a:t>1975</a:t>
            </a:r>
            <a:r>
              <a:rPr lang="en-CA" dirty="0"/>
              <a:t>Media </a:t>
            </a:r>
            <a:r>
              <a:rPr lang="en-CA" dirty="0" err="1"/>
              <a:t>type</a:t>
            </a:r>
            <a:r>
              <a:rPr lang="en-CA" dirty="0" err="1">
                <a:effectLst/>
              </a:rPr>
              <a:t>Print</a:t>
            </a:r>
            <a:r>
              <a:rPr lang="en-CA" dirty="0">
                <a:effectLst/>
              </a:rPr>
              <a:t> (hardback &amp; paperback)</a:t>
            </a:r>
            <a:r>
              <a:rPr lang="en-CA" dirty="0"/>
              <a:t>Pages</a:t>
            </a:r>
            <a:r>
              <a:rPr lang="en-CA" dirty="0">
                <a:effectLst/>
              </a:rPr>
              <a:t>726</a:t>
            </a:r>
            <a:r>
              <a:rPr lang="en-CA" sz="1200" u="none" strike="noStrike" kern="1200" dirty="0">
                <a:solidFill>
                  <a:schemeClr val="tx1"/>
                </a:solidFill>
                <a:effectLst/>
                <a:latin typeface="+mn-lt"/>
                <a:ea typeface="+mn-ea"/>
                <a:cs typeface="+mn-cs"/>
                <a:hlinkClick r:id="rId5" tooltip="International Standard Book Number"/>
              </a:rPr>
              <a:t>ISBN</a:t>
            </a:r>
            <a:r>
              <a:rPr lang="en-CA" sz="1200" u="none" strike="noStrike" kern="1200" dirty="0">
                <a:solidFill>
                  <a:schemeClr val="tx1"/>
                </a:solidFill>
                <a:effectLst/>
                <a:latin typeface="+mn-lt"/>
                <a:ea typeface="+mn-ea"/>
                <a:cs typeface="+mn-cs"/>
                <a:hlinkClick r:id="rId6" tooltip="Special:BookSources/0-14-018707-3"/>
              </a:rPr>
              <a:t>0-14-018707-3</a:t>
            </a:r>
            <a:r>
              <a:rPr lang="en-CA" dirty="0">
                <a:effectLst/>
              </a:rPr>
              <a:t> (paperback edition)</a:t>
            </a:r>
            <a:r>
              <a:rPr lang="en-CA" sz="1200" u="none" strike="noStrike" kern="1200" dirty="0">
                <a:solidFill>
                  <a:schemeClr val="tx1"/>
                </a:solidFill>
                <a:effectLst/>
                <a:latin typeface="+mn-lt"/>
                <a:ea typeface="+mn-ea"/>
                <a:cs typeface="+mn-cs"/>
                <a:hlinkClick r:id="rId7" tooltip="OCLC"/>
              </a:rPr>
              <a:t>OCLC</a:t>
            </a:r>
            <a:r>
              <a:rPr lang="en-CA" sz="1200" u="none" strike="noStrike" kern="1200" dirty="0">
                <a:solidFill>
                  <a:schemeClr val="tx1"/>
                </a:solidFill>
                <a:effectLst/>
                <a:latin typeface="+mn-lt"/>
                <a:ea typeface="+mn-ea"/>
                <a:cs typeface="+mn-cs"/>
                <a:hlinkClick r:id="rId8"/>
              </a:rPr>
              <a:t>28271816</a:t>
            </a:r>
            <a:r>
              <a:rPr lang="en-CA" sz="1200" u="none" strike="noStrike" kern="1200" dirty="0">
                <a:solidFill>
                  <a:schemeClr val="tx1"/>
                </a:solidFill>
                <a:effectLst/>
                <a:latin typeface="+mn-lt"/>
                <a:ea typeface="+mn-ea"/>
                <a:cs typeface="+mn-cs"/>
                <a:hlinkClick r:id="rId9" tooltip="Dewey Decimal Classification"/>
              </a:rPr>
              <a:t>Dewey Decimal</a:t>
            </a:r>
            <a:endParaRPr lang="en-CA" dirty="0">
              <a:effectLst/>
            </a:endParaRPr>
          </a:p>
          <a:p>
            <a:r>
              <a:rPr lang="en-CA" dirty="0">
                <a:effectLst/>
              </a:rPr>
              <a:t>813/.54 20</a:t>
            </a:r>
            <a:r>
              <a:rPr lang="en-CA" sz="1200" u="none" strike="noStrike" kern="1200" dirty="0">
                <a:solidFill>
                  <a:schemeClr val="tx1"/>
                </a:solidFill>
                <a:effectLst/>
                <a:latin typeface="+mn-lt"/>
                <a:ea typeface="+mn-ea"/>
                <a:cs typeface="+mn-cs"/>
                <a:hlinkClick r:id="rId10" tooltip="Library of Congress Classification"/>
              </a:rPr>
              <a:t>LC Class</a:t>
            </a:r>
            <a:r>
              <a:rPr lang="en-CA" dirty="0">
                <a:effectLst/>
              </a:rPr>
              <a:t>PS3557.A28 J2 1993</a:t>
            </a:r>
            <a:r>
              <a:rPr lang="en-CA" sz="1200" b="1" i="1" kern="1200" dirty="0">
                <a:solidFill>
                  <a:schemeClr val="tx1"/>
                </a:solidFill>
                <a:effectLst/>
                <a:latin typeface="+mn-lt"/>
                <a:ea typeface="+mn-ea"/>
                <a:cs typeface="+mn-cs"/>
              </a:rPr>
              <a:t>J R</a:t>
            </a:r>
            <a:r>
              <a:rPr lang="en-CA" sz="1200" b="0" i="0" kern="1200" dirty="0">
                <a:solidFill>
                  <a:schemeClr val="tx1"/>
                </a:solidFill>
                <a:effectLst/>
                <a:latin typeface="+mn-lt"/>
                <a:ea typeface="+mn-ea"/>
                <a:cs typeface="+mn-cs"/>
              </a:rPr>
              <a:t> is a novel by </a:t>
            </a:r>
            <a:r>
              <a:rPr lang="en-CA" sz="1200" b="0" i="0" u="none" strike="noStrike" kern="1200" dirty="0">
                <a:solidFill>
                  <a:schemeClr val="tx1"/>
                </a:solidFill>
                <a:effectLst/>
                <a:latin typeface="+mn-lt"/>
                <a:ea typeface="+mn-ea"/>
                <a:cs typeface="+mn-cs"/>
                <a:hlinkClick r:id="rId3" tooltip="William Gaddis"/>
              </a:rPr>
              <a:t>William Gaddis</a:t>
            </a:r>
            <a:r>
              <a:rPr lang="en-CA" sz="1200" b="0" i="0" kern="1200" dirty="0">
                <a:solidFill>
                  <a:schemeClr val="tx1"/>
                </a:solidFill>
                <a:effectLst/>
                <a:latin typeface="+mn-lt"/>
                <a:ea typeface="+mn-ea"/>
                <a:cs typeface="+mn-cs"/>
              </a:rPr>
              <a:t> published by </a:t>
            </a:r>
            <a:r>
              <a:rPr lang="en-CA" sz="1200" b="0" i="0" u="none" strike="noStrike" kern="1200" dirty="0">
                <a:solidFill>
                  <a:schemeClr val="tx1"/>
                </a:solidFill>
                <a:effectLst/>
                <a:latin typeface="+mn-lt"/>
                <a:ea typeface="+mn-ea"/>
                <a:cs typeface="+mn-cs"/>
                <a:hlinkClick r:id="rId4" tooltip="Alfred A. Knopf"/>
              </a:rPr>
              <a:t>Alfred A. Knopf</a:t>
            </a:r>
            <a:r>
              <a:rPr lang="en-CA" sz="1200" b="0" i="0" kern="1200" dirty="0">
                <a:solidFill>
                  <a:schemeClr val="tx1"/>
                </a:solidFill>
                <a:effectLst/>
                <a:latin typeface="+mn-lt"/>
                <a:ea typeface="+mn-ea"/>
                <a:cs typeface="+mn-cs"/>
              </a:rPr>
              <a:t> in 1975. In the story, a schoolboy secretly amasses a fortune in penny stocks. </a:t>
            </a:r>
            <a:r>
              <a:rPr lang="en-CA" sz="1200" b="0" i="1" kern="1200" dirty="0">
                <a:solidFill>
                  <a:schemeClr val="tx1"/>
                </a:solidFill>
                <a:effectLst/>
                <a:latin typeface="+mn-lt"/>
                <a:ea typeface="+mn-ea"/>
                <a:cs typeface="+mn-cs"/>
              </a:rPr>
              <a:t>J R</a:t>
            </a:r>
            <a:r>
              <a:rPr lang="en-CA" sz="1200" b="0" i="0" kern="1200" dirty="0">
                <a:solidFill>
                  <a:schemeClr val="tx1"/>
                </a:solidFill>
                <a:effectLst/>
                <a:latin typeface="+mn-lt"/>
                <a:ea typeface="+mn-ea"/>
                <a:cs typeface="+mn-cs"/>
              </a:rPr>
              <a:t> won the </a:t>
            </a:r>
            <a:r>
              <a:rPr lang="en-CA" sz="1200" b="0" i="0" u="none" strike="noStrike" kern="1200" dirty="0">
                <a:solidFill>
                  <a:schemeClr val="tx1"/>
                </a:solidFill>
                <a:effectLst/>
                <a:latin typeface="+mn-lt"/>
                <a:ea typeface="+mn-ea"/>
                <a:cs typeface="+mn-cs"/>
                <a:hlinkClick r:id="rId11" tooltip="National Book Award for Fiction"/>
              </a:rPr>
              <a:t>National Book Award for Fiction</a:t>
            </a:r>
            <a:r>
              <a:rPr lang="en-CA" sz="1200" b="0" i="0" kern="1200" dirty="0">
                <a:solidFill>
                  <a:schemeClr val="tx1"/>
                </a:solidFill>
                <a:effectLst/>
                <a:latin typeface="+mn-lt"/>
                <a:ea typeface="+mn-ea"/>
                <a:cs typeface="+mn-cs"/>
              </a:rPr>
              <a:t> in 1976.</a:t>
            </a:r>
            <a:r>
              <a:rPr lang="en-CA" sz="1200" b="0" i="0" u="none" strike="noStrike" kern="1200" baseline="30000" dirty="0">
                <a:solidFill>
                  <a:schemeClr val="tx1"/>
                </a:solidFill>
                <a:effectLst/>
                <a:latin typeface="+mn-lt"/>
                <a:ea typeface="+mn-ea"/>
                <a:cs typeface="+mn-cs"/>
                <a:hlinkClick r:id="rId12"/>
              </a:rPr>
              <a:t>[1]</a:t>
            </a:r>
            <a:r>
              <a:rPr lang="en-CA" sz="1200" b="0" i="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123</a:t>
            </a:fld>
            <a:endParaRPr lang="en-US"/>
          </a:p>
        </p:txBody>
      </p:sp>
    </p:spTree>
    <p:extLst>
      <p:ext uri="{BB962C8B-B14F-4D97-AF65-F5344CB8AC3E}">
        <p14:creationId xmlns:p14="http://schemas.microsoft.com/office/powerpoint/2010/main" val="326912508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124</a:t>
            </a:fld>
            <a:endParaRPr lang="en-US"/>
          </a:p>
        </p:txBody>
      </p:sp>
    </p:spTree>
    <p:extLst>
      <p:ext uri="{BB962C8B-B14F-4D97-AF65-F5344CB8AC3E}">
        <p14:creationId xmlns:p14="http://schemas.microsoft.com/office/powerpoint/2010/main" val="39406805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125</a:t>
            </a:fld>
            <a:endParaRPr lang="en-US"/>
          </a:p>
        </p:txBody>
      </p:sp>
    </p:spTree>
    <p:extLst>
      <p:ext uri="{BB962C8B-B14F-4D97-AF65-F5344CB8AC3E}">
        <p14:creationId xmlns:p14="http://schemas.microsoft.com/office/powerpoint/2010/main" val="39851506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126</a:t>
            </a:fld>
            <a:endParaRPr lang="en-US"/>
          </a:p>
        </p:txBody>
      </p:sp>
    </p:spTree>
    <p:extLst>
      <p:ext uri="{BB962C8B-B14F-4D97-AF65-F5344CB8AC3E}">
        <p14:creationId xmlns:p14="http://schemas.microsoft.com/office/powerpoint/2010/main" val="13135525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127</a:t>
            </a:fld>
            <a:endParaRPr lang="en-US"/>
          </a:p>
        </p:txBody>
      </p:sp>
    </p:spTree>
    <p:extLst>
      <p:ext uri="{BB962C8B-B14F-4D97-AF65-F5344CB8AC3E}">
        <p14:creationId xmlns:p14="http://schemas.microsoft.com/office/powerpoint/2010/main" val="175453945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128</a:t>
            </a:fld>
            <a:endParaRPr lang="en-US"/>
          </a:p>
        </p:txBody>
      </p:sp>
    </p:spTree>
    <p:extLst>
      <p:ext uri="{BB962C8B-B14F-4D97-AF65-F5344CB8AC3E}">
        <p14:creationId xmlns:p14="http://schemas.microsoft.com/office/powerpoint/2010/main" val="423508303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129</a:t>
            </a:fld>
            <a:endParaRPr lang="en-US"/>
          </a:p>
        </p:txBody>
      </p:sp>
    </p:spTree>
    <p:extLst>
      <p:ext uri="{BB962C8B-B14F-4D97-AF65-F5344CB8AC3E}">
        <p14:creationId xmlns:p14="http://schemas.microsoft.com/office/powerpoint/2010/main" val="3261598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Doug Ford Wins Ontario</a:t>
            </a:r>
          </a:p>
          <a:p>
            <a:r>
              <a:rPr lang="en-US" dirty="0"/>
              <a:t>June 8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13</a:t>
            </a:fld>
            <a:endParaRPr lang="en-CA"/>
          </a:p>
        </p:txBody>
      </p:sp>
    </p:spTree>
    <p:extLst>
      <p:ext uri="{BB962C8B-B14F-4D97-AF65-F5344CB8AC3E}">
        <p14:creationId xmlns:p14="http://schemas.microsoft.com/office/powerpoint/2010/main" val="915539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130</a:t>
            </a:fld>
            <a:endParaRPr lang="en-US"/>
          </a:p>
        </p:txBody>
      </p:sp>
    </p:spTree>
    <p:extLst>
      <p:ext uri="{BB962C8B-B14F-4D97-AF65-F5344CB8AC3E}">
        <p14:creationId xmlns:p14="http://schemas.microsoft.com/office/powerpoint/2010/main" val="1662215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131</a:t>
            </a:fld>
            <a:endParaRPr lang="en-US"/>
          </a:p>
        </p:txBody>
      </p:sp>
    </p:spTree>
    <p:extLst>
      <p:ext uri="{BB962C8B-B14F-4D97-AF65-F5344CB8AC3E}">
        <p14:creationId xmlns:p14="http://schemas.microsoft.com/office/powerpoint/2010/main" val="284646815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132</a:t>
            </a:fld>
            <a:endParaRPr lang="en-US"/>
          </a:p>
        </p:txBody>
      </p:sp>
    </p:spTree>
    <p:extLst>
      <p:ext uri="{BB962C8B-B14F-4D97-AF65-F5344CB8AC3E}">
        <p14:creationId xmlns:p14="http://schemas.microsoft.com/office/powerpoint/2010/main" val="17157219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133</a:t>
            </a:fld>
            <a:endParaRPr lang="en-US"/>
          </a:p>
        </p:txBody>
      </p:sp>
    </p:spTree>
    <p:extLst>
      <p:ext uri="{BB962C8B-B14F-4D97-AF65-F5344CB8AC3E}">
        <p14:creationId xmlns:p14="http://schemas.microsoft.com/office/powerpoint/2010/main" val="157463148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134</a:t>
            </a:fld>
            <a:endParaRPr lang="en-US"/>
          </a:p>
        </p:txBody>
      </p:sp>
    </p:spTree>
    <p:extLst>
      <p:ext uri="{BB962C8B-B14F-4D97-AF65-F5344CB8AC3E}">
        <p14:creationId xmlns:p14="http://schemas.microsoft.com/office/powerpoint/2010/main" val="114320304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sz="1000" b="0" i="0" kern="1200" dirty="0">
                <a:solidFill>
                  <a:schemeClr val="tx1"/>
                </a:solidFill>
                <a:effectLst/>
                <a:latin typeface="+mn-lt"/>
                <a:ea typeface="+mn-ea"/>
                <a:cs typeface="+mn-cs"/>
              </a:rPr>
              <a:t>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 is a book published in 1911 by the </a:t>
            </a:r>
            <a:r>
              <a:rPr lang="en-CA" sz="1000" b="0" i="0" u="none" strike="noStrike" kern="1200" dirty="0">
                <a:solidFill>
                  <a:schemeClr val="tx1"/>
                </a:solidFill>
                <a:effectLst/>
                <a:latin typeface="+mn-lt"/>
                <a:ea typeface="+mn-ea"/>
                <a:cs typeface="+mn-cs"/>
                <a:hlinkClick r:id="rId3" tooltip="Pulitzer Prize for the Novel"/>
              </a:rPr>
              <a:t>Pulitzer Prize</a:t>
            </a:r>
            <a:r>
              <a:rPr lang="en-CA" sz="1000" b="0" i="0" kern="1200" dirty="0">
                <a:solidFill>
                  <a:schemeClr val="tx1"/>
                </a:solidFill>
                <a:effectLst/>
                <a:latin typeface="+mn-lt"/>
                <a:ea typeface="+mn-ea"/>
                <a:cs typeface="+mn-cs"/>
              </a:rPr>
              <a:t>-winning American author </a:t>
            </a:r>
            <a:r>
              <a:rPr lang="en-CA" sz="1000" b="0" i="0" u="none" strike="noStrike" kern="1200" dirty="0">
                <a:solidFill>
                  <a:schemeClr val="tx1"/>
                </a:solidFill>
                <a:effectLst/>
                <a:latin typeface="+mn-lt"/>
                <a:ea typeface="+mn-ea"/>
                <a:cs typeface="+mn-cs"/>
                <a:hlinkClick r:id="rId4" tooltip="Edith Wharton"/>
              </a:rPr>
              <a:t>Edith Wharton</a:t>
            </a:r>
            <a:r>
              <a:rPr lang="en-CA" sz="1000" b="0" i="0" kern="1200" dirty="0">
                <a:solidFill>
                  <a:schemeClr val="tx1"/>
                </a:solidFill>
                <a:effectLst/>
                <a:latin typeface="+mn-lt"/>
                <a:ea typeface="+mn-ea"/>
                <a:cs typeface="+mn-cs"/>
              </a:rPr>
              <a:t>. It is set in the fictitious town of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a:t>
            </a:r>
            <a:r>
              <a:rPr lang="en-CA" sz="1000" b="0" i="0" u="none" strike="noStrike" kern="1200" dirty="0">
                <a:solidFill>
                  <a:schemeClr val="tx1"/>
                </a:solidFill>
                <a:effectLst/>
                <a:latin typeface="+mn-lt"/>
                <a:ea typeface="+mn-ea"/>
                <a:cs typeface="+mn-cs"/>
                <a:hlinkClick r:id="rId5" tooltip="Massachusetts"/>
              </a:rPr>
              <a:t>Massachusetts</a:t>
            </a:r>
            <a:r>
              <a:rPr lang="en-CA" sz="1000" b="0" i="0" kern="1200" dirty="0">
                <a:solidFill>
                  <a:schemeClr val="tx1"/>
                </a:solidFill>
                <a:effectLst/>
                <a:latin typeface="+mn-lt"/>
                <a:ea typeface="+mn-ea"/>
                <a:cs typeface="+mn-cs"/>
              </a:rPr>
              <a:t>. The novel was adapted into a film, </a:t>
            </a:r>
            <a:r>
              <a:rPr lang="en-CA" sz="1000" b="0" i="0" u="none" strike="noStrike" kern="1200" dirty="0">
                <a:solidFill>
                  <a:schemeClr val="tx1"/>
                </a:solidFill>
                <a:effectLst/>
                <a:latin typeface="+mn-lt"/>
                <a:ea typeface="+mn-ea"/>
                <a:cs typeface="+mn-cs"/>
                <a:hlinkClick r:id="rId6" tooltip="Ethan Frome (film)"/>
              </a:rPr>
              <a:t>Ethan </a:t>
            </a:r>
            <a:r>
              <a:rPr lang="en-CA" sz="1000" b="0" i="0" u="none" strike="noStrike" kern="1200" dirty="0" err="1">
                <a:solidFill>
                  <a:schemeClr val="tx1"/>
                </a:solidFill>
                <a:effectLst/>
                <a:latin typeface="+mn-lt"/>
                <a:ea typeface="+mn-ea"/>
                <a:cs typeface="+mn-cs"/>
                <a:hlinkClick r:id="rId6" tooltip="Ethan Frome (film)"/>
              </a:rPr>
              <a:t>Frome</a:t>
            </a:r>
            <a:r>
              <a:rPr lang="en-CA" sz="1000" b="0" i="0" kern="1200" dirty="0">
                <a:solidFill>
                  <a:schemeClr val="tx1"/>
                </a:solidFill>
                <a:effectLst/>
                <a:latin typeface="+mn-lt"/>
                <a:ea typeface="+mn-ea"/>
                <a:cs typeface="+mn-cs"/>
              </a:rPr>
              <a:t>, in 1993. The novel is framed by the literary device of an extended flashback. The prologue, which is neither named as such nor numbered, opens with an unnamed male narrator spending a winter in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while in the area on business. He spots a limping, quiet man around the village, who is somehow compelling in his demeanor and carriage. This is 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a:t>
            </a:r>
            <a:endParaRPr lang="en-US" b="0" i="0" dirty="0"/>
          </a:p>
        </p:txBody>
      </p:sp>
      <p:sp>
        <p:nvSpPr>
          <p:cNvPr id="4" name="Slide Number Placeholder 3"/>
          <p:cNvSpPr>
            <a:spLocks noGrp="1"/>
          </p:cNvSpPr>
          <p:nvPr>
            <p:ph type="sldNum" sz="quarter" idx="10"/>
          </p:nvPr>
        </p:nvSpPr>
        <p:spPr/>
        <p:txBody>
          <a:bodyPr/>
          <a:lstStyle/>
          <a:p>
            <a:fld id="{7B0A6DEE-7F82-4CD5-BFD3-A0F7F2C04A8F}" type="slidenum">
              <a:rPr lang="en-US" smtClean="0"/>
              <a:t>135</a:t>
            </a:fld>
            <a:endParaRPr lang="en-US"/>
          </a:p>
        </p:txBody>
      </p:sp>
    </p:spTree>
    <p:extLst>
      <p:ext uri="{BB962C8B-B14F-4D97-AF65-F5344CB8AC3E}">
        <p14:creationId xmlns:p14="http://schemas.microsoft.com/office/powerpoint/2010/main" val="1926510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136</a:t>
            </a:fld>
            <a:endParaRPr lang="en-US"/>
          </a:p>
        </p:txBody>
      </p:sp>
    </p:spTree>
    <p:extLst>
      <p:ext uri="{BB962C8B-B14F-4D97-AF65-F5344CB8AC3E}">
        <p14:creationId xmlns:p14="http://schemas.microsoft.com/office/powerpoint/2010/main" val="2165080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137</a:t>
            </a:fld>
            <a:endParaRPr lang="en-US"/>
          </a:p>
        </p:txBody>
      </p:sp>
    </p:spTree>
    <p:extLst>
      <p:ext uri="{BB962C8B-B14F-4D97-AF65-F5344CB8AC3E}">
        <p14:creationId xmlns:p14="http://schemas.microsoft.com/office/powerpoint/2010/main" val="150412582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138</a:t>
            </a:fld>
            <a:endParaRPr lang="en-US"/>
          </a:p>
        </p:txBody>
      </p:sp>
    </p:spTree>
    <p:extLst>
      <p:ext uri="{BB962C8B-B14F-4D97-AF65-F5344CB8AC3E}">
        <p14:creationId xmlns:p14="http://schemas.microsoft.com/office/powerpoint/2010/main" val="303565891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139</a:t>
            </a:fld>
            <a:endParaRPr lang="en-US"/>
          </a:p>
        </p:txBody>
      </p:sp>
    </p:spTree>
    <p:extLst>
      <p:ext uri="{BB962C8B-B14F-4D97-AF65-F5344CB8AC3E}">
        <p14:creationId xmlns:p14="http://schemas.microsoft.com/office/powerpoint/2010/main" val="218477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Aretha Franklin dies/funeral</a:t>
            </a:r>
          </a:p>
          <a:p>
            <a:r>
              <a:rPr lang="en-US" dirty="0"/>
              <a:t>August 16/September 1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14</a:t>
            </a:fld>
            <a:endParaRPr lang="en-CA"/>
          </a:p>
        </p:txBody>
      </p:sp>
    </p:spTree>
    <p:extLst>
      <p:ext uri="{BB962C8B-B14F-4D97-AF65-F5344CB8AC3E}">
        <p14:creationId xmlns:p14="http://schemas.microsoft.com/office/powerpoint/2010/main" val="9667434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140</a:t>
            </a:fld>
            <a:endParaRPr lang="en-US"/>
          </a:p>
        </p:txBody>
      </p:sp>
    </p:spTree>
    <p:extLst>
      <p:ext uri="{BB962C8B-B14F-4D97-AF65-F5344CB8AC3E}">
        <p14:creationId xmlns:p14="http://schemas.microsoft.com/office/powerpoint/2010/main" val="51926787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141</a:t>
            </a:fld>
            <a:endParaRPr lang="en-US"/>
          </a:p>
        </p:txBody>
      </p:sp>
    </p:spTree>
    <p:extLst>
      <p:ext uri="{BB962C8B-B14F-4D97-AF65-F5344CB8AC3E}">
        <p14:creationId xmlns:p14="http://schemas.microsoft.com/office/powerpoint/2010/main" val="291589520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142</a:t>
            </a:fld>
            <a:endParaRPr lang="en-US"/>
          </a:p>
        </p:txBody>
      </p:sp>
    </p:spTree>
    <p:extLst>
      <p:ext uri="{BB962C8B-B14F-4D97-AF65-F5344CB8AC3E}">
        <p14:creationId xmlns:p14="http://schemas.microsoft.com/office/powerpoint/2010/main" val="40746190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143</a:t>
            </a:fld>
            <a:endParaRPr lang="en-US"/>
          </a:p>
        </p:txBody>
      </p:sp>
    </p:spTree>
    <p:extLst>
      <p:ext uri="{BB962C8B-B14F-4D97-AF65-F5344CB8AC3E}">
        <p14:creationId xmlns:p14="http://schemas.microsoft.com/office/powerpoint/2010/main" val="245065290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144</a:t>
            </a:fld>
            <a:endParaRPr lang="en-US"/>
          </a:p>
        </p:txBody>
      </p:sp>
    </p:spTree>
    <p:extLst>
      <p:ext uri="{BB962C8B-B14F-4D97-AF65-F5344CB8AC3E}">
        <p14:creationId xmlns:p14="http://schemas.microsoft.com/office/powerpoint/2010/main" val="160471731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Cup</a:t>
            </a:r>
          </a:p>
          <a:p>
            <a:r>
              <a:rPr lang="en-US" dirty="0"/>
              <a:t>June 14 – July 15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145</a:t>
            </a:fld>
            <a:endParaRPr lang="en-CA"/>
          </a:p>
        </p:txBody>
      </p:sp>
    </p:spTree>
    <p:extLst>
      <p:ext uri="{BB962C8B-B14F-4D97-AF65-F5344CB8AC3E}">
        <p14:creationId xmlns:p14="http://schemas.microsoft.com/office/powerpoint/2010/main" val="169730513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CA" sz="1000" b="0" i="0" kern="1200" dirty="0">
                <a:solidFill>
                  <a:schemeClr val="tx1"/>
                </a:solidFill>
                <a:effectLst/>
                <a:latin typeface="+mn-lt"/>
                <a:ea typeface="+mn-ea"/>
                <a:cs typeface="+mn-cs"/>
              </a:rPr>
              <a:t>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 is a book published in 1911 by the </a:t>
            </a:r>
            <a:r>
              <a:rPr lang="en-CA" sz="1000" b="0" i="0" u="none" strike="noStrike" kern="1200" dirty="0">
                <a:solidFill>
                  <a:schemeClr val="tx1"/>
                </a:solidFill>
                <a:effectLst/>
                <a:latin typeface="+mn-lt"/>
                <a:ea typeface="+mn-ea"/>
                <a:cs typeface="+mn-cs"/>
                <a:hlinkClick r:id="rId3" tooltip="Pulitzer Prize for the Novel"/>
              </a:rPr>
              <a:t>Pulitzer Prize</a:t>
            </a:r>
            <a:r>
              <a:rPr lang="en-CA" sz="1000" b="0" i="0" kern="1200" dirty="0">
                <a:solidFill>
                  <a:schemeClr val="tx1"/>
                </a:solidFill>
                <a:effectLst/>
                <a:latin typeface="+mn-lt"/>
                <a:ea typeface="+mn-ea"/>
                <a:cs typeface="+mn-cs"/>
              </a:rPr>
              <a:t>-winning American author </a:t>
            </a:r>
            <a:r>
              <a:rPr lang="en-CA" sz="1000" b="0" i="0" u="none" strike="noStrike" kern="1200" dirty="0">
                <a:solidFill>
                  <a:schemeClr val="tx1"/>
                </a:solidFill>
                <a:effectLst/>
                <a:latin typeface="+mn-lt"/>
                <a:ea typeface="+mn-ea"/>
                <a:cs typeface="+mn-cs"/>
                <a:hlinkClick r:id="rId4" tooltip="Edith Wharton"/>
              </a:rPr>
              <a:t>Edith Wharton</a:t>
            </a:r>
            <a:r>
              <a:rPr lang="en-CA" sz="1000" b="0" i="0" kern="1200" dirty="0">
                <a:solidFill>
                  <a:schemeClr val="tx1"/>
                </a:solidFill>
                <a:effectLst/>
                <a:latin typeface="+mn-lt"/>
                <a:ea typeface="+mn-ea"/>
                <a:cs typeface="+mn-cs"/>
              </a:rPr>
              <a:t>. It is set in the fictitious town of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a:t>
            </a:r>
            <a:r>
              <a:rPr lang="en-CA" sz="1000" b="0" i="0" u="none" strike="noStrike" kern="1200" dirty="0">
                <a:solidFill>
                  <a:schemeClr val="tx1"/>
                </a:solidFill>
                <a:effectLst/>
                <a:latin typeface="+mn-lt"/>
                <a:ea typeface="+mn-ea"/>
                <a:cs typeface="+mn-cs"/>
                <a:hlinkClick r:id="rId5" tooltip="Massachusetts"/>
              </a:rPr>
              <a:t>Massachusetts</a:t>
            </a:r>
            <a:r>
              <a:rPr lang="en-CA" sz="1000" b="0" i="0" kern="1200" dirty="0">
                <a:solidFill>
                  <a:schemeClr val="tx1"/>
                </a:solidFill>
                <a:effectLst/>
                <a:latin typeface="+mn-lt"/>
                <a:ea typeface="+mn-ea"/>
                <a:cs typeface="+mn-cs"/>
              </a:rPr>
              <a:t>. The novel was adapted into a film, </a:t>
            </a:r>
            <a:r>
              <a:rPr lang="en-CA" sz="1000" b="0" i="0" u="none" strike="noStrike" kern="1200" dirty="0">
                <a:solidFill>
                  <a:schemeClr val="tx1"/>
                </a:solidFill>
                <a:effectLst/>
                <a:latin typeface="+mn-lt"/>
                <a:ea typeface="+mn-ea"/>
                <a:cs typeface="+mn-cs"/>
                <a:hlinkClick r:id="rId6" tooltip="Ethan Frome (film)"/>
              </a:rPr>
              <a:t>Ethan </a:t>
            </a:r>
            <a:r>
              <a:rPr lang="en-CA" sz="1000" b="0" i="0" u="none" strike="noStrike" kern="1200" dirty="0" err="1">
                <a:solidFill>
                  <a:schemeClr val="tx1"/>
                </a:solidFill>
                <a:effectLst/>
                <a:latin typeface="+mn-lt"/>
                <a:ea typeface="+mn-ea"/>
                <a:cs typeface="+mn-cs"/>
                <a:hlinkClick r:id="rId6" tooltip="Ethan Frome (film)"/>
              </a:rPr>
              <a:t>Frome</a:t>
            </a:r>
            <a:r>
              <a:rPr lang="en-CA" sz="1000" b="0" i="0" kern="1200" dirty="0">
                <a:solidFill>
                  <a:schemeClr val="tx1"/>
                </a:solidFill>
                <a:effectLst/>
                <a:latin typeface="+mn-lt"/>
                <a:ea typeface="+mn-ea"/>
                <a:cs typeface="+mn-cs"/>
              </a:rPr>
              <a:t>, in 1993. The novel is framed by the literary device of an extended flashback. The prologue, which is neither named as such nor numbered, opens with an unnamed male narrator spending a winter in </a:t>
            </a:r>
            <a:r>
              <a:rPr lang="en-CA" sz="1000" b="0" i="0" kern="1200" dirty="0" err="1">
                <a:solidFill>
                  <a:schemeClr val="tx1"/>
                </a:solidFill>
                <a:effectLst/>
                <a:latin typeface="+mn-lt"/>
                <a:ea typeface="+mn-ea"/>
                <a:cs typeface="+mn-cs"/>
              </a:rPr>
              <a:t>Starkfield</a:t>
            </a:r>
            <a:r>
              <a:rPr lang="en-CA" sz="1000" b="0" i="0" kern="1200" dirty="0">
                <a:solidFill>
                  <a:schemeClr val="tx1"/>
                </a:solidFill>
                <a:effectLst/>
                <a:latin typeface="+mn-lt"/>
                <a:ea typeface="+mn-ea"/>
                <a:cs typeface="+mn-cs"/>
              </a:rPr>
              <a:t> while in the area on business. He spots a limping, quiet man around the village, who is somehow compelling in his demeanor and carriage. This is Ethan </a:t>
            </a:r>
            <a:r>
              <a:rPr lang="en-CA" sz="1000" b="0" i="0" kern="1200" dirty="0" err="1">
                <a:solidFill>
                  <a:schemeClr val="tx1"/>
                </a:solidFill>
                <a:effectLst/>
                <a:latin typeface="+mn-lt"/>
                <a:ea typeface="+mn-ea"/>
                <a:cs typeface="+mn-cs"/>
              </a:rPr>
              <a:t>Frome</a:t>
            </a:r>
            <a:r>
              <a:rPr lang="en-CA" sz="1000" b="0" i="0" kern="1200" dirty="0">
                <a:solidFill>
                  <a:schemeClr val="tx1"/>
                </a:solidFill>
                <a:effectLst/>
                <a:latin typeface="+mn-lt"/>
                <a:ea typeface="+mn-ea"/>
                <a:cs typeface="+mn-cs"/>
              </a:rPr>
              <a:t>.</a:t>
            </a:r>
            <a:endParaRPr lang="en-US" b="0" i="0" dirty="0"/>
          </a:p>
        </p:txBody>
      </p:sp>
      <p:sp>
        <p:nvSpPr>
          <p:cNvPr id="4" name="Slide Number Placeholder 3"/>
          <p:cNvSpPr>
            <a:spLocks noGrp="1"/>
          </p:cNvSpPr>
          <p:nvPr>
            <p:ph type="sldNum" sz="quarter" idx="10"/>
          </p:nvPr>
        </p:nvSpPr>
        <p:spPr/>
        <p:txBody>
          <a:bodyPr/>
          <a:lstStyle/>
          <a:p>
            <a:fld id="{7B0A6DEE-7F82-4CD5-BFD3-A0F7F2C04A8F}" type="slidenum">
              <a:rPr lang="en-US" smtClean="0"/>
              <a:t>146</a:t>
            </a:fld>
            <a:endParaRPr lang="en-US"/>
          </a:p>
        </p:txBody>
      </p:sp>
    </p:spTree>
    <p:extLst>
      <p:ext uri="{BB962C8B-B14F-4D97-AF65-F5344CB8AC3E}">
        <p14:creationId xmlns:p14="http://schemas.microsoft.com/office/powerpoint/2010/main" val="195949561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4029823" y="8952326"/>
            <a:ext cx="3082885" cy="471599"/>
          </a:xfrm>
          <a:prstGeom prst="rect">
            <a:avLst/>
          </a:prstGeom>
          <a:noFill/>
          <a:ln w="9525">
            <a:noFill/>
            <a:miter lim="800000"/>
            <a:headEnd/>
            <a:tailEnd/>
          </a:ln>
        </p:spPr>
        <p:txBody>
          <a:bodyPr lIns="92522" tIns="46260" rIns="92522" bIns="46260" anchor="b"/>
          <a:lstStyle/>
          <a:p>
            <a:pPr algn="r" defTabSz="925637" eaLnBrk="0" hangingPunct="0"/>
            <a:fld id="{0F4C4B7B-1BBE-4F13-B36C-B6E260EC0CCB}" type="slidenum">
              <a:rPr lang="en-US" sz="1200"/>
              <a:pPr algn="r" defTabSz="925637" eaLnBrk="0" hangingPunct="0"/>
              <a:t>147</a:t>
            </a:fld>
            <a:endParaRPr lang="en-US" sz="1200" dirty="0"/>
          </a:p>
        </p:txBody>
      </p:sp>
      <p:sp>
        <p:nvSpPr>
          <p:cNvPr id="68611" name="Rectangle 2"/>
          <p:cNvSpPr>
            <a:spLocks noGrp="1" noRot="1" noChangeAspect="1" noChangeArrowheads="1" noTextEdit="1"/>
          </p:cNvSpPr>
          <p:nvPr>
            <p:ph type="sldImg"/>
          </p:nvPr>
        </p:nvSpPr>
        <p:spPr>
          <a:xfrm>
            <a:off x="417513" y="706438"/>
            <a:ext cx="6280150" cy="3532187"/>
          </a:xfrm>
          <a:ln/>
        </p:spPr>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73175198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148</a:t>
            </a:fld>
            <a:endParaRPr lang="en-US"/>
          </a:p>
        </p:txBody>
      </p:sp>
    </p:spTree>
    <p:extLst>
      <p:ext uri="{BB962C8B-B14F-4D97-AF65-F5344CB8AC3E}">
        <p14:creationId xmlns:p14="http://schemas.microsoft.com/office/powerpoint/2010/main" val="8547701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149</a:t>
            </a:fld>
            <a:endParaRPr lang="en-US"/>
          </a:p>
        </p:txBody>
      </p:sp>
    </p:spTree>
    <p:extLst>
      <p:ext uri="{BB962C8B-B14F-4D97-AF65-F5344CB8AC3E}">
        <p14:creationId xmlns:p14="http://schemas.microsoft.com/office/powerpoint/2010/main" val="1076605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John McCain dies/funeral</a:t>
            </a:r>
          </a:p>
          <a:p>
            <a:r>
              <a:rPr lang="en-US" dirty="0"/>
              <a:t>August 26/September 2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15</a:t>
            </a:fld>
            <a:endParaRPr lang="en-CA"/>
          </a:p>
        </p:txBody>
      </p:sp>
    </p:spTree>
    <p:extLst>
      <p:ext uri="{BB962C8B-B14F-4D97-AF65-F5344CB8AC3E}">
        <p14:creationId xmlns:p14="http://schemas.microsoft.com/office/powerpoint/2010/main" val="2928243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Kate Spade commits suicide</a:t>
            </a:r>
          </a:p>
          <a:p>
            <a:r>
              <a:rPr lang="en-US" dirty="0"/>
              <a:t>June 6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16</a:t>
            </a:fld>
            <a:endParaRPr lang="en-CA"/>
          </a:p>
        </p:txBody>
      </p:sp>
    </p:spTree>
    <p:extLst>
      <p:ext uri="{BB962C8B-B14F-4D97-AF65-F5344CB8AC3E}">
        <p14:creationId xmlns:p14="http://schemas.microsoft.com/office/powerpoint/2010/main" val="1038112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Anthony Bourdain commits suicide</a:t>
            </a:r>
          </a:p>
          <a:p>
            <a:r>
              <a:rPr lang="en-US" dirty="0"/>
              <a:t>June 8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17</a:t>
            </a:fld>
            <a:endParaRPr lang="en-CA"/>
          </a:p>
        </p:txBody>
      </p:sp>
    </p:spTree>
    <p:extLst>
      <p:ext uri="{BB962C8B-B14F-4D97-AF65-F5344CB8AC3E}">
        <p14:creationId xmlns:p14="http://schemas.microsoft.com/office/powerpoint/2010/main" val="1480054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World Cup</a:t>
            </a:r>
          </a:p>
          <a:p>
            <a:r>
              <a:rPr lang="en-US" dirty="0"/>
              <a:t>June 14 – July 15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18</a:t>
            </a:fld>
            <a:endParaRPr lang="en-CA"/>
          </a:p>
        </p:txBody>
      </p:sp>
    </p:spTree>
    <p:extLst>
      <p:ext uri="{BB962C8B-B14F-4D97-AF65-F5344CB8AC3E}">
        <p14:creationId xmlns:p14="http://schemas.microsoft.com/office/powerpoint/2010/main" val="1646533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19</a:t>
            </a:fld>
            <a:endParaRPr lang="en-CA"/>
          </a:p>
        </p:txBody>
      </p:sp>
    </p:spTree>
    <p:extLst>
      <p:ext uri="{BB962C8B-B14F-4D97-AF65-F5344CB8AC3E}">
        <p14:creationId xmlns:p14="http://schemas.microsoft.com/office/powerpoint/2010/main" val="246580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B0A6DEE-7F82-4CD5-BFD3-A0F7F2C04A8F}" type="slidenum">
              <a:rPr lang="en-US" smtClean="0"/>
              <a:t>2</a:t>
            </a:fld>
            <a:endParaRPr lang="en-US"/>
          </a:p>
        </p:txBody>
      </p:sp>
    </p:spTree>
    <p:extLst>
      <p:ext uri="{BB962C8B-B14F-4D97-AF65-F5344CB8AC3E}">
        <p14:creationId xmlns:p14="http://schemas.microsoft.com/office/powerpoint/2010/main" val="3797654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That was about Story Quant. </a:t>
            </a:r>
          </a:p>
          <a:p>
            <a:r>
              <a:rPr lang="en-US" baseline="0" dirty="0"/>
              <a:t>There has been rising concern about the nature and quality of the stories that house our media advertising messages.</a:t>
            </a:r>
          </a:p>
          <a:p>
            <a:r>
              <a:rPr lang="en-US" baseline="0" dirty="0"/>
              <a:t>We need to think about Story Quant, yes, but we also need to pay attention to Story Qual.</a:t>
            </a:r>
          </a:p>
          <a:p>
            <a:r>
              <a:rPr lang="en-US" baseline="0" dirty="0"/>
              <a:t>We have a term for this concern… Brand Safety.</a:t>
            </a:r>
          </a:p>
        </p:txBody>
      </p:sp>
      <p:sp>
        <p:nvSpPr>
          <p:cNvPr id="4" name="Slide Number Placeholder 3"/>
          <p:cNvSpPr>
            <a:spLocks noGrp="1"/>
          </p:cNvSpPr>
          <p:nvPr>
            <p:ph type="sldNum" sz="quarter" idx="10"/>
          </p:nvPr>
        </p:nvSpPr>
        <p:spPr/>
        <p:txBody>
          <a:bodyPr/>
          <a:lstStyle/>
          <a:p>
            <a:fld id="{7B0A6DEE-7F82-4CD5-BFD3-A0F7F2C04A8F}" type="slidenum">
              <a:rPr lang="en-US" smtClean="0"/>
              <a:t>20</a:t>
            </a:fld>
            <a:endParaRPr lang="en-US"/>
          </a:p>
        </p:txBody>
      </p:sp>
    </p:spTree>
    <p:extLst>
      <p:ext uri="{BB962C8B-B14F-4D97-AF65-F5344CB8AC3E}">
        <p14:creationId xmlns:p14="http://schemas.microsoft.com/office/powerpoint/2010/main" val="16988275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Some recent and important research was conducted to address this 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B92508"/>
                </a:solidFill>
                <a:latin typeface="Century Gothic" panose="020B0502020202020204" pitchFamily="34" charset="0"/>
              </a:rPr>
              <a:t>Can high quality stories build brands?</a:t>
            </a:r>
          </a:p>
          <a:p>
            <a:r>
              <a:rPr lang="en-US" baseline="0" dirty="0"/>
              <a:t>As you’d suspect, the result of this research confirms that, yes, the quality of story context matters.</a:t>
            </a:r>
          </a:p>
        </p:txBody>
      </p:sp>
      <p:sp>
        <p:nvSpPr>
          <p:cNvPr id="4" name="Slide Number Placeholder 3"/>
          <p:cNvSpPr>
            <a:spLocks noGrp="1"/>
          </p:cNvSpPr>
          <p:nvPr>
            <p:ph type="sldNum" sz="quarter" idx="10"/>
          </p:nvPr>
        </p:nvSpPr>
        <p:spPr/>
        <p:txBody>
          <a:bodyPr/>
          <a:lstStyle/>
          <a:p>
            <a:fld id="{7B0A6DEE-7F82-4CD5-BFD3-A0F7F2C04A8F}" type="slidenum">
              <a:rPr lang="en-US" smtClean="0"/>
              <a:t>21</a:t>
            </a:fld>
            <a:endParaRPr lang="en-US"/>
          </a:p>
        </p:txBody>
      </p:sp>
    </p:spTree>
    <p:extLst>
      <p:ext uri="{BB962C8B-B14F-4D97-AF65-F5344CB8AC3E}">
        <p14:creationId xmlns:p14="http://schemas.microsoft.com/office/powerpoint/2010/main" val="3170173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rgbClr val="C13E24"/>
                </a:solidFill>
                <a:latin typeface="Century Gothic" panose="020B0502020202020204" pitchFamily="34" charset="0"/>
              </a:rPr>
              <a:t>"The Evolution of Contextual Targeting” is the name of the report containing the results of this 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13E24"/>
                </a:solidFill>
                <a:latin typeface="Century Gothic" panose="020B0502020202020204" pitchFamily="34" charset="0"/>
              </a:rPr>
              <a:t>I</a:t>
            </a:r>
            <a:r>
              <a:rPr lang="en-CA" sz="1200" dirty="0">
                <a:solidFill>
                  <a:srgbClr val="C13E24"/>
                </a:solidFill>
                <a:latin typeface="Century Gothic" panose="020B0502020202020204" pitchFamily="34" charset="0"/>
              </a:rPr>
              <a:t>t was conducted by Oath Canada in Spring 2018 against English and French adults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13E24"/>
                </a:solidFill>
                <a:latin typeface="Century Gothic" panose="020B0502020202020204" pitchFamily="34" charset="0"/>
              </a:rPr>
              <a:t>T</a:t>
            </a:r>
            <a:r>
              <a:rPr lang="en-CA" sz="1200" dirty="0">
                <a:solidFill>
                  <a:srgbClr val="C13E24"/>
                </a:solidFill>
                <a:latin typeface="Century Gothic" panose="020B0502020202020204" pitchFamily="34" charset="0"/>
              </a:rPr>
              <a:t>hey employed YouGov to administer an online survey amongst over 1,000 respondents.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C13E24"/>
                </a:solidFill>
                <a:latin typeface="Century Gothic" panose="020B0502020202020204" pitchFamily="34" charset="0"/>
              </a:rPr>
              <a:t>A</a:t>
            </a:r>
            <a:r>
              <a:rPr lang="en-CA" sz="1200" dirty="0" err="1">
                <a:solidFill>
                  <a:srgbClr val="C13E24"/>
                </a:solidFill>
                <a:latin typeface="Century Gothic" panose="020B0502020202020204" pitchFamily="34" charset="0"/>
              </a:rPr>
              <a:t>nd</a:t>
            </a:r>
            <a:r>
              <a:rPr lang="en-CA" sz="1200" dirty="0">
                <a:solidFill>
                  <a:srgbClr val="C13E24"/>
                </a:solidFill>
                <a:latin typeface="Century Gothic" panose="020B0502020202020204" pitchFamily="34" charset="0"/>
              </a:rPr>
              <a:t> they employed </a:t>
            </a:r>
            <a:r>
              <a:rPr lang="en-CA" sz="1200" dirty="0" err="1">
                <a:solidFill>
                  <a:srgbClr val="C13E24"/>
                </a:solidFill>
                <a:latin typeface="Century Gothic" panose="020B0502020202020204" pitchFamily="34" charset="0"/>
              </a:rPr>
              <a:t>Brainsights</a:t>
            </a:r>
            <a:r>
              <a:rPr lang="en-CA" sz="1200" dirty="0">
                <a:solidFill>
                  <a:srgbClr val="C13E24"/>
                </a:solidFill>
                <a:latin typeface="Century Gothic" panose="020B0502020202020204" pitchFamily="34" charset="0"/>
              </a:rPr>
              <a:t> to conduct a Neuro study amongst 300 respondents.</a:t>
            </a:r>
          </a:p>
          <a:p>
            <a:endParaRPr lang="en-US" baseline="0" dirty="0"/>
          </a:p>
        </p:txBody>
      </p:sp>
      <p:sp>
        <p:nvSpPr>
          <p:cNvPr id="4" name="Slide Number Placeholder 3"/>
          <p:cNvSpPr>
            <a:spLocks noGrp="1"/>
          </p:cNvSpPr>
          <p:nvPr>
            <p:ph type="sldNum" sz="quarter" idx="10"/>
          </p:nvPr>
        </p:nvSpPr>
        <p:spPr/>
        <p:txBody>
          <a:bodyPr/>
          <a:lstStyle/>
          <a:p>
            <a:fld id="{7B0A6DEE-7F82-4CD5-BFD3-A0F7F2C04A8F}" type="slidenum">
              <a:rPr lang="en-US" smtClean="0"/>
              <a:t>22</a:t>
            </a:fld>
            <a:endParaRPr lang="en-US"/>
          </a:p>
        </p:txBody>
      </p:sp>
    </p:spTree>
    <p:extLst>
      <p:ext uri="{BB962C8B-B14F-4D97-AF65-F5344CB8AC3E}">
        <p14:creationId xmlns:p14="http://schemas.microsoft.com/office/powerpoint/2010/main" val="15267520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dirty="0">
                <a:solidFill>
                  <a:srgbClr val="B92508"/>
                </a:solidFill>
                <a:latin typeface="Century Gothic" panose="020B0502020202020204" pitchFamily="34" charset="0"/>
              </a:rPr>
              <a:t>“I feel less </a:t>
            </a:r>
            <a:r>
              <a:rPr lang="en-US" sz="1200" dirty="0" err="1">
                <a:solidFill>
                  <a:srgbClr val="B92508"/>
                </a:solidFill>
                <a:latin typeface="Century Gothic" panose="020B0502020202020204" pitchFamily="34" charset="0"/>
              </a:rPr>
              <a:t>favourable</a:t>
            </a:r>
            <a:r>
              <a:rPr lang="en-US" sz="1200" dirty="0">
                <a:solidFill>
                  <a:srgbClr val="B92508"/>
                </a:solidFill>
                <a:latin typeface="Century Gothic" panose="020B0502020202020204" pitchFamily="34" charset="0"/>
              </a:rPr>
              <a:t> towards the brand…” was the sentiment expressed by 69% of respondents to brand ads appearing next to offensive content.</a:t>
            </a:r>
          </a:p>
          <a:p>
            <a:pPr algn="l"/>
            <a:r>
              <a:rPr lang="en-US" sz="1200" dirty="0">
                <a:solidFill>
                  <a:srgbClr val="B92508"/>
                </a:solidFill>
                <a:latin typeface="Century Gothic" panose="020B0502020202020204" pitchFamily="34" charset="0"/>
              </a:rPr>
              <a:t>And the sentiment expressed by 67% of respondents concerning brand ads appearing next to lower quality, click bait–like content.</a:t>
            </a:r>
          </a:p>
          <a:p>
            <a:pPr algn="l"/>
            <a:r>
              <a:rPr lang="en-US" sz="1200" dirty="0">
                <a:solidFill>
                  <a:srgbClr val="B92508"/>
                </a:solidFill>
                <a:latin typeface="Century Gothic" panose="020B0502020202020204" pitchFamily="34" charset="0"/>
              </a:rPr>
              <a:t>According to the </a:t>
            </a:r>
            <a:r>
              <a:rPr lang="en-US" sz="1200" dirty="0" err="1">
                <a:solidFill>
                  <a:srgbClr val="B92508"/>
                </a:solidFill>
                <a:latin typeface="Century Gothic" panose="020B0502020202020204" pitchFamily="34" charset="0"/>
              </a:rPr>
              <a:t>Brainsights</a:t>
            </a:r>
            <a:r>
              <a:rPr lang="en-US" sz="1200" dirty="0">
                <a:solidFill>
                  <a:srgbClr val="B92508"/>
                </a:solidFill>
                <a:latin typeface="Century Gothic" panose="020B0502020202020204" pitchFamily="34" charset="0"/>
              </a:rPr>
              <a:t> portion of the study, ads in high quality content, when compared to normal content… </a:t>
            </a:r>
          </a:p>
          <a:p>
            <a:pPr algn="l"/>
            <a:r>
              <a:rPr lang="en-US" sz="1200" dirty="0">
                <a:solidFill>
                  <a:srgbClr val="B92508"/>
                </a:solidFill>
                <a:latin typeface="Century Gothic" panose="020B0502020202020204" pitchFamily="34" charset="0"/>
              </a:rPr>
              <a:t>Did not increase attention overall, but increases in attention were noted amongst ads on mobile devises and video ads. </a:t>
            </a:r>
          </a:p>
          <a:p>
            <a:pPr algn="l"/>
            <a:r>
              <a:rPr lang="en-US" sz="1200" dirty="0">
                <a:solidFill>
                  <a:srgbClr val="B92508"/>
                </a:solidFill>
                <a:latin typeface="Century Gothic" panose="020B0502020202020204" pitchFamily="34" charset="0"/>
              </a:rPr>
              <a:t>Higher quality content produced deeper relationship connections…</a:t>
            </a:r>
          </a:p>
          <a:p>
            <a:pPr algn="l"/>
            <a:r>
              <a:rPr lang="en-US" sz="1200" dirty="0">
                <a:solidFill>
                  <a:srgbClr val="B92508"/>
                </a:solidFill>
                <a:latin typeface="Century Gothic" panose="020B0502020202020204" pitchFamily="34" charset="0"/>
              </a:rPr>
              <a:t>And produced better memory encoding.</a:t>
            </a:r>
          </a:p>
        </p:txBody>
      </p:sp>
      <p:sp>
        <p:nvSpPr>
          <p:cNvPr id="4" name="Slide Number Placeholder 3"/>
          <p:cNvSpPr>
            <a:spLocks noGrp="1"/>
          </p:cNvSpPr>
          <p:nvPr>
            <p:ph type="sldNum" sz="quarter" idx="10"/>
          </p:nvPr>
        </p:nvSpPr>
        <p:spPr/>
        <p:txBody>
          <a:bodyPr/>
          <a:lstStyle/>
          <a:p>
            <a:fld id="{2007607A-9CC2-459A-A209-BEFED9CDAEF5}" type="slidenum">
              <a:rPr lang="en-US" smtClean="0"/>
              <a:t>23</a:t>
            </a:fld>
            <a:endParaRPr lang="en-US"/>
          </a:p>
        </p:txBody>
      </p:sp>
    </p:spTree>
    <p:extLst>
      <p:ext uri="{BB962C8B-B14F-4D97-AF65-F5344CB8AC3E}">
        <p14:creationId xmlns:p14="http://schemas.microsoft.com/office/powerpoint/2010/main" val="3254320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all goes to say… Brand Safety content matters to the effectiveness of your campaign.</a:t>
            </a:r>
          </a:p>
        </p:txBody>
      </p:sp>
      <p:sp>
        <p:nvSpPr>
          <p:cNvPr id="4" name="Slide Number Placeholder 3"/>
          <p:cNvSpPr>
            <a:spLocks noGrp="1"/>
          </p:cNvSpPr>
          <p:nvPr>
            <p:ph type="sldNum" sz="quarter" idx="10"/>
          </p:nvPr>
        </p:nvSpPr>
        <p:spPr/>
        <p:txBody>
          <a:bodyPr/>
          <a:lstStyle/>
          <a:p>
            <a:fld id="{2007607A-9CC2-459A-A209-BEFED9CDAEF5}" type="slidenum">
              <a:rPr lang="en-US" smtClean="0"/>
              <a:t>24</a:t>
            </a:fld>
            <a:endParaRPr lang="en-US"/>
          </a:p>
        </p:txBody>
      </p:sp>
    </p:spTree>
    <p:extLst>
      <p:ext uri="{BB962C8B-B14F-4D97-AF65-F5344CB8AC3E}">
        <p14:creationId xmlns:p14="http://schemas.microsoft.com/office/powerpoint/2010/main" val="2559083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7607A-9CC2-459A-A209-BEFED9CDAEF5}" type="slidenum">
              <a:rPr lang="en-US" smtClean="0"/>
              <a:t>25</a:t>
            </a:fld>
            <a:endParaRPr lang="en-US"/>
          </a:p>
        </p:txBody>
      </p:sp>
    </p:spTree>
    <p:extLst>
      <p:ext uri="{BB962C8B-B14F-4D97-AF65-F5344CB8AC3E}">
        <p14:creationId xmlns:p14="http://schemas.microsoft.com/office/powerpoint/2010/main" val="1824876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26</a:t>
            </a:fld>
            <a:endParaRPr lang="en-US"/>
          </a:p>
        </p:txBody>
      </p:sp>
    </p:spTree>
    <p:extLst>
      <p:ext uri="{BB962C8B-B14F-4D97-AF65-F5344CB8AC3E}">
        <p14:creationId xmlns:p14="http://schemas.microsoft.com/office/powerpoint/2010/main" val="149199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Slaughterhouse-Five, or The Children's Crusade: A Duty-Dance with Death</a:t>
            </a:r>
            <a:r>
              <a:rPr lang="en-CA" sz="1200" b="0" i="0" kern="1200" dirty="0">
                <a:solidFill>
                  <a:schemeClr val="tx1"/>
                </a:solidFill>
                <a:effectLst/>
                <a:latin typeface="+mn-lt"/>
                <a:ea typeface="+mn-ea"/>
                <a:cs typeface="+mn-cs"/>
              </a:rPr>
              <a:t> (1969) is a </a:t>
            </a:r>
            <a:r>
              <a:rPr lang="en-CA" sz="1200" b="0" i="0" u="none" strike="noStrike" kern="1200" dirty="0">
                <a:solidFill>
                  <a:schemeClr val="tx1"/>
                </a:solidFill>
                <a:effectLst/>
                <a:latin typeface="+mn-lt"/>
                <a:ea typeface="+mn-ea"/>
                <a:cs typeface="+mn-cs"/>
                <a:hlinkClick r:id="rId3" tooltip="Science fiction"/>
              </a:rPr>
              <a:t>science fiction</a:t>
            </a:r>
            <a:r>
              <a:rPr lang="en-CA" sz="1200" b="0" i="0" kern="1200" dirty="0">
                <a:solidFill>
                  <a:schemeClr val="tx1"/>
                </a:solidFill>
                <a:effectLst/>
                <a:latin typeface="+mn-lt"/>
                <a:ea typeface="+mn-ea"/>
                <a:cs typeface="+mn-cs"/>
              </a:rPr>
              <a:t>-infused anti-war novel by </a:t>
            </a:r>
            <a:r>
              <a:rPr lang="en-CA" sz="1200" b="0" i="0" u="none" strike="noStrike" kern="1200" dirty="0">
                <a:solidFill>
                  <a:schemeClr val="tx1"/>
                </a:solidFill>
                <a:effectLst/>
                <a:latin typeface="+mn-lt"/>
                <a:ea typeface="+mn-ea"/>
                <a:cs typeface="+mn-cs"/>
                <a:hlinkClick r:id="rId4" tooltip="Kurt Vonnegut"/>
              </a:rPr>
              <a:t>Kurt Vonnegut</a:t>
            </a:r>
            <a:r>
              <a:rPr lang="en-CA" sz="1200" b="0" i="0" kern="1200" dirty="0">
                <a:solidFill>
                  <a:schemeClr val="tx1"/>
                </a:solidFill>
                <a:effectLst/>
                <a:latin typeface="+mn-lt"/>
                <a:ea typeface="+mn-ea"/>
                <a:cs typeface="+mn-cs"/>
              </a:rPr>
              <a:t> about the </a:t>
            </a:r>
            <a:r>
              <a:rPr lang="en-CA" sz="1200" b="0" i="0" u="none" strike="noStrike" kern="1200" dirty="0">
                <a:solidFill>
                  <a:schemeClr val="tx1"/>
                </a:solidFill>
                <a:effectLst/>
                <a:latin typeface="+mn-lt"/>
                <a:ea typeface="+mn-ea"/>
                <a:cs typeface="+mn-cs"/>
                <a:hlinkClick r:id="rId5" tooltip="World War II"/>
              </a:rPr>
              <a:t>World War II</a:t>
            </a:r>
            <a:r>
              <a:rPr lang="en-CA" sz="1200" b="0" i="0" kern="1200" dirty="0">
                <a:solidFill>
                  <a:schemeClr val="tx1"/>
                </a:solidFill>
                <a:effectLst/>
                <a:latin typeface="+mn-lt"/>
                <a:ea typeface="+mn-ea"/>
                <a:cs typeface="+mn-cs"/>
              </a:rPr>
              <a:t> experiences and </a:t>
            </a:r>
            <a:r>
              <a:rPr lang="en-CA" sz="1200" b="0" i="0" u="none" strike="noStrike" kern="1200" dirty="0">
                <a:solidFill>
                  <a:schemeClr val="tx1"/>
                </a:solidFill>
                <a:effectLst/>
                <a:latin typeface="+mn-lt"/>
                <a:ea typeface="+mn-ea"/>
                <a:cs typeface="+mn-cs"/>
                <a:hlinkClick r:id="rId6" tooltip="Time travel"/>
              </a:rPr>
              <a:t>journeys through time</a:t>
            </a:r>
            <a:r>
              <a:rPr lang="en-CA" sz="1200" b="0" i="0" kern="1200" dirty="0">
                <a:solidFill>
                  <a:schemeClr val="tx1"/>
                </a:solidFill>
                <a:effectLst/>
                <a:latin typeface="+mn-lt"/>
                <a:ea typeface="+mn-ea"/>
                <a:cs typeface="+mn-cs"/>
              </a:rPr>
              <a:t> of </a:t>
            </a:r>
            <a:r>
              <a:rPr lang="en-CA" sz="1200" b="0" i="0" u="none" strike="noStrike" kern="1200" dirty="0">
                <a:solidFill>
                  <a:schemeClr val="tx1"/>
                </a:solidFill>
                <a:effectLst/>
                <a:latin typeface="+mn-lt"/>
                <a:ea typeface="+mn-ea"/>
                <a:cs typeface="+mn-cs"/>
                <a:hlinkClick r:id="rId7" tooltip="Billy Pilgrim"/>
              </a:rPr>
              <a:t>Billy Pilgrim</a:t>
            </a:r>
            <a:r>
              <a:rPr lang="en-CA" sz="1200" b="0" i="0" kern="1200" dirty="0">
                <a:solidFill>
                  <a:schemeClr val="tx1"/>
                </a:solidFill>
                <a:effectLst/>
                <a:latin typeface="+mn-lt"/>
                <a:ea typeface="+mn-ea"/>
                <a:cs typeface="+mn-cs"/>
              </a:rPr>
              <a:t>, from his time as an American soldier and chaplain's assistant, to postwar and early years. It is generally recognized as Vonnegut's most influential and popular work.</a:t>
            </a:r>
            <a:r>
              <a:rPr lang="en-CA" sz="1200" b="0" i="0" u="none" strike="noStrike" kern="1200" baseline="30000" dirty="0">
                <a:solidFill>
                  <a:schemeClr val="tx1"/>
                </a:solidFill>
                <a:effectLst/>
                <a:latin typeface="+mn-lt"/>
                <a:ea typeface="+mn-ea"/>
                <a:cs typeface="+mn-cs"/>
                <a:hlinkClick r:id="rId8"/>
              </a:rPr>
              <a:t>[2]</a:t>
            </a:r>
            <a:r>
              <a:rPr lang="en-CA" sz="1200" b="0" i="0" kern="1200" dirty="0">
                <a:solidFill>
                  <a:schemeClr val="tx1"/>
                </a:solidFill>
                <a:effectLst/>
                <a:latin typeface="+mn-lt"/>
                <a:ea typeface="+mn-ea"/>
                <a:cs typeface="+mn-cs"/>
              </a:rPr>
              <a:t> A central event is Pilgrim's surviving the Allies' </a:t>
            </a:r>
            <a:r>
              <a:rPr lang="en-CA" sz="1200" b="0" i="0" u="none" strike="noStrike" kern="1200" dirty="0">
                <a:solidFill>
                  <a:schemeClr val="tx1"/>
                </a:solidFill>
                <a:effectLst/>
                <a:latin typeface="+mn-lt"/>
                <a:ea typeface="+mn-ea"/>
                <a:cs typeface="+mn-cs"/>
                <a:hlinkClick r:id="rId9" tooltip="Bombing of Dresden in World War II"/>
              </a:rPr>
              <a:t>firebombing of Dresden</a:t>
            </a:r>
            <a:r>
              <a:rPr lang="en-CA" sz="1200" b="0" i="0" kern="1200" dirty="0">
                <a:solidFill>
                  <a:schemeClr val="tx1"/>
                </a:solidFill>
                <a:effectLst/>
                <a:latin typeface="+mn-lt"/>
                <a:ea typeface="+mn-ea"/>
                <a:cs typeface="+mn-cs"/>
              </a:rPr>
              <a:t> as a prisoner-of-war. This was an event in Vonnegut's own life, and the novel is considered semi-autobiographical.</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27</a:t>
            </a:fld>
            <a:endParaRPr lang="en-US"/>
          </a:p>
        </p:txBody>
      </p:sp>
    </p:spTree>
    <p:extLst>
      <p:ext uri="{BB962C8B-B14F-4D97-AF65-F5344CB8AC3E}">
        <p14:creationId xmlns:p14="http://schemas.microsoft.com/office/powerpoint/2010/main" val="28079452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28</a:t>
            </a:fld>
            <a:endParaRPr lang="en-US"/>
          </a:p>
        </p:txBody>
      </p:sp>
    </p:spTree>
    <p:extLst>
      <p:ext uri="{BB962C8B-B14F-4D97-AF65-F5344CB8AC3E}">
        <p14:creationId xmlns:p14="http://schemas.microsoft.com/office/powerpoint/2010/main" val="21861571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29</a:t>
            </a:fld>
            <a:endParaRPr lang="en-US"/>
          </a:p>
        </p:txBody>
      </p:sp>
    </p:spTree>
    <p:extLst>
      <p:ext uri="{BB962C8B-B14F-4D97-AF65-F5344CB8AC3E}">
        <p14:creationId xmlns:p14="http://schemas.microsoft.com/office/powerpoint/2010/main" val="1484439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3</a:t>
            </a:fld>
            <a:endParaRPr lang="en-CA"/>
          </a:p>
        </p:txBody>
      </p:sp>
    </p:spTree>
    <p:extLst>
      <p:ext uri="{BB962C8B-B14F-4D97-AF65-F5344CB8AC3E}">
        <p14:creationId xmlns:p14="http://schemas.microsoft.com/office/powerpoint/2010/main" val="2394033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07607A-9CC2-459A-A209-BEFED9CDAEF5}" type="slidenum">
              <a:rPr lang="en-US" smtClean="0"/>
              <a:t>30</a:t>
            </a:fld>
            <a:endParaRPr lang="en-US"/>
          </a:p>
        </p:txBody>
      </p:sp>
    </p:spTree>
    <p:extLst>
      <p:ext uri="{BB962C8B-B14F-4D97-AF65-F5344CB8AC3E}">
        <p14:creationId xmlns:p14="http://schemas.microsoft.com/office/powerpoint/2010/main" val="1064874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31</a:t>
            </a:fld>
            <a:endParaRPr lang="en-US"/>
          </a:p>
        </p:txBody>
      </p:sp>
    </p:spTree>
    <p:extLst>
      <p:ext uri="{BB962C8B-B14F-4D97-AF65-F5344CB8AC3E}">
        <p14:creationId xmlns:p14="http://schemas.microsoft.com/office/powerpoint/2010/main" val="16805001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32</a:t>
            </a:fld>
            <a:endParaRPr lang="en-US"/>
          </a:p>
        </p:txBody>
      </p:sp>
    </p:spTree>
    <p:extLst>
      <p:ext uri="{BB962C8B-B14F-4D97-AF65-F5344CB8AC3E}">
        <p14:creationId xmlns:p14="http://schemas.microsoft.com/office/powerpoint/2010/main" val="2163290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33</a:t>
            </a:fld>
            <a:endParaRPr lang="en-US"/>
          </a:p>
        </p:txBody>
      </p:sp>
    </p:spTree>
    <p:extLst>
      <p:ext uri="{BB962C8B-B14F-4D97-AF65-F5344CB8AC3E}">
        <p14:creationId xmlns:p14="http://schemas.microsoft.com/office/powerpoint/2010/main" val="1033666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34</a:t>
            </a:fld>
            <a:endParaRPr lang="en-US"/>
          </a:p>
        </p:txBody>
      </p:sp>
    </p:spTree>
    <p:extLst>
      <p:ext uri="{BB962C8B-B14F-4D97-AF65-F5344CB8AC3E}">
        <p14:creationId xmlns:p14="http://schemas.microsoft.com/office/powerpoint/2010/main" val="3179687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35</a:t>
            </a:fld>
            <a:endParaRPr lang="en-US"/>
          </a:p>
        </p:txBody>
      </p:sp>
    </p:spTree>
    <p:extLst>
      <p:ext uri="{BB962C8B-B14F-4D97-AF65-F5344CB8AC3E}">
        <p14:creationId xmlns:p14="http://schemas.microsoft.com/office/powerpoint/2010/main" val="1023932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36</a:t>
            </a:fld>
            <a:endParaRPr lang="en-US"/>
          </a:p>
        </p:txBody>
      </p:sp>
    </p:spTree>
    <p:extLst>
      <p:ext uri="{BB962C8B-B14F-4D97-AF65-F5344CB8AC3E}">
        <p14:creationId xmlns:p14="http://schemas.microsoft.com/office/powerpoint/2010/main" val="441197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37</a:t>
            </a:fld>
            <a:endParaRPr lang="en-US"/>
          </a:p>
        </p:txBody>
      </p:sp>
    </p:spTree>
    <p:extLst>
      <p:ext uri="{BB962C8B-B14F-4D97-AF65-F5344CB8AC3E}">
        <p14:creationId xmlns:p14="http://schemas.microsoft.com/office/powerpoint/2010/main" val="41839328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38</a:t>
            </a:fld>
            <a:endParaRPr lang="en-US"/>
          </a:p>
        </p:txBody>
      </p:sp>
    </p:spTree>
    <p:extLst>
      <p:ext uri="{BB962C8B-B14F-4D97-AF65-F5344CB8AC3E}">
        <p14:creationId xmlns:p14="http://schemas.microsoft.com/office/powerpoint/2010/main" val="21357655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39</a:t>
            </a:fld>
            <a:endParaRPr lang="en-US"/>
          </a:p>
        </p:txBody>
      </p:sp>
    </p:spTree>
    <p:extLst>
      <p:ext uri="{BB962C8B-B14F-4D97-AF65-F5344CB8AC3E}">
        <p14:creationId xmlns:p14="http://schemas.microsoft.com/office/powerpoint/2010/main" val="764900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Trump/Kim Jong Un Summit</a:t>
            </a:r>
          </a:p>
          <a:p>
            <a:r>
              <a:rPr lang="en-US" dirty="0"/>
              <a:t>Issue statements on June 11</a:t>
            </a:r>
            <a:r>
              <a:rPr lang="en-US" baseline="30000" dirty="0"/>
              <a:t>th</a:t>
            </a:r>
            <a:r>
              <a:rPr lang="en-US" dirty="0"/>
              <a:t>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4</a:t>
            </a:fld>
            <a:endParaRPr lang="en-CA"/>
          </a:p>
        </p:txBody>
      </p:sp>
    </p:spTree>
    <p:extLst>
      <p:ext uri="{BB962C8B-B14F-4D97-AF65-F5344CB8AC3E}">
        <p14:creationId xmlns:p14="http://schemas.microsoft.com/office/powerpoint/2010/main" val="33126794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40</a:t>
            </a:fld>
            <a:endParaRPr lang="en-US"/>
          </a:p>
        </p:txBody>
      </p:sp>
    </p:spTree>
    <p:extLst>
      <p:ext uri="{BB962C8B-B14F-4D97-AF65-F5344CB8AC3E}">
        <p14:creationId xmlns:p14="http://schemas.microsoft.com/office/powerpoint/2010/main" val="34685809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41</a:t>
            </a:fld>
            <a:endParaRPr lang="en-US"/>
          </a:p>
        </p:txBody>
      </p:sp>
    </p:spTree>
    <p:extLst>
      <p:ext uri="{BB962C8B-B14F-4D97-AF65-F5344CB8AC3E}">
        <p14:creationId xmlns:p14="http://schemas.microsoft.com/office/powerpoint/2010/main" val="3754987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42</a:t>
            </a:fld>
            <a:endParaRPr lang="en-US"/>
          </a:p>
        </p:txBody>
      </p:sp>
    </p:spTree>
    <p:extLst>
      <p:ext uri="{BB962C8B-B14F-4D97-AF65-F5344CB8AC3E}">
        <p14:creationId xmlns:p14="http://schemas.microsoft.com/office/powerpoint/2010/main" val="4184902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43</a:t>
            </a:fld>
            <a:endParaRPr lang="en-US"/>
          </a:p>
        </p:txBody>
      </p:sp>
    </p:spTree>
    <p:extLst>
      <p:ext uri="{BB962C8B-B14F-4D97-AF65-F5344CB8AC3E}">
        <p14:creationId xmlns:p14="http://schemas.microsoft.com/office/powerpoint/2010/main" val="27127707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Cat's Eye</a:t>
            </a:r>
            <a:r>
              <a:rPr lang="en-CA" sz="1200" b="0" i="0" kern="1200" dirty="0">
                <a:solidFill>
                  <a:schemeClr val="tx1"/>
                </a:solidFill>
                <a:effectLst/>
                <a:latin typeface="+mn-lt"/>
                <a:ea typeface="+mn-ea"/>
                <a:cs typeface="+mn-cs"/>
              </a:rPr>
              <a:t> is a </a:t>
            </a:r>
            <a:r>
              <a:rPr lang="en-CA" sz="1200" b="0" i="0" u="none" strike="noStrike" kern="1200" dirty="0">
                <a:solidFill>
                  <a:schemeClr val="tx1"/>
                </a:solidFill>
                <a:effectLst/>
                <a:latin typeface="+mn-lt"/>
                <a:ea typeface="+mn-ea"/>
                <a:cs typeface="+mn-cs"/>
                <a:hlinkClick r:id="rId3" tooltip="1988 in literature"/>
              </a:rPr>
              <a:t>1988</a:t>
            </a:r>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4" tooltip="Novel"/>
              </a:rPr>
              <a:t>novel</a:t>
            </a:r>
            <a:r>
              <a:rPr lang="en-CA" sz="1200" b="0" i="0" kern="1200" dirty="0">
                <a:solidFill>
                  <a:schemeClr val="tx1"/>
                </a:solidFill>
                <a:effectLst/>
                <a:latin typeface="+mn-lt"/>
                <a:ea typeface="+mn-ea"/>
                <a:cs typeface="+mn-cs"/>
              </a:rPr>
              <a:t> by Canadian writer </a:t>
            </a:r>
            <a:r>
              <a:rPr lang="en-CA" sz="1200" b="0" i="0" u="none" strike="noStrike" kern="1200" dirty="0">
                <a:solidFill>
                  <a:schemeClr val="tx1"/>
                </a:solidFill>
                <a:effectLst/>
                <a:latin typeface="+mn-lt"/>
                <a:ea typeface="+mn-ea"/>
                <a:cs typeface="+mn-cs"/>
                <a:hlinkClick r:id="rId5" tooltip="Margaret Atwood"/>
              </a:rPr>
              <a:t>Margaret Atwood</a:t>
            </a:r>
            <a:r>
              <a:rPr lang="en-CA" sz="1200" b="0" i="0" kern="1200" dirty="0">
                <a:solidFill>
                  <a:schemeClr val="tx1"/>
                </a:solidFill>
                <a:effectLst/>
                <a:latin typeface="+mn-lt"/>
                <a:ea typeface="+mn-ea"/>
                <a:cs typeface="+mn-cs"/>
              </a:rPr>
              <a:t> about controversial painter Elaine </a:t>
            </a:r>
            <a:r>
              <a:rPr lang="en-CA" sz="1200" b="0" i="0" kern="1200" dirty="0" err="1">
                <a:solidFill>
                  <a:schemeClr val="tx1"/>
                </a:solidFill>
                <a:effectLst/>
                <a:latin typeface="+mn-lt"/>
                <a:ea typeface="+mn-ea"/>
                <a:cs typeface="+mn-cs"/>
              </a:rPr>
              <a:t>Risley</a:t>
            </a:r>
            <a:r>
              <a:rPr lang="en-CA" sz="1200" b="0" i="0" kern="1200" dirty="0">
                <a:solidFill>
                  <a:schemeClr val="tx1"/>
                </a:solidFill>
                <a:effectLst/>
                <a:latin typeface="+mn-lt"/>
                <a:ea typeface="+mn-ea"/>
                <a:cs typeface="+mn-cs"/>
              </a:rPr>
              <a:t>, who vividly reflects on her childhood and teenage years. Her strongest memories are of Cordelia, who was the leader of a trio of girls who were both very cruel and very kind to her in ways that tint Elaine's perceptions of relationships and her world — not to mention her art — into her middle years. The novel unfolds in mid-20th century Canada, from </a:t>
            </a:r>
            <a:r>
              <a:rPr lang="en-CA" sz="1200" b="0" i="0" u="none" strike="noStrike" kern="1200" dirty="0">
                <a:solidFill>
                  <a:schemeClr val="tx1"/>
                </a:solidFill>
                <a:effectLst/>
                <a:latin typeface="+mn-lt"/>
                <a:ea typeface="+mn-ea"/>
                <a:cs typeface="+mn-cs"/>
                <a:hlinkClick r:id="rId6" tooltip="World War II"/>
              </a:rPr>
              <a:t>World War II</a:t>
            </a:r>
            <a:r>
              <a:rPr lang="en-CA" sz="1200" b="0" i="0" kern="1200" dirty="0">
                <a:solidFill>
                  <a:schemeClr val="tx1"/>
                </a:solidFill>
                <a:effectLst/>
                <a:latin typeface="+mn-lt"/>
                <a:ea typeface="+mn-ea"/>
                <a:cs typeface="+mn-cs"/>
              </a:rPr>
              <a:t> to the late 1980s, and includes a look at many of the cultural elements of that time period, including </a:t>
            </a:r>
            <a:r>
              <a:rPr lang="en-CA" sz="1200" b="0" i="0" u="none" strike="noStrike" kern="1200" dirty="0">
                <a:solidFill>
                  <a:schemeClr val="tx1"/>
                </a:solidFill>
                <a:effectLst/>
                <a:latin typeface="+mn-lt"/>
                <a:ea typeface="+mn-ea"/>
                <a:cs typeface="+mn-cs"/>
                <a:hlinkClick r:id="rId7" tooltip="Feminism"/>
              </a:rPr>
              <a:t>feminism</a:t>
            </a:r>
            <a:r>
              <a:rPr lang="en-CA" sz="1200" b="0" i="0" kern="1200" dirty="0">
                <a:solidFill>
                  <a:schemeClr val="tx1"/>
                </a:solidFill>
                <a:effectLst/>
                <a:latin typeface="+mn-lt"/>
                <a:ea typeface="+mn-ea"/>
                <a:cs typeface="+mn-cs"/>
              </a:rPr>
              <a:t> and various </a:t>
            </a:r>
            <a:r>
              <a:rPr lang="en-CA" sz="1200" b="0" i="0" u="none" strike="noStrike" kern="1200" dirty="0">
                <a:solidFill>
                  <a:schemeClr val="tx1"/>
                </a:solidFill>
                <a:effectLst/>
                <a:latin typeface="+mn-lt"/>
                <a:ea typeface="+mn-ea"/>
                <a:cs typeface="+mn-cs"/>
                <a:hlinkClick r:id="rId8" tooltip="Modern art"/>
              </a:rPr>
              <a:t>modern art</a:t>
            </a:r>
            <a:r>
              <a:rPr lang="en-CA" sz="1200" b="0" i="0" kern="1200" dirty="0">
                <a:solidFill>
                  <a:schemeClr val="tx1"/>
                </a:solidFill>
                <a:effectLst/>
                <a:latin typeface="+mn-lt"/>
                <a:ea typeface="+mn-ea"/>
                <a:cs typeface="+mn-cs"/>
              </a:rPr>
              <a:t> movements. The book was a finalist for the </a:t>
            </a:r>
            <a:r>
              <a:rPr lang="en-CA" sz="1200" b="0" i="0" u="none" strike="noStrike" kern="1200" dirty="0">
                <a:solidFill>
                  <a:schemeClr val="tx1"/>
                </a:solidFill>
                <a:effectLst/>
                <a:latin typeface="+mn-lt"/>
                <a:ea typeface="+mn-ea"/>
                <a:cs typeface="+mn-cs"/>
                <a:hlinkClick r:id="rId9" tooltip="1988 Governor General's Awards"/>
              </a:rPr>
              <a:t>1988 Governor General's Award</a:t>
            </a:r>
            <a:r>
              <a:rPr lang="en-CA" sz="1200" b="0" i="0" kern="1200" dirty="0">
                <a:solidFill>
                  <a:schemeClr val="tx1"/>
                </a:solidFill>
                <a:effectLst/>
                <a:latin typeface="+mn-lt"/>
                <a:ea typeface="+mn-ea"/>
                <a:cs typeface="+mn-cs"/>
              </a:rPr>
              <a:t> and for the 1989 Booker Prize.</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44</a:t>
            </a:fld>
            <a:endParaRPr lang="en-US"/>
          </a:p>
        </p:txBody>
      </p:sp>
    </p:spTree>
    <p:extLst>
      <p:ext uri="{BB962C8B-B14F-4D97-AF65-F5344CB8AC3E}">
        <p14:creationId xmlns:p14="http://schemas.microsoft.com/office/powerpoint/2010/main" val="32276332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45</a:t>
            </a:fld>
            <a:endParaRPr lang="en-US"/>
          </a:p>
        </p:txBody>
      </p:sp>
    </p:spTree>
    <p:extLst>
      <p:ext uri="{BB962C8B-B14F-4D97-AF65-F5344CB8AC3E}">
        <p14:creationId xmlns:p14="http://schemas.microsoft.com/office/powerpoint/2010/main" val="418636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46</a:t>
            </a:fld>
            <a:endParaRPr lang="en-US"/>
          </a:p>
        </p:txBody>
      </p:sp>
    </p:spTree>
    <p:extLst>
      <p:ext uri="{BB962C8B-B14F-4D97-AF65-F5344CB8AC3E}">
        <p14:creationId xmlns:p14="http://schemas.microsoft.com/office/powerpoint/2010/main" val="3184312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47</a:t>
            </a:fld>
            <a:endParaRPr lang="en-US"/>
          </a:p>
        </p:txBody>
      </p:sp>
    </p:spTree>
    <p:extLst>
      <p:ext uri="{BB962C8B-B14F-4D97-AF65-F5344CB8AC3E}">
        <p14:creationId xmlns:p14="http://schemas.microsoft.com/office/powerpoint/2010/main" val="2993723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48</a:t>
            </a:fld>
            <a:endParaRPr lang="en-US"/>
          </a:p>
        </p:txBody>
      </p:sp>
    </p:spTree>
    <p:extLst>
      <p:ext uri="{BB962C8B-B14F-4D97-AF65-F5344CB8AC3E}">
        <p14:creationId xmlns:p14="http://schemas.microsoft.com/office/powerpoint/2010/main" val="947732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49</a:t>
            </a:fld>
            <a:endParaRPr lang="en-US"/>
          </a:p>
        </p:txBody>
      </p:sp>
    </p:spTree>
    <p:extLst>
      <p:ext uri="{BB962C8B-B14F-4D97-AF65-F5344CB8AC3E}">
        <p14:creationId xmlns:p14="http://schemas.microsoft.com/office/powerpoint/2010/main" val="290154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 Mountain shut down by Federal Court</a:t>
            </a:r>
          </a:p>
          <a:p>
            <a:r>
              <a:rPr lang="en-US" dirty="0"/>
              <a:t>Decision announced August 30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5</a:t>
            </a:fld>
            <a:endParaRPr lang="en-CA"/>
          </a:p>
        </p:txBody>
      </p:sp>
    </p:spTree>
    <p:extLst>
      <p:ext uri="{BB962C8B-B14F-4D97-AF65-F5344CB8AC3E}">
        <p14:creationId xmlns:p14="http://schemas.microsoft.com/office/powerpoint/2010/main" val="2427013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50</a:t>
            </a:fld>
            <a:endParaRPr lang="en-US"/>
          </a:p>
        </p:txBody>
      </p:sp>
    </p:spTree>
    <p:extLst>
      <p:ext uri="{BB962C8B-B14F-4D97-AF65-F5344CB8AC3E}">
        <p14:creationId xmlns:p14="http://schemas.microsoft.com/office/powerpoint/2010/main" val="2691610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51</a:t>
            </a:fld>
            <a:endParaRPr lang="en-US"/>
          </a:p>
        </p:txBody>
      </p:sp>
    </p:spTree>
    <p:extLst>
      <p:ext uri="{BB962C8B-B14F-4D97-AF65-F5344CB8AC3E}">
        <p14:creationId xmlns:p14="http://schemas.microsoft.com/office/powerpoint/2010/main" val="11394425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52</a:t>
            </a:fld>
            <a:endParaRPr lang="en-US"/>
          </a:p>
        </p:txBody>
      </p:sp>
    </p:spTree>
    <p:extLst>
      <p:ext uri="{BB962C8B-B14F-4D97-AF65-F5344CB8AC3E}">
        <p14:creationId xmlns:p14="http://schemas.microsoft.com/office/powerpoint/2010/main" val="24018227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53</a:t>
            </a:fld>
            <a:endParaRPr lang="en-US"/>
          </a:p>
        </p:txBody>
      </p:sp>
    </p:spTree>
    <p:extLst>
      <p:ext uri="{BB962C8B-B14F-4D97-AF65-F5344CB8AC3E}">
        <p14:creationId xmlns:p14="http://schemas.microsoft.com/office/powerpoint/2010/main" val="38641595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54</a:t>
            </a:fld>
            <a:endParaRPr lang="en-US"/>
          </a:p>
        </p:txBody>
      </p:sp>
    </p:spTree>
    <p:extLst>
      <p:ext uri="{BB962C8B-B14F-4D97-AF65-F5344CB8AC3E}">
        <p14:creationId xmlns:p14="http://schemas.microsoft.com/office/powerpoint/2010/main" val="38370858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55</a:t>
            </a:fld>
            <a:endParaRPr lang="en-US"/>
          </a:p>
        </p:txBody>
      </p:sp>
    </p:spTree>
    <p:extLst>
      <p:ext uri="{BB962C8B-B14F-4D97-AF65-F5344CB8AC3E}">
        <p14:creationId xmlns:p14="http://schemas.microsoft.com/office/powerpoint/2010/main" val="34776469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56</a:t>
            </a:fld>
            <a:endParaRPr lang="en-US"/>
          </a:p>
        </p:txBody>
      </p:sp>
    </p:spTree>
    <p:extLst>
      <p:ext uri="{BB962C8B-B14F-4D97-AF65-F5344CB8AC3E}">
        <p14:creationId xmlns:p14="http://schemas.microsoft.com/office/powerpoint/2010/main" val="37862329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57</a:t>
            </a:fld>
            <a:endParaRPr lang="en-US"/>
          </a:p>
        </p:txBody>
      </p:sp>
    </p:spTree>
    <p:extLst>
      <p:ext uri="{BB962C8B-B14F-4D97-AF65-F5344CB8AC3E}">
        <p14:creationId xmlns:p14="http://schemas.microsoft.com/office/powerpoint/2010/main" val="40262171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58</a:t>
            </a:fld>
            <a:endParaRPr lang="en-US"/>
          </a:p>
        </p:txBody>
      </p:sp>
    </p:spTree>
    <p:extLst>
      <p:ext uri="{BB962C8B-B14F-4D97-AF65-F5344CB8AC3E}">
        <p14:creationId xmlns:p14="http://schemas.microsoft.com/office/powerpoint/2010/main" val="22802808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59</a:t>
            </a:fld>
            <a:endParaRPr lang="en-US"/>
          </a:p>
        </p:txBody>
      </p:sp>
    </p:spTree>
    <p:extLst>
      <p:ext uri="{BB962C8B-B14F-4D97-AF65-F5344CB8AC3E}">
        <p14:creationId xmlns:p14="http://schemas.microsoft.com/office/powerpoint/2010/main" val="696127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chemeClr val="bg1"/>
                </a:solidFill>
              </a:rPr>
              <a:t>Omarosa</a:t>
            </a:r>
            <a:r>
              <a:rPr lang="en-US" dirty="0">
                <a:solidFill>
                  <a:schemeClr val="bg1"/>
                </a:solidFill>
              </a:rPr>
              <a:t> Fired from the White House job triggering another book about Trump.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August 12 2018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Schadenfreude means </a:t>
            </a:r>
            <a:r>
              <a:rPr lang="en-CA" sz="1200" b="0" i="0" kern="1200" dirty="0">
                <a:solidFill>
                  <a:schemeClr val="tx1"/>
                </a:solidFill>
                <a:effectLst/>
                <a:latin typeface="+mn-lt"/>
                <a:ea typeface="+mn-ea"/>
                <a:cs typeface="+mn-cs"/>
              </a:rPr>
              <a:t>pleasure derived from other’s misfortune.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a:t>
            </a:r>
            <a:r>
              <a:rPr lang="en-CA" sz="1200" b="0" i="0" kern="1200" dirty="0">
                <a:solidFill>
                  <a:schemeClr val="tx1"/>
                </a:solidFill>
                <a:effectLst/>
                <a:latin typeface="+mn-lt"/>
                <a:ea typeface="+mn-ea"/>
                <a:cs typeface="+mn-cs"/>
              </a:rPr>
              <a:t> favourite Story theme as you’ll see.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Pronounced SHA DEN FROI DA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p>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6</a:t>
            </a:fld>
            <a:endParaRPr lang="en-CA"/>
          </a:p>
        </p:txBody>
      </p:sp>
    </p:spTree>
    <p:extLst>
      <p:ext uri="{BB962C8B-B14F-4D97-AF65-F5344CB8AC3E}">
        <p14:creationId xmlns:p14="http://schemas.microsoft.com/office/powerpoint/2010/main" val="2975727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A Tale of Two Cities</a:t>
            </a:r>
            <a:r>
              <a:rPr lang="en-CA" sz="1200" b="0" i="0" kern="1200" dirty="0">
                <a:solidFill>
                  <a:schemeClr val="tx1"/>
                </a:solidFill>
                <a:effectLst/>
                <a:latin typeface="+mn-lt"/>
                <a:ea typeface="+mn-ea"/>
                <a:cs typeface="+mn-cs"/>
              </a:rPr>
              <a:t> (1859) is a </a:t>
            </a:r>
            <a:r>
              <a:rPr lang="en-CA" sz="1200" b="0" i="0" u="none" strike="noStrike" kern="1200" dirty="0">
                <a:solidFill>
                  <a:schemeClr val="tx1"/>
                </a:solidFill>
                <a:effectLst/>
                <a:latin typeface="+mn-lt"/>
                <a:ea typeface="+mn-ea"/>
                <a:cs typeface="+mn-cs"/>
                <a:hlinkClick r:id="rId3" tooltip="Historical novel"/>
              </a:rPr>
              <a:t>historical novel</a:t>
            </a:r>
            <a:r>
              <a:rPr lang="en-CA" sz="1200" b="0" i="0" kern="1200" dirty="0">
                <a:solidFill>
                  <a:schemeClr val="tx1"/>
                </a:solidFill>
                <a:effectLst/>
                <a:latin typeface="+mn-lt"/>
                <a:ea typeface="+mn-ea"/>
                <a:cs typeface="+mn-cs"/>
              </a:rPr>
              <a:t> by </a:t>
            </a:r>
            <a:r>
              <a:rPr lang="en-CA" sz="1200" b="0" i="0" u="none" strike="noStrike" kern="1200" dirty="0">
                <a:solidFill>
                  <a:schemeClr val="tx1"/>
                </a:solidFill>
                <a:effectLst/>
                <a:latin typeface="+mn-lt"/>
                <a:ea typeface="+mn-ea"/>
                <a:cs typeface="+mn-cs"/>
                <a:hlinkClick r:id="rId4" tooltip="Charles Dickens"/>
              </a:rPr>
              <a:t>Charles Dickens</a:t>
            </a:r>
            <a:r>
              <a:rPr lang="en-CA" sz="1200" b="0" i="0" kern="1200" dirty="0">
                <a:solidFill>
                  <a:schemeClr val="tx1"/>
                </a:solidFill>
                <a:effectLst/>
                <a:latin typeface="+mn-lt"/>
                <a:ea typeface="+mn-ea"/>
                <a:cs typeface="+mn-cs"/>
              </a:rPr>
              <a:t>, set in </a:t>
            </a:r>
            <a:r>
              <a:rPr lang="en-CA" sz="1200" b="0" i="0" u="none" strike="noStrike" kern="1200" dirty="0">
                <a:solidFill>
                  <a:schemeClr val="tx1"/>
                </a:solidFill>
                <a:effectLst/>
                <a:latin typeface="+mn-lt"/>
                <a:ea typeface="+mn-ea"/>
                <a:cs typeface="+mn-cs"/>
                <a:hlinkClick r:id="rId5" tooltip="London"/>
              </a:rPr>
              <a:t>London</a:t>
            </a:r>
            <a:r>
              <a:rPr lang="en-CA" sz="1200" b="0" i="0" kern="1200" dirty="0">
                <a:solidFill>
                  <a:schemeClr val="tx1"/>
                </a:solidFill>
                <a:effectLst/>
                <a:latin typeface="+mn-lt"/>
                <a:ea typeface="+mn-ea"/>
                <a:cs typeface="+mn-cs"/>
              </a:rPr>
              <a:t> and </a:t>
            </a:r>
            <a:r>
              <a:rPr lang="en-CA" sz="1200" b="0" i="0" u="none" strike="noStrike" kern="1200" dirty="0">
                <a:solidFill>
                  <a:schemeClr val="tx1"/>
                </a:solidFill>
                <a:effectLst/>
                <a:latin typeface="+mn-lt"/>
                <a:ea typeface="+mn-ea"/>
                <a:cs typeface="+mn-cs"/>
                <a:hlinkClick r:id="rId6" tooltip="Paris"/>
              </a:rPr>
              <a:t>Paris</a:t>
            </a:r>
            <a:r>
              <a:rPr lang="en-CA" sz="1200" b="0" i="0" kern="1200" dirty="0">
                <a:solidFill>
                  <a:schemeClr val="tx1"/>
                </a:solidFill>
                <a:effectLst/>
                <a:latin typeface="+mn-lt"/>
                <a:ea typeface="+mn-ea"/>
                <a:cs typeface="+mn-cs"/>
              </a:rPr>
              <a:t> before and during the </a:t>
            </a:r>
            <a:r>
              <a:rPr lang="en-CA" sz="1200" b="0" i="0" u="none" strike="noStrike" kern="1200" dirty="0">
                <a:solidFill>
                  <a:schemeClr val="tx1"/>
                </a:solidFill>
                <a:effectLst/>
                <a:latin typeface="+mn-lt"/>
                <a:ea typeface="+mn-ea"/>
                <a:cs typeface="+mn-cs"/>
                <a:hlinkClick r:id="rId7" tooltip="French Revolution"/>
              </a:rPr>
              <a:t>French Revolution</a:t>
            </a:r>
            <a:r>
              <a:rPr lang="en-CA" sz="1200" b="0" i="0" kern="1200" dirty="0">
                <a:solidFill>
                  <a:schemeClr val="tx1"/>
                </a:solidFill>
                <a:effectLst/>
                <a:latin typeface="+mn-lt"/>
                <a:ea typeface="+mn-ea"/>
                <a:cs typeface="+mn-cs"/>
              </a:rPr>
              <a:t>. The novel tells the story of the French Doctor </a:t>
            </a:r>
            <a:r>
              <a:rPr lang="en-CA" sz="1200" b="0" i="0" kern="1200" dirty="0" err="1">
                <a:solidFill>
                  <a:schemeClr val="tx1"/>
                </a:solidFill>
                <a:effectLst/>
                <a:latin typeface="+mn-lt"/>
                <a:ea typeface="+mn-ea"/>
                <a:cs typeface="+mn-cs"/>
              </a:rPr>
              <a:t>Manette</a:t>
            </a:r>
            <a:r>
              <a:rPr lang="en-CA" sz="1200" b="0" i="0" kern="1200" dirty="0">
                <a:solidFill>
                  <a:schemeClr val="tx1"/>
                </a:solidFill>
                <a:effectLst/>
                <a:latin typeface="+mn-lt"/>
                <a:ea typeface="+mn-ea"/>
                <a:cs typeface="+mn-cs"/>
              </a:rPr>
              <a:t>, his 18-year-long imprisonment in the </a:t>
            </a:r>
            <a:r>
              <a:rPr lang="en-CA" sz="1200" b="0" i="0" u="none" strike="noStrike" kern="1200" dirty="0">
                <a:solidFill>
                  <a:schemeClr val="tx1"/>
                </a:solidFill>
                <a:effectLst/>
                <a:latin typeface="+mn-lt"/>
                <a:ea typeface="+mn-ea"/>
                <a:cs typeface="+mn-cs"/>
                <a:hlinkClick r:id="rId8" tooltip="Bastille"/>
              </a:rPr>
              <a:t>Bastille</a:t>
            </a:r>
            <a:r>
              <a:rPr lang="en-CA" sz="1200" b="0" i="0" kern="1200" dirty="0">
                <a:solidFill>
                  <a:schemeClr val="tx1"/>
                </a:solidFill>
                <a:effectLst/>
                <a:latin typeface="+mn-lt"/>
                <a:ea typeface="+mn-ea"/>
                <a:cs typeface="+mn-cs"/>
              </a:rPr>
              <a:t> in Paris and his release to live in London with his daughter Lucie, whom he had never met. The story is set against the conditions that led up to the French Revolution and the </a:t>
            </a:r>
            <a:r>
              <a:rPr lang="en-CA" sz="1200" b="0" i="0" u="none" strike="noStrike" kern="1200" dirty="0">
                <a:solidFill>
                  <a:schemeClr val="tx1"/>
                </a:solidFill>
                <a:effectLst/>
                <a:latin typeface="+mn-lt"/>
                <a:ea typeface="+mn-ea"/>
                <a:cs typeface="+mn-cs"/>
                <a:hlinkClick r:id="rId9" tooltip="Reign of Terror"/>
              </a:rPr>
              <a:t>Reign of Terror</a:t>
            </a:r>
            <a:r>
              <a:rPr lang="en-CA"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60</a:t>
            </a:fld>
            <a:endParaRPr lang="en-US"/>
          </a:p>
        </p:txBody>
      </p:sp>
    </p:spTree>
    <p:extLst>
      <p:ext uri="{BB962C8B-B14F-4D97-AF65-F5344CB8AC3E}">
        <p14:creationId xmlns:p14="http://schemas.microsoft.com/office/powerpoint/2010/main" val="40881675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61</a:t>
            </a:fld>
            <a:endParaRPr lang="en-US"/>
          </a:p>
        </p:txBody>
      </p:sp>
    </p:spTree>
    <p:extLst>
      <p:ext uri="{BB962C8B-B14F-4D97-AF65-F5344CB8AC3E}">
        <p14:creationId xmlns:p14="http://schemas.microsoft.com/office/powerpoint/2010/main" val="15109821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62</a:t>
            </a:fld>
            <a:endParaRPr lang="en-US"/>
          </a:p>
        </p:txBody>
      </p:sp>
    </p:spTree>
    <p:extLst>
      <p:ext uri="{BB962C8B-B14F-4D97-AF65-F5344CB8AC3E}">
        <p14:creationId xmlns:p14="http://schemas.microsoft.com/office/powerpoint/2010/main" val="658479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63</a:t>
            </a:fld>
            <a:endParaRPr lang="en-US"/>
          </a:p>
        </p:txBody>
      </p:sp>
    </p:spTree>
    <p:extLst>
      <p:ext uri="{BB962C8B-B14F-4D97-AF65-F5344CB8AC3E}">
        <p14:creationId xmlns:p14="http://schemas.microsoft.com/office/powerpoint/2010/main" val="37818522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Top 12 Retail Domains</a:t>
            </a:r>
            <a:r>
              <a:rPr lang="en-US" sz="1200" dirty="0"/>
              <a:t> </a:t>
            </a:r>
          </a:p>
          <a:p>
            <a:r>
              <a:rPr lang="en-US" sz="1200" b="0" i="0" u="none" strike="noStrike" kern="1200" dirty="0">
                <a:solidFill>
                  <a:schemeClr val="tx1"/>
                </a:solidFill>
                <a:effectLst/>
                <a:latin typeface="+mn-lt"/>
                <a:ea typeface="+mn-ea"/>
                <a:cs typeface="+mn-cs"/>
              </a:rPr>
              <a:t>Amazon.ca</a:t>
            </a:r>
            <a:r>
              <a:rPr lang="en-US" sz="1200" dirty="0"/>
              <a:t> </a:t>
            </a:r>
          </a:p>
          <a:p>
            <a:r>
              <a:rPr lang="en-US" sz="1200" b="0" i="0" u="none" strike="noStrike" kern="1200" dirty="0">
                <a:solidFill>
                  <a:schemeClr val="tx1"/>
                </a:solidFill>
                <a:effectLst/>
                <a:latin typeface="+mn-lt"/>
                <a:ea typeface="+mn-ea"/>
                <a:cs typeface="+mn-cs"/>
              </a:rPr>
              <a:t>Walmart.ca</a:t>
            </a:r>
            <a:r>
              <a:rPr lang="en-US" sz="1200" dirty="0"/>
              <a:t> </a:t>
            </a:r>
          </a:p>
          <a:p>
            <a:r>
              <a:rPr lang="en-US" sz="1200" b="0" i="0" u="none" strike="noStrike" kern="1200" dirty="0">
                <a:solidFill>
                  <a:schemeClr val="tx1"/>
                </a:solidFill>
                <a:effectLst/>
                <a:latin typeface="+mn-lt"/>
                <a:ea typeface="+mn-ea"/>
                <a:cs typeface="+mn-cs"/>
              </a:rPr>
              <a:t>Ebay.ca</a:t>
            </a:r>
            <a:r>
              <a:rPr lang="en-US" sz="1200" dirty="0"/>
              <a:t> </a:t>
            </a:r>
          </a:p>
          <a:p>
            <a:r>
              <a:rPr lang="en-US" sz="1200" b="0" i="0" u="none" strike="noStrike" kern="1200" dirty="0">
                <a:solidFill>
                  <a:schemeClr val="tx1"/>
                </a:solidFill>
                <a:effectLst/>
                <a:latin typeface="+mn-lt"/>
                <a:ea typeface="+mn-ea"/>
                <a:cs typeface="+mn-cs"/>
              </a:rPr>
              <a:t>Homedepot.ca</a:t>
            </a:r>
            <a:r>
              <a:rPr lang="en-US" sz="1200" dirty="0"/>
              <a:t> </a:t>
            </a:r>
          </a:p>
          <a:p>
            <a:r>
              <a:rPr lang="en-US" sz="1200" b="0" i="0" u="none" strike="noStrike" kern="1200" dirty="0">
                <a:solidFill>
                  <a:schemeClr val="tx1"/>
                </a:solidFill>
                <a:effectLst/>
                <a:latin typeface="+mn-lt"/>
                <a:ea typeface="+mn-ea"/>
                <a:cs typeface="+mn-cs"/>
              </a:rPr>
              <a:t>Bestbuy.ca</a:t>
            </a:r>
            <a:r>
              <a:rPr lang="en-US" sz="1200" dirty="0"/>
              <a:t> </a:t>
            </a:r>
          </a:p>
          <a:p>
            <a:r>
              <a:rPr lang="en-US" sz="1200" b="0" i="0" u="none" strike="noStrike" kern="1200" dirty="0">
                <a:solidFill>
                  <a:schemeClr val="tx1"/>
                </a:solidFill>
                <a:effectLst/>
                <a:latin typeface="+mn-lt"/>
                <a:ea typeface="+mn-ea"/>
                <a:cs typeface="+mn-cs"/>
              </a:rPr>
              <a:t>Costco.ca</a:t>
            </a:r>
            <a:r>
              <a:rPr lang="en-US" sz="1200" dirty="0"/>
              <a:t> </a:t>
            </a:r>
          </a:p>
          <a:p>
            <a:r>
              <a:rPr lang="en-US" sz="1200" b="0" i="0" u="none" strike="noStrike" kern="1200" dirty="0">
                <a:solidFill>
                  <a:schemeClr val="tx1"/>
                </a:solidFill>
                <a:effectLst/>
                <a:latin typeface="+mn-lt"/>
                <a:ea typeface="+mn-ea"/>
                <a:cs typeface="+mn-cs"/>
              </a:rPr>
              <a:t>Ticketmaster.ca</a:t>
            </a:r>
            <a:r>
              <a:rPr lang="en-US" sz="1200" dirty="0"/>
              <a:t> </a:t>
            </a:r>
          </a:p>
          <a:p>
            <a:r>
              <a:rPr lang="en-US" sz="1200" b="0" i="0" u="none" strike="noStrike" kern="1200" dirty="0">
                <a:solidFill>
                  <a:schemeClr val="tx1"/>
                </a:solidFill>
                <a:effectLst/>
                <a:latin typeface="+mn-lt"/>
                <a:ea typeface="+mn-ea"/>
                <a:cs typeface="+mn-cs"/>
              </a:rPr>
              <a:t>Staples.ca</a:t>
            </a:r>
            <a:r>
              <a:rPr lang="en-US" sz="1200" dirty="0"/>
              <a:t> </a:t>
            </a:r>
          </a:p>
          <a:p>
            <a:r>
              <a:rPr lang="en-US" sz="1200" b="0" i="0" u="none" strike="noStrike" kern="1200" dirty="0">
                <a:solidFill>
                  <a:schemeClr val="tx1"/>
                </a:solidFill>
                <a:effectLst/>
                <a:latin typeface="+mn-lt"/>
                <a:ea typeface="+mn-ea"/>
                <a:cs typeface="+mn-cs"/>
              </a:rPr>
              <a:t>Gapcanada.ca</a:t>
            </a:r>
            <a:r>
              <a:rPr lang="en-US" sz="1200" dirty="0"/>
              <a:t> </a:t>
            </a:r>
          </a:p>
          <a:p>
            <a:r>
              <a:rPr lang="en-US" sz="1200" b="0" i="0" u="none" strike="noStrike" kern="1200" dirty="0">
                <a:solidFill>
                  <a:schemeClr val="tx1"/>
                </a:solidFill>
                <a:effectLst/>
                <a:latin typeface="+mn-lt"/>
                <a:ea typeface="+mn-ea"/>
                <a:cs typeface="+mn-cs"/>
              </a:rPr>
              <a:t>Indigo.ca</a:t>
            </a:r>
            <a:r>
              <a:rPr lang="en-US" sz="1200" dirty="0"/>
              <a:t> </a:t>
            </a:r>
          </a:p>
          <a:p>
            <a:r>
              <a:rPr lang="en-US" sz="1200" b="0" i="0" u="none" strike="noStrike" kern="1200" dirty="0">
                <a:solidFill>
                  <a:schemeClr val="tx1"/>
                </a:solidFill>
                <a:effectLst/>
                <a:latin typeface="+mn-lt"/>
                <a:ea typeface="+mn-ea"/>
                <a:cs typeface="+mn-cs"/>
              </a:rPr>
              <a:t>Toysrus.ca</a:t>
            </a:r>
            <a:r>
              <a:rPr lang="en-US" sz="1200" dirty="0"/>
              <a:t> </a:t>
            </a:r>
          </a:p>
        </p:txBody>
      </p:sp>
      <p:sp>
        <p:nvSpPr>
          <p:cNvPr id="4" name="Slide Number Placeholder 3"/>
          <p:cNvSpPr>
            <a:spLocks noGrp="1"/>
          </p:cNvSpPr>
          <p:nvPr>
            <p:ph type="sldNum" sz="quarter" idx="10"/>
          </p:nvPr>
        </p:nvSpPr>
        <p:spPr/>
        <p:txBody>
          <a:bodyPr/>
          <a:lstStyle/>
          <a:p>
            <a:fld id="{B1FCF273-2493-4739-B2E8-8D3F38757AB3}" type="slidenum">
              <a:rPr lang="en-US" smtClean="0"/>
              <a:t>64</a:t>
            </a:fld>
            <a:endParaRPr lang="en-US"/>
          </a:p>
        </p:txBody>
      </p:sp>
    </p:spTree>
    <p:extLst>
      <p:ext uri="{BB962C8B-B14F-4D97-AF65-F5344CB8AC3E}">
        <p14:creationId xmlns:p14="http://schemas.microsoft.com/office/powerpoint/2010/main" val="16391668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65</a:t>
            </a:fld>
            <a:endParaRPr lang="en-US"/>
          </a:p>
        </p:txBody>
      </p:sp>
    </p:spTree>
    <p:extLst>
      <p:ext uri="{BB962C8B-B14F-4D97-AF65-F5344CB8AC3E}">
        <p14:creationId xmlns:p14="http://schemas.microsoft.com/office/powerpoint/2010/main" val="10997475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66</a:t>
            </a:fld>
            <a:endParaRPr lang="en-US"/>
          </a:p>
        </p:txBody>
      </p:sp>
    </p:spTree>
    <p:extLst>
      <p:ext uri="{BB962C8B-B14F-4D97-AF65-F5344CB8AC3E}">
        <p14:creationId xmlns:p14="http://schemas.microsoft.com/office/powerpoint/2010/main" val="23200045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67</a:t>
            </a:fld>
            <a:endParaRPr lang="en-US"/>
          </a:p>
        </p:txBody>
      </p:sp>
    </p:spTree>
    <p:extLst>
      <p:ext uri="{BB962C8B-B14F-4D97-AF65-F5344CB8AC3E}">
        <p14:creationId xmlns:p14="http://schemas.microsoft.com/office/powerpoint/2010/main" val="22071572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68</a:t>
            </a:fld>
            <a:endParaRPr lang="en-US"/>
          </a:p>
        </p:txBody>
      </p:sp>
    </p:spTree>
    <p:extLst>
      <p:ext uri="{BB962C8B-B14F-4D97-AF65-F5344CB8AC3E}">
        <p14:creationId xmlns:p14="http://schemas.microsoft.com/office/powerpoint/2010/main" val="5613128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69</a:t>
            </a:fld>
            <a:endParaRPr lang="en-US"/>
          </a:p>
        </p:txBody>
      </p:sp>
    </p:spTree>
    <p:extLst>
      <p:ext uri="{BB962C8B-B14F-4D97-AF65-F5344CB8AC3E}">
        <p14:creationId xmlns:p14="http://schemas.microsoft.com/office/powerpoint/2010/main" val="3037264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BC Wildfires</a:t>
            </a:r>
          </a:p>
          <a:p>
            <a:r>
              <a:rPr lang="en-US" dirty="0"/>
              <a:t>June/July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7</a:t>
            </a:fld>
            <a:endParaRPr lang="en-CA"/>
          </a:p>
        </p:txBody>
      </p:sp>
    </p:spTree>
    <p:extLst>
      <p:ext uri="{BB962C8B-B14F-4D97-AF65-F5344CB8AC3E}">
        <p14:creationId xmlns:p14="http://schemas.microsoft.com/office/powerpoint/2010/main" val="6985472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70</a:t>
            </a:fld>
            <a:endParaRPr lang="en-US"/>
          </a:p>
        </p:txBody>
      </p:sp>
    </p:spTree>
    <p:extLst>
      <p:ext uri="{BB962C8B-B14F-4D97-AF65-F5344CB8AC3E}">
        <p14:creationId xmlns:p14="http://schemas.microsoft.com/office/powerpoint/2010/main" val="16726043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CF273-2493-4739-B2E8-8D3F38757AB3}" type="slidenum">
              <a:rPr lang="en-US" smtClean="0"/>
              <a:t>71</a:t>
            </a:fld>
            <a:endParaRPr lang="en-US"/>
          </a:p>
        </p:txBody>
      </p:sp>
    </p:spTree>
    <p:extLst>
      <p:ext uri="{BB962C8B-B14F-4D97-AF65-F5344CB8AC3E}">
        <p14:creationId xmlns:p14="http://schemas.microsoft.com/office/powerpoint/2010/main" val="11794749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B0A6DEE-7F82-4CD5-BFD3-A0F7F2C04A8F}" type="slidenum">
              <a:rPr lang="en-US" smtClean="0"/>
              <a:t>72</a:t>
            </a:fld>
            <a:endParaRPr lang="en-US"/>
          </a:p>
        </p:txBody>
      </p:sp>
    </p:spTree>
    <p:extLst>
      <p:ext uri="{BB962C8B-B14F-4D97-AF65-F5344CB8AC3E}">
        <p14:creationId xmlns:p14="http://schemas.microsoft.com/office/powerpoint/2010/main" val="22957636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73</a:t>
            </a:fld>
            <a:endParaRPr lang="en-US"/>
          </a:p>
        </p:txBody>
      </p:sp>
    </p:spTree>
    <p:extLst>
      <p:ext uri="{BB962C8B-B14F-4D97-AF65-F5344CB8AC3E}">
        <p14:creationId xmlns:p14="http://schemas.microsoft.com/office/powerpoint/2010/main" val="25742867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The Catcher in the Rye</a:t>
            </a:r>
            <a:r>
              <a:rPr lang="en-CA" sz="1200" b="0" i="0" kern="1200" dirty="0">
                <a:solidFill>
                  <a:schemeClr val="tx1"/>
                </a:solidFill>
                <a:effectLst/>
                <a:latin typeface="+mn-lt"/>
                <a:ea typeface="+mn-ea"/>
                <a:cs typeface="+mn-cs"/>
              </a:rPr>
              <a:t> is a story by </a:t>
            </a:r>
            <a:r>
              <a:rPr lang="en-CA" sz="1200" b="0" i="0" u="none" strike="noStrike" kern="1200" dirty="0">
                <a:solidFill>
                  <a:schemeClr val="tx1"/>
                </a:solidFill>
                <a:effectLst/>
                <a:latin typeface="+mn-lt"/>
                <a:ea typeface="+mn-ea"/>
                <a:cs typeface="+mn-cs"/>
                <a:hlinkClick r:id="rId3" tooltip="J. D. Salinger"/>
              </a:rPr>
              <a:t>J. D. Salinger</a:t>
            </a:r>
            <a:r>
              <a:rPr lang="en-CA" sz="1200" b="0" i="0" kern="1200" dirty="0">
                <a:solidFill>
                  <a:schemeClr val="tx1"/>
                </a:solidFill>
                <a:effectLst/>
                <a:latin typeface="+mn-lt"/>
                <a:ea typeface="+mn-ea"/>
                <a:cs typeface="+mn-cs"/>
              </a:rPr>
              <a:t>, partially published in serial form in 1945–1946 and as a novel in 1951.</a:t>
            </a:r>
            <a:r>
              <a:rPr lang="en-CA" sz="1200" b="0" i="0" u="none" strike="noStrike" kern="1200" baseline="30000" dirty="0">
                <a:solidFill>
                  <a:schemeClr val="tx1"/>
                </a:solidFill>
                <a:effectLst/>
                <a:latin typeface="+mn-lt"/>
                <a:ea typeface="+mn-ea"/>
                <a:cs typeface="+mn-cs"/>
                <a:hlinkClick r:id="rId4"/>
              </a:rPr>
              <a:t>[3]</a:t>
            </a:r>
            <a:r>
              <a:rPr lang="en-CA" sz="1200" b="0" i="0" kern="1200" dirty="0">
                <a:solidFill>
                  <a:schemeClr val="tx1"/>
                </a:solidFill>
                <a:effectLst/>
                <a:latin typeface="+mn-lt"/>
                <a:ea typeface="+mn-ea"/>
                <a:cs typeface="+mn-cs"/>
              </a:rPr>
              <a:t> A classic novel originally published for adults, it has since become popular with adolescent readers for its themes of teenage </a:t>
            </a:r>
            <a:r>
              <a:rPr lang="en-CA" sz="1200" b="0" i="0" u="none" strike="noStrike" kern="1200" dirty="0" err="1">
                <a:solidFill>
                  <a:schemeClr val="tx1"/>
                </a:solidFill>
                <a:effectLst/>
                <a:latin typeface="+mn-lt"/>
                <a:ea typeface="+mn-ea"/>
                <a:cs typeface="+mn-cs"/>
                <a:hlinkClick r:id="rId5" tooltip="Angst"/>
              </a:rPr>
              <a:t>angst</a:t>
            </a:r>
            <a:r>
              <a:rPr lang="en-CA" sz="1200" b="0" i="0" kern="1200" dirty="0" err="1">
                <a:solidFill>
                  <a:schemeClr val="tx1"/>
                </a:solidFill>
                <a:effectLst/>
                <a:latin typeface="+mn-lt"/>
                <a:ea typeface="+mn-ea"/>
                <a:cs typeface="+mn-cs"/>
              </a:rPr>
              <a:t>and</a:t>
            </a:r>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6" tooltip="Social alienation"/>
              </a:rPr>
              <a:t>alienation</a:t>
            </a:r>
            <a:r>
              <a:rPr lang="en-CA" sz="1200" b="0" i="0" kern="1200" dirty="0">
                <a:solidFill>
                  <a:schemeClr val="tx1"/>
                </a:solidFill>
                <a:effectLst/>
                <a:latin typeface="+mn-lt"/>
                <a:ea typeface="+mn-ea"/>
                <a:cs typeface="+mn-cs"/>
              </a:rPr>
              <a:t>.</a:t>
            </a:r>
            <a:r>
              <a:rPr lang="en-CA" sz="1200" b="0" i="0" u="none" strike="noStrike" kern="1200" baseline="30000" dirty="0">
                <a:solidFill>
                  <a:schemeClr val="tx1"/>
                </a:solidFill>
                <a:effectLst/>
                <a:latin typeface="+mn-lt"/>
                <a:ea typeface="+mn-ea"/>
                <a:cs typeface="+mn-cs"/>
                <a:hlinkClick r:id="rId7"/>
              </a:rPr>
              <a:t>[4]</a:t>
            </a:r>
            <a:r>
              <a:rPr lang="en-CA" sz="1200" b="0" i="0" u="none" strike="noStrike" kern="1200" baseline="30000" dirty="0">
                <a:solidFill>
                  <a:schemeClr val="tx1"/>
                </a:solidFill>
                <a:effectLst/>
                <a:latin typeface="+mn-lt"/>
                <a:ea typeface="+mn-ea"/>
                <a:cs typeface="+mn-cs"/>
                <a:hlinkClick r:id="rId8"/>
              </a:rPr>
              <a:t>[5]</a:t>
            </a:r>
            <a:r>
              <a:rPr lang="en-CA" sz="1200" b="0" i="0" kern="1200" dirty="0">
                <a:solidFill>
                  <a:schemeClr val="tx1"/>
                </a:solidFill>
                <a:effectLst/>
                <a:latin typeface="+mn-lt"/>
                <a:ea typeface="+mn-ea"/>
                <a:cs typeface="+mn-cs"/>
              </a:rPr>
              <a:t> It has been translated into almost all of the world's major languages.</a:t>
            </a:r>
            <a:r>
              <a:rPr lang="en-CA" sz="1200" b="0" i="0" u="none" strike="noStrike" kern="1200" baseline="30000" dirty="0">
                <a:solidFill>
                  <a:schemeClr val="tx1"/>
                </a:solidFill>
                <a:effectLst/>
                <a:latin typeface="+mn-lt"/>
                <a:ea typeface="+mn-ea"/>
                <a:cs typeface="+mn-cs"/>
                <a:hlinkClick r:id="rId9"/>
              </a:rPr>
              <a:t>[6]</a:t>
            </a:r>
            <a:r>
              <a:rPr lang="en-CA" sz="1200" b="0" i="0" kern="1200" dirty="0">
                <a:solidFill>
                  <a:schemeClr val="tx1"/>
                </a:solidFill>
                <a:effectLst/>
                <a:latin typeface="+mn-lt"/>
                <a:ea typeface="+mn-ea"/>
                <a:cs typeface="+mn-cs"/>
              </a:rPr>
              <a:t> Around 1 million copies are sold each year, with total sales of more than 65 million books.</a:t>
            </a:r>
            <a:r>
              <a:rPr lang="en-CA" sz="1200" b="0" i="0" u="none" strike="noStrike" kern="1200" baseline="30000" dirty="0">
                <a:solidFill>
                  <a:schemeClr val="tx1"/>
                </a:solidFill>
                <a:effectLst/>
                <a:latin typeface="+mn-lt"/>
                <a:ea typeface="+mn-ea"/>
                <a:cs typeface="+mn-cs"/>
                <a:hlinkClick r:id="rId10"/>
              </a:rPr>
              <a:t>[7]</a:t>
            </a:r>
            <a:r>
              <a:rPr lang="en-CA" sz="1200" b="0" i="0" kern="1200" dirty="0">
                <a:solidFill>
                  <a:schemeClr val="tx1"/>
                </a:solidFill>
                <a:effectLst/>
                <a:latin typeface="+mn-lt"/>
                <a:ea typeface="+mn-ea"/>
                <a:cs typeface="+mn-cs"/>
              </a:rPr>
              <a:t> The novel's protagonist </a:t>
            </a:r>
            <a:r>
              <a:rPr lang="en-CA" sz="1200" b="0" i="0" u="none" strike="noStrike" kern="1200" dirty="0">
                <a:solidFill>
                  <a:schemeClr val="tx1"/>
                </a:solidFill>
                <a:effectLst/>
                <a:latin typeface="+mn-lt"/>
                <a:ea typeface="+mn-ea"/>
                <a:cs typeface="+mn-cs"/>
                <a:hlinkClick r:id="rId11" tooltip="Holden Caulfield"/>
              </a:rPr>
              <a:t>Holden Caulfield</a:t>
            </a:r>
            <a:r>
              <a:rPr lang="en-CA" sz="1200" b="0" i="0" kern="1200" dirty="0">
                <a:solidFill>
                  <a:schemeClr val="tx1"/>
                </a:solidFill>
                <a:effectLst/>
                <a:latin typeface="+mn-lt"/>
                <a:ea typeface="+mn-ea"/>
                <a:cs typeface="+mn-cs"/>
              </a:rPr>
              <a:t> has become an icon for </a:t>
            </a:r>
            <a:r>
              <a:rPr lang="en-CA" sz="1200" b="0" i="0" u="none" strike="noStrike" kern="1200" dirty="0">
                <a:solidFill>
                  <a:schemeClr val="tx1"/>
                </a:solidFill>
                <a:effectLst/>
                <a:latin typeface="+mn-lt"/>
                <a:ea typeface="+mn-ea"/>
                <a:cs typeface="+mn-cs"/>
                <a:hlinkClick r:id="rId12" tooltip="Teenage rebellion"/>
              </a:rPr>
              <a:t>teenage rebellion</a:t>
            </a:r>
            <a:r>
              <a:rPr lang="en-CA" sz="1200" b="0" i="0" kern="1200" dirty="0">
                <a:solidFill>
                  <a:schemeClr val="tx1"/>
                </a:solidFill>
                <a:effectLst/>
                <a:latin typeface="+mn-lt"/>
                <a:ea typeface="+mn-ea"/>
                <a:cs typeface="+mn-cs"/>
              </a:rPr>
              <a:t>.</a:t>
            </a:r>
            <a:r>
              <a:rPr lang="en-CA" sz="1200" b="0" i="0" u="none" strike="noStrike" kern="1200" baseline="30000" dirty="0">
                <a:solidFill>
                  <a:schemeClr val="tx1"/>
                </a:solidFill>
                <a:effectLst/>
                <a:latin typeface="+mn-lt"/>
                <a:ea typeface="+mn-ea"/>
                <a:cs typeface="+mn-cs"/>
                <a:hlinkClick r:id="rId13"/>
              </a:rPr>
              <a:t>[8]</a:t>
            </a:r>
            <a:r>
              <a:rPr lang="en-CA" sz="1200" b="0" i="0" kern="1200" dirty="0">
                <a:solidFill>
                  <a:schemeClr val="tx1"/>
                </a:solidFill>
                <a:effectLst/>
                <a:latin typeface="+mn-lt"/>
                <a:ea typeface="+mn-ea"/>
                <a:cs typeface="+mn-cs"/>
              </a:rPr>
              <a:t> The novel also deals with complex issues of innocence, </a:t>
            </a:r>
            <a:r>
              <a:rPr lang="en-CA" sz="1200" b="0" i="0" u="none" strike="noStrike" kern="1200" dirty="0">
                <a:solidFill>
                  <a:schemeClr val="tx1"/>
                </a:solidFill>
                <a:effectLst/>
                <a:latin typeface="+mn-lt"/>
                <a:ea typeface="+mn-ea"/>
                <a:cs typeface="+mn-cs"/>
                <a:hlinkClick r:id="rId14" tooltip="Identity (social science)"/>
              </a:rPr>
              <a:t>identity</a:t>
            </a:r>
            <a:r>
              <a:rPr lang="en-CA" sz="1200" b="0" i="0" kern="1200" dirty="0">
                <a:solidFill>
                  <a:schemeClr val="tx1"/>
                </a:solidFill>
                <a:effectLst/>
                <a:latin typeface="+mn-lt"/>
                <a:ea typeface="+mn-ea"/>
                <a:cs typeface="+mn-cs"/>
              </a:rPr>
              <a:t>, belonging, loss, and connection.</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74</a:t>
            </a:fld>
            <a:endParaRPr lang="en-US"/>
          </a:p>
        </p:txBody>
      </p:sp>
    </p:spTree>
    <p:extLst>
      <p:ext uri="{BB962C8B-B14F-4D97-AF65-F5344CB8AC3E}">
        <p14:creationId xmlns:p14="http://schemas.microsoft.com/office/powerpoint/2010/main" val="28756137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75</a:t>
            </a:fld>
            <a:endParaRPr lang="en-US"/>
          </a:p>
        </p:txBody>
      </p:sp>
    </p:spTree>
    <p:extLst>
      <p:ext uri="{BB962C8B-B14F-4D97-AF65-F5344CB8AC3E}">
        <p14:creationId xmlns:p14="http://schemas.microsoft.com/office/powerpoint/2010/main" val="19759029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76</a:t>
            </a:fld>
            <a:endParaRPr lang="en-US"/>
          </a:p>
        </p:txBody>
      </p:sp>
    </p:spTree>
    <p:extLst>
      <p:ext uri="{BB962C8B-B14F-4D97-AF65-F5344CB8AC3E}">
        <p14:creationId xmlns:p14="http://schemas.microsoft.com/office/powerpoint/2010/main" val="10184170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77</a:t>
            </a:fld>
            <a:endParaRPr lang="en-US"/>
          </a:p>
        </p:txBody>
      </p:sp>
    </p:spTree>
    <p:extLst>
      <p:ext uri="{BB962C8B-B14F-4D97-AF65-F5344CB8AC3E}">
        <p14:creationId xmlns:p14="http://schemas.microsoft.com/office/powerpoint/2010/main" val="970416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2B350A6-F184-422B-96E3-EE1AC194DE1D}" type="slidenum">
              <a:rPr lang="en-US" smtClean="0"/>
              <a:t>78</a:t>
            </a:fld>
            <a:endParaRPr lang="en-US"/>
          </a:p>
        </p:txBody>
      </p:sp>
    </p:spTree>
    <p:extLst>
      <p:ext uri="{BB962C8B-B14F-4D97-AF65-F5344CB8AC3E}">
        <p14:creationId xmlns:p14="http://schemas.microsoft.com/office/powerpoint/2010/main" val="29093383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79</a:t>
            </a:fld>
            <a:endParaRPr lang="en-US"/>
          </a:p>
        </p:txBody>
      </p:sp>
    </p:spTree>
    <p:extLst>
      <p:ext uri="{BB962C8B-B14F-4D97-AF65-F5344CB8AC3E}">
        <p14:creationId xmlns:p14="http://schemas.microsoft.com/office/powerpoint/2010/main" val="376397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Trump Putin Meet</a:t>
            </a:r>
          </a:p>
          <a:p>
            <a:r>
              <a:rPr lang="en-US" dirty="0"/>
              <a:t>July 17 2018</a:t>
            </a:r>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8</a:t>
            </a:fld>
            <a:endParaRPr lang="en-CA"/>
          </a:p>
        </p:txBody>
      </p:sp>
    </p:spTree>
    <p:extLst>
      <p:ext uri="{BB962C8B-B14F-4D97-AF65-F5344CB8AC3E}">
        <p14:creationId xmlns:p14="http://schemas.microsoft.com/office/powerpoint/2010/main" val="122947413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80</a:t>
            </a:fld>
            <a:endParaRPr lang="en-US"/>
          </a:p>
        </p:txBody>
      </p:sp>
    </p:spTree>
    <p:extLst>
      <p:ext uri="{BB962C8B-B14F-4D97-AF65-F5344CB8AC3E}">
        <p14:creationId xmlns:p14="http://schemas.microsoft.com/office/powerpoint/2010/main" val="9505941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err="1">
                <a:solidFill>
                  <a:schemeClr val="tx1"/>
                </a:solidFill>
                <a:effectLst/>
                <a:latin typeface="+mn-lt"/>
                <a:ea typeface="+mn-ea"/>
                <a:cs typeface="+mn-cs"/>
              </a:rPr>
              <a:t>Neuromancer</a:t>
            </a:r>
            <a:r>
              <a:rPr lang="en-CA" sz="1200" b="0" i="0" kern="1200" dirty="0">
                <a:solidFill>
                  <a:schemeClr val="tx1"/>
                </a:solidFill>
                <a:effectLst/>
                <a:latin typeface="+mn-lt"/>
                <a:ea typeface="+mn-ea"/>
                <a:cs typeface="+mn-cs"/>
              </a:rPr>
              <a:t> is a 1984 </a:t>
            </a:r>
            <a:r>
              <a:rPr lang="en-CA" sz="1200" b="0" i="0" u="none" strike="noStrike" kern="1200" dirty="0">
                <a:solidFill>
                  <a:schemeClr val="tx1"/>
                </a:solidFill>
                <a:effectLst/>
                <a:latin typeface="+mn-lt"/>
                <a:ea typeface="+mn-ea"/>
                <a:cs typeface="+mn-cs"/>
                <a:hlinkClick r:id="rId3" tooltip="Science fiction"/>
              </a:rPr>
              <a:t>science fiction</a:t>
            </a:r>
            <a:r>
              <a:rPr lang="en-CA" sz="1200" b="0" i="0" kern="1200" dirty="0">
                <a:solidFill>
                  <a:schemeClr val="tx1"/>
                </a:solidFill>
                <a:effectLst/>
                <a:latin typeface="+mn-lt"/>
                <a:ea typeface="+mn-ea"/>
                <a:cs typeface="+mn-cs"/>
              </a:rPr>
              <a:t> novel by American-Canadian writer </a:t>
            </a:r>
            <a:r>
              <a:rPr lang="en-CA" sz="1200" b="0" i="0" u="none" strike="noStrike" kern="1200" dirty="0">
                <a:solidFill>
                  <a:schemeClr val="tx1"/>
                </a:solidFill>
                <a:effectLst/>
                <a:latin typeface="+mn-lt"/>
                <a:ea typeface="+mn-ea"/>
                <a:cs typeface="+mn-cs"/>
                <a:hlinkClick r:id="rId4" tooltip="William Gibson"/>
              </a:rPr>
              <a:t>William Gibson</a:t>
            </a:r>
            <a:r>
              <a:rPr lang="en-CA" sz="1200" b="0" i="0" kern="1200" dirty="0">
                <a:solidFill>
                  <a:schemeClr val="tx1"/>
                </a:solidFill>
                <a:effectLst/>
                <a:latin typeface="+mn-lt"/>
                <a:ea typeface="+mn-ea"/>
                <a:cs typeface="+mn-cs"/>
              </a:rPr>
              <a:t>. It is one of the best-known works in the </a:t>
            </a:r>
            <a:r>
              <a:rPr lang="en-CA" sz="1200" b="0" i="0" u="none" strike="noStrike" kern="1200" dirty="0">
                <a:solidFill>
                  <a:schemeClr val="tx1"/>
                </a:solidFill>
                <a:effectLst/>
                <a:latin typeface="+mn-lt"/>
                <a:ea typeface="+mn-ea"/>
                <a:cs typeface="+mn-cs"/>
                <a:hlinkClick r:id="rId5" tooltip="Cyberpunk"/>
              </a:rPr>
              <a:t>cyberpunk</a:t>
            </a:r>
            <a:r>
              <a:rPr lang="en-CA" sz="1200" b="0" i="0" kern="1200" dirty="0">
                <a:solidFill>
                  <a:schemeClr val="tx1"/>
                </a:solidFill>
                <a:effectLst/>
                <a:latin typeface="+mn-lt"/>
                <a:ea typeface="+mn-ea"/>
                <a:cs typeface="+mn-cs"/>
              </a:rPr>
              <a:t> genre and the first novel to win the </a:t>
            </a:r>
            <a:r>
              <a:rPr lang="en-CA" sz="1200" b="0" i="0" u="none" strike="noStrike" kern="1200" dirty="0">
                <a:solidFill>
                  <a:schemeClr val="tx1"/>
                </a:solidFill>
                <a:effectLst/>
                <a:latin typeface="+mn-lt"/>
                <a:ea typeface="+mn-ea"/>
                <a:cs typeface="+mn-cs"/>
                <a:hlinkClick r:id="rId6" tooltip="Nebula Award"/>
              </a:rPr>
              <a:t>Nebula Award</a:t>
            </a:r>
            <a:r>
              <a:rPr lang="en-CA" sz="1200" b="0" i="0" kern="1200" dirty="0">
                <a:solidFill>
                  <a:schemeClr val="tx1"/>
                </a:solidFill>
                <a:effectLst/>
                <a:latin typeface="+mn-lt"/>
                <a:ea typeface="+mn-ea"/>
                <a:cs typeface="+mn-cs"/>
              </a:rPr>
              <a:t>, the </a:t>
            </a:r>
            <a:r>
              <a:rPr lang="en-CA" sz="1200" b="0" i="0" u="none" strike="noStrike" kern="1200" dirty="0">
                <a:solidFill>
                  <a:schemeClr val="tx1"/>
                </a:solidFill>
                <a:effectLst/>
                <a:latin typeface="+mn-lt"/>
                <a:ea typeface="+mn-ea"/>
                <a:cs typeface="+mn-cs"/>
                <a:hlinkClick r:id="rId7" tooltip="Philip K. Dick Award"/>
              </a:rPr>
              <a:t>Philip K. Dick Award</a:t>
            </a:r>
            <a:r>
              <a:rPr lang="en-CA" sz="1200" b="0" i="0" kern="1200" dirty="0">
                <a:solidFill>
                  <a:schemeClr val="tx1"/>
                </a:solidFill>
                <a:effectLst/>
                <a:latin typeface="+mn-lt"/>
                <a:ea typeface="+mn-ea"/>
                <a:cs typeface="+mn-cs"/>
              </a:rPr>
              <a:t>, and the </a:t>
            </a:r>
            <a:r>
              <a:rPr lang="en-CA" sz="1200" b="0" i="0" u="none" strike="noStrike" kern="1200" dirty="0">
                <a:solidFill>
                  <a:schemeClr val="tx1"/>
                </a:solidFill>
                <a:effectLst/>
                <a:latin typeface="+mn-lt"/>
                <a:ea typeface="+mn-ea"/>
                <a:cs typeface="+mn-cs"/>
                <a:hlinkClick r:id="rId8" tooltip="Hugo Award"/>
              </a:rPr>
              <a:t>Hugo Award</a:t>
            </a:r>
            <a:r>
              <a:rPr lang="en-CA" sz="1200" b="0" i="0" kern="1200" dirty="0">
                <a:solidFill>
                  <a:schemeClr val="tx1"/>
                </a:solidFill>
                <a:effectLst/>
                <a:latin typeface="+mn-lt"/>
                <a:ea typeface="+mn-ea"/>
                <a:cs typeface="+mn-cs"/>
              </a:rPr>
              <a:t>.</a:t>
            </a:r>
            <a:r>
              <a:rPr lang="en-CA" sz="1200" b="0" i="0" u="none" strike="noStrike" kern="1200" baseline="30000" dirty="0">
                <a:solidFill>
                  <a:schemeClr val="tx1"/>
                </a:solidFill>
                <a:effectLst/>
                <a:latin typeface="+mn-lt"/>
                <a:ea typeface="+mn-ea"/>
                <a:cs typeface="+mn-cs"/>
                <a:hlinkClick r:id="rId9"/>
              </a:rPr>
              <a:t>[1]</a:t>
            </a:r>
            <a:r>
              <a:rPr lang="en-CA" sz="1200" b="0" i="0" kern="1200" dirty="0">
                <a:solidFill>
                  <a:schemeClr val="tx1"/>
                </a:solidFill>
                <a:effectLst/>
                <a:latin typeface="+mn-lt"/>
                <a:ea typeface="+mn-ea"/>
                <a:cs typeface="+mn-cs"/>
              </a:rPr>
              <a:t> It was Gibson's </a:t>
            </a:r>
            <a:r>
              <a:rPr lang="en-CA" sz="1200" b="0" i="0" u="none" strike="noStrike" kern="1200" dirty="0">
                <a:solidFill>
                  <a:schemeClr val="tx1"/>
                </a:solidFill>
                <a:effectLst/>
                <a:latin typeface="+mn-lt"/>
                <a:ea typeface="+mn-ea"/>
                <a:cs typeface="+mn-cs"/>
                <a:hlinkClick r:id="rId10" tooltip="Debut novel"/>
              </a:rPr>
              <a:t>debut novel</a:t>
            </a:r>
            <a:r>
              <a:rPr lang="en-CA" sz="1200" b="0" i="0" kern="1200" dirty="0">
                <a:solidFill>
                  <a:schemeClr val="tx1"/>
                </a:solidFill>
                <a:effectLst/>
                <a:latin typeface="+mn-lt"/>
                <a:ea typeface="+mn-ea"/>
                <a:cs typeface="+mn-cs"/>
              </a:rPr>
              <a:t> and the beginning of the </a:t>
            </a:r>
            <a:r>
              <a:rPr lang="en-CA" sz="1200" b="0" i="0" u="none" strike="noStrike" kern="1200" dirty="0">
                <a:solidFill>
                  <a:schemeClr val="tx1"/>
                </a:solidFill>
                <a:effectLst/>
                <a:latin typeface="+mn-lt"/>
                <a:ea typeface="+mn-ea"/>
                <a:cs typeface="+mn-cs"/>
                <a:hlinkClick r:id="rId11" tooltip="Sprawl trilogy"/>
              </a:rPr>
              <a:t>Sprawl trilogy</a:t>
            </a:r>
            <a:r>
              <a:rPr lang="en-CA" sz="1200" b="0" i="0" kern="1200" dirty="0">
                <a:solidFill>
                  <a:schemeClr val="tx1"/>
                </a:solidFill>
                <a:effectLst/>
                <a:latin typeface="+mn-lt"/>
                <a:ea typeface="+mn-ea"/>
                <a:cs typeface="+mn-cs"/>
              </a:rPr>
              <a:t>. The novel tells the near-future story of Case, a washed-up </a:t>
            </a:r>
            <a:r>
              <a:rPr lang="en-CA" sz="1200" b="0" i="0" u="none" strike="noStrike" kern="1200" dirty="0">
                <a:solidFill>
                  <a:schemeClr val="tx1"/>
                </a:solidFill>
                <a:effectLst/>
                <a:latin typeface="+mn-lt"/>
                <a:ea typeface="+mn-ea"/>
                <a:cs typeface="+mn-cs"/>
                <a:hlinkClick r:id="rId12" tooltip="Hacker (computer security)"/>
              </a:rPr>
              <a:t>computer </a:t>
            </a:r>
            <a:r>
              <a:rPr lang="en-CA" sz="1200" b="0" i="0" u="none" strike="noStrike" kern="1200" dirty="0" err="1">
                <a:solidFill>
                  <a:schemeClr val="tx1"/>
                </a:solidFill>
                <a:effectLst/>
                <a:latin typeface="+mn-lt"/>
                <a:ea typeface="+mn-ea"/>
                <a:cs typeface="+mn-cs"/>
                <a:hlinkClick r:id="rId12" tooltip="Hacker (computer security)"/>
              </a:rPr>
              <a:t>hacker</a:t>
            </a:r>
            <a:r>
              <a:rPr lang="en-CA" sz="1200" b="0" i="0" kern="1200" dirty="0" err="1">
                <a:solidFill>
                  <a:schemeClr val="tx1"/>
                </a:solidFill>
                <a:effectLst/>
                <a:latin typeface="+mn-lt"/>
                <a:ea typeface="+mn-ea"/>
                <a:cs typeface="+mn-cs"/>
              </a:rPr>
              <a:t>hired</a:t>
            </a:r>
            <a:r>
              <a:rPr lang="en-CA" sz="1200" b="0" i="0" kern="1200" dirty="0">
                <a:solidFill>
                  <a:schemeClr val="tx1"/>
                </a:solidFill>
                <a:effectLst/>
                <a:latin typeface="+mn-lt"/>
                <a:ea typeface="+mn-ea"/>
                <a:cs typeface="+mn-cs"/>
              </a:rPr>
              <a:t> by a mysterious employer for one last job against a powerful </a:t>
            </a:r>
            <a:r>
              <a:rPr lang="en-CA" sz="1200" b="0" i="0" u="none" strike="noStrike" kern="1200" dirty="0">
                <a:solidFill>
                  <a:schemeClr val="tx1"/>
                </a:solidFill>
                <a:effectLst/>
                <a:latin typeface="+mn-lt"/>
                <a:ea typeface="+mn-ea"/>
                <a:cs typeface="+mn-cs"/>
                <a:hlinkClick r:id="rId13" tooltip="Artificial intelligence"/>
              </a:rPr>
              <a:t>artificial intelligence</a:t>
            </a:r>
            <a:r>
              <a:rPr lang="en-CA" sz="1200" b="0" i="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81</a:t>
            </a:fld>
            <a:endParaRPr lang="en-US"/>
          </a:p>
        </p:txBody>
      </p:sp>
    </p:spTree>
    <p:extLst>
      <p:ext uri="{BB962C8B-B14F-4D97-AF65-F5344CB8AC3E}">
        <p14:creationId xmlns:p14="http://schemas.microsoft.com/office/powerpoint/2010/main" val="30318653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82</a:t>
            </a:fld>
            <a:endParaRPr lang="en-US"/>
          </a:p>
        </p:txBody>
      </p:sp>
    </p:spTree>
    <p:extLst>
      <p:ext uri="{BB962C8B-B14F-4D97-AF65-F5344CB8AC3E}">
        <p14:creationId xmlns:p14="http://schemas.microsoft.com/office/powerpoint/2010/main" val="66053583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Numeris</a:t>
            </a:r>
            <a:r>
              <a:rPr lang="en-US" sz="1200" kern="1200" dirty="0">
                <a:solidFill>
                  <a:schemeClr val="tx1"/>
                </a:solidFill>
                <a:effectLst/>
                <a:latin typeface="+mn-lt"/>
                <a:ea typeface="+mn-ea"/>
                <a:cs typeface="+mn-cs"/>
              </a:rPr>
              <a:t> is currently recruiting and building the VAM digital panel, starting with Ontario and Quebec.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hope to have beta data in the Spring 2019 to present to our BOD </a:t>
            </a:r>
            <a:r>
              <a:rPr lang="en-US" sz="1200" kern="1200">
                <a:solidFill>
                  <a:schemeClr val="tx1"/>
                </a:solidFill>
                <a:effectLst/>
                <a:latin typeface="+mn-lt"/>
                <a:ea typeface="+mn-ea"/>
                <a:cs typeface="+mn-cs"/>
              </a:rPr>
              <a:t>in June 2019.</a:t>
            </a:r>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007607A-9CC2-459A-A209-BEFED9CDAEF5}" type="slidenum">
              <a:rPr lang="en-US" smtClean="0"/>
              <a:t>83</a:t>
            </a:fld>
            <a:endParaRPr lang="en-US"/>
          </a:p>
        </p:txBody>
      </p:sp>
    </p:spTree>
    <p:extLst>
      <p:ext uri="{BB962C8B-B14F-4D97-AF65-F5344CB8AC3E}">
        <p14:creationId xmlns:p14="http://schemas.microsoft.com/office/powerpoint/2010/main" val="9518573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84</a:t>
            </a:fld>
            <a:endParaRPr lang="en-US"/>
          </a:p>
        </p:txBody>
      </p:sp>
    </p:spTree>
    <p:extLst>
      <p:ext uri="{BB962C8B-B14F-4D97-AF65-F5344CB8AC3E}">
        <p14:creationId xmlns:p14="http://schemas.microsoft.com/office/powerpoint/2010/main" val="20460769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85</a:t>
            </a:fld>
            <a:endParaRPr lang="en-US"/>
          </a:p>
        </p:txBody>
      </p:sp>
    </p:spTree>
    <p:extLst>
      <p:ext uri="{BB962C8B-B14F-4D97-AF65-F5344CB8AC3E}">
        <p14:creationId xmlns:p14="http://schemas.microsoft.com/office/powerpoint/2010/main" val="31258658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86</a:t>
            </a:fld>
            <a:endParaRPr lang="en-US"/>
          </a:p>
        </p:txBody>
      </p:sp>
    </p:spTree>
    <p:extLst>
      <p:ext uri="{BB962C8B-B14F-4D97-AF65-F5344CB8AC3E}">
        <p14:creationId xmlns:p14="http://schemas.microsoft.com/office/powerpoint/2010/main" val="19352403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87</a:t>
            </a:fld>
            <a:endParaRPr lang="en-US"/>
          </a:p>
        </p:txBody>
      </p:sp>
    </p:spTree>
    <p:extLst>
      <p:ext uri="{BB962C8B-B14F-4D97-AF65-F5344CB8AC3E}">
        <p14:creationId xmlns:p14="http://schemas.microsoft.com/office/powerpoint/2010/main" val="276091170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1" kern="1200" dirty="0">
                <a:solidFill>
                  <a:schemeClr val="tx1"/>
                </a:solidFill>
                <a:effectLst/>
                <a:latin typeface="+mn-lt"/>
                <a:ea typeface="+mn-ea"/>
                <a:cs typeface="+mn-cs"/>
              </a:rPr>
              <a:t>Catch-22</a:t>
            </a:r>
            <a:r>
              <a:rPr lang="en-CA" sz="1200" b="0" i="0" kern="1200" dirty="0">
                <a:solidFill>
                  <a:schemeClr val="tx1"/>
                </a:solidFill>
                <a:effectLst/>
                <a:latin typeface="+mn-lt"/>
                <a:ea typeface="+mn-ea"/>
                <a:cs typeface="+mn-cs"/>
              </a:rPr>
              <a:t> is a </a:t>
            </a:r>
            <a:r>
              <a:rPr lang="en-CA" sz="1200" b="0" i="0" u="none" strike="noStrike" kern="1200" dirty="0">
                <a:solidFill>
                  <a:schemeClr val="tx1"/>
                </a:solidFill>
                <a:effectLst/>
                <a:latin typeface="+mn-lt"/>
                <a:ea typeface="+mn-ea"/>
                <a:cs typeface="+mn-cs"/>
                <a:hlinkClick r:id="rId3" tooltip="Satire"/>
              </a:rPr>
              <a:t>satirical</a:t>
            </a:r>
            <a:r>
              <a:rPr lang="en-CA" sz="1200" b="0" i="0"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hlinkClick r:id="rId4" tooltip="Historical novel"/>
              </a:rPr>
              <a:t>novel</a:t>
            </a:r>
            <a:r>
              <a:rPr lang="en-CA" sz="1200" b="0" i="0" kern="1200" dirty="0">
                <a:solidFill>
                  <a:schemeClr val="tx1"/>
                </a:solidFill>
                <a:effectLst/>
                <a:latin typeface="+mn-lt"/>
                <a:ea typeface="+mn-ea"/>
                <a:cs typeface="+mn-cs"/>
              </a:rPr>
              <a:t> by American author </a:t>
            </a:r>
            <a:r>
              <a:rPr lang="en-CA" sz="1200" b="0" i="0" u="none" strike="noStrike" kern="1200" dirty="0">
                <a:solidFill>
                  <a:schemeClr val="tx1"/>
                </a:solidFill>
                <a:effectLst/>
                <a:latin typeface="+mn-lt"/>
                <a:ea typeface="+mn-ea"/>
                <a:cs typeface="+mn-cs"/>
                <a:hlinkClick r:id="rId5" tooltip="Joseph Heller"/>
              </a:rPr>
              <a:t>Joseph Heller</a:t>
            </a:r>
            <a:r>
              <a:rPr lang="en-CA" sz="1200" b="0" i="0" kern="1200" dirty="0">
                <a:solidFill>
                  <a:schemeClr val="tx1"/>
                </a:solidFill>
                <a:effectLst/>
                <a:latin typeface="+mn-lt"/>
                <a:ea typeface="+mn-ea"/>
                <a:cs typeface="+mn-cs"/>
              </a:rPr>
              <a:t>. He began writing it in 1953; the novel was first published in 1961. Often cited as one of the most significant novels of the twentieth century,</a:t>
            </a:r>
            <a:r>
              <a:rPr lang="en-CA" sz="1200" b="0" i="0" u="none" strike="noStrike" kern="1200" baseline="30000" dirty="0">
                <a:solidFill>
                  <a:schemeClr val="tx1"/>
                </a:solidFill>
                <a:effectLst/>
                <a:latin typeface="+mn-lt"/>
                <a:ea typeface="+mn-ea"/>
                <a:cs typeface="+mn-cs"/>
                <a:hlinkClick r:id="rId6"/>
              </a:rPr>
              <a:t>[2]</a:t>
            </a:r>
            <a:r>
              <a:rPr lang="en-CA" sz="1200" b="0" i="0" kern="1200" dirty="0">
                <a:solidFill>
                  <a:schemeClr val="tx1"/>
                </a:solidFill>
                <a:effectLst/>
                <a:latin typeface="+mn-lt"/>
                <a:ea typeface="+mn-ea"/>
                <a:cs typeface="+mn-cs"/>
              </a:rPr>
              <a:t> it uses a distinctive non-chronological </a:t>
            </a:r>
            <a:r>
              <a:rPr lang="en-CA" sz="1200" b="0" i="0" u="none" strike="noStrike" kern="1200" dirty="0">
                <a:solidFill>
                  <a:schemeClr val="tx1"/>
                </a:solidFill>
                <a:effectLst/>
                <a:latin typeface="+mn-lt"/>
                <a:ea typeface="+mn-ea"/>
                <a:cs typeface="+mn-cs"/>
                <a:hlinkClick r:id="rId7" tooltip="Narrative mode"/>
              </a:rPr>
              <a:t>third-person omniscient</a:t>
            </a:r>
            <a:r>
              <a:rPr lang="en-CA" sz="1200" b="0" i="0" kern="1200" dirty="0">
                <a:solidFill>
                  <a:schemeClr val="tx1"/>
                </a:solidFill>
                <a:effectLst/>
                <a:latin typeface="+mn-lt"/>
                <a:ea typeface="+mn-ea"/>
                <a:cs typeface="+mn-cs"/>
              </a:rPr>
              <a:t> narration, describing events from the points of view of different characters. The separate storylines are out of sequence so the timeline develops along with the plot.</a:t>
            </a: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88</a:t>
            </a:fld>
            <a:endParaRPr lang="en-US"/>
          </a:p>
        </p:txBody>
      </p:sp>
    </p:spTree>
    <p:extLst>
      <p:ext uri="{BB962C8B-B14F-4D97-AF65-F5344CB8AC3E}">
        <p14:creationId xmlns:p14="http://schemas.microsoft.com/office/powerpoint/2010/main" val="9596687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9579" rtl="0" eaLnBrk="1" fontAlgn="auto" latinLnBrk="0" hangingPunct="1">
              <a:lnSpc>
                <a:spcPct val="100000"/>
              </a:lnSpc>
              <a:spcBef>
                <a:spcPts val="0"/>
              </a:spcBef>
              <a:spcAft>
                <a:spcPts val="0"/>
              </a:spcAft>
              <a:buClrTx/>
              <a:buSzTx/>
              <a:buFontTx/>
              <a:buNone/>
              <a:tabLst/>
              <a:defRPr/>
            </a:pPr>
            <a:r>
              <a:rPr lang="en-CA" sz="1100" b="0" i="0" kern="1200" dirty="0">
                <a:solidFill>
                  <a:schemeClr val="tx1"/>
                </a:solidFill>
                <a:effectLst/>
                <a:latin typeface="+mn-lt"/>
                <a:ea typeface="+mn-ea"/>
                <a:cs typeface="+mn-cs"/>
              </a:rPr>
              <a:t>Rediscovered 1799 by a French soldier in the Nile delta by a French soldier during the Napoleonic campaign in Egypt. In 1801, following the </a:t>
            </a:r>
            <a:r>
              <a:rPr lang="en-CA" sz="1200" b="0" i="0" kern="1200" dirty="0">
                <a:solidFill>
                  <a:schemeClr val="tx1"/>
                </a:solidFill>
                <a:effectLst/>
                <a:latin typeface="+mn-lt"/>
                <a:ea typeface="+mn-ea"/>
                <a:cs typeface="+mn-cs"/>
              </a:rPr>
              <a:t>defeat of the French by </a:t>
            </a:r>
            <a:r>
              <a:rPr lang="en-CA" sz="1200" b="0" i="0" kern="1200">
                <a:solidFill>
                  <a:schemeClr val="tx1"/>
                </a:solidFill>
                <a:effectLst/>
                <a:latin typeface="+mn-lt"/>
                <a:ea typeface="+mn-ea"/>
                <a:cs typeface="+mn-cs"/>
              </a:rPr>
              <a:t>British troops in </a:t>
            </a:r>
            <a:r>
              <a:rPr lang="en-CA" sz="1200" b="0" i="0" kern="1200" dirty="0">
                <a:solidFill>
                  <a:schemeClr val="tx1"/>
                </a:solidFill>
                <a:effectLst/>
                <a:latin typeface="+mn-lt"/>
                <a:ea typeface="+mn-ea"/>
                <a:cs typeface="+mn-cs"/>
              </a:rPr>
              <a:t>Egypt, the stone was removed to the British museum where it is displayed to this very day.</a:t>
            </a:r>
            <a:endParaRPr lang="en-CA" sz="1100" b="0" i="0" kern="1200" dirty="0">
              <a:solidFill>
                <a:schemeClr val="tx1"/>
              </a:solidFill>
              <a:effectLst/>
              <a:latin typeface="+mn-lt"/>
              <a:ea typeface="+mn-ea"/>
              <a:cs typeface="+mn-cs"/>
            </a:endParaRPr>
          </a:p>
          <a:p>
            <a:pPr marL="0" marR="0" lvl="0" indent="0" algn="l" defTabSz="929579" rtl="0" eaLnBrk="1" fontAlgn="auto" latinLnBrk="0" hangingPunct="1">
              <a:lnSpc>
                <a:spcPct val="100000"/>
              </a:lnSpc>
              <a:spcBef>
                <a:spcPts val="0"/>
              </a:spcBef>
              <a:spcAft>
                <a:spcPts val="0"/>
              </a:spcAft>
              <a:buClrTx/>
              <a:buSzTx/>
              <a:buFontTx/>
              <a:buNone/>
              <a:tabLst/>
              <a:defRPr/>
            </a:pPr>
            <a:r>
              <a:rPr lang="en-CA" sz="1100" b="0" i="0" kern="1200" dirty="0">
                <a:solidFill>
                  <a:schemeClr val="tx1"/>
                </a:solidFill>
                <a:effectLst/>
                <a:latin typeface="+mn-lt"/>
                <a:ea typeface="+mn-ea"/>
                <a:cs typeface="+mn-cs"/>
              </a:rPr>
              <a:t>Greek text</a:t>
            </a:r>
          </a:p>
          <a:p>
            <a:pPr marL="0" marR="0" lvl="0" indent="0" algn="l" defTabSz="929579" rtl="0" eaLnBrk="1" fontAlgn="auto" latinLnBrk="0" hangingPunct="1">
              <a:lnSpc>
                <a:spcPct val="100000"/>
              </a:lnSpc>
              <a:spcBef>
                <a:spcPts val="0"/>
              </a:spcBef>
              <a:spcAft>
                <a:spcPts val="0"/>
              </a:spcAft>
              <a:buClrTx/>
              <a:buSzTx/>
              <a:buFontTx/>
              <a:buNone/>
              <a:tabLst/>
              <a:defRPr/>
            </a:pPr>
            <a:r>
              <a:rPr lang="en-CA" sz="1100" b="0" i="0" kern="1200" dirty="0">
                <a:solidFill>
                  <a:schemeClr val="tx1"/>
                </a:solidFill>
                <a:effectLst/>
                <a:latin typeface="+mn-lt"/>
                <a:ea typeface="+mn-ea"/>
                <a:cs typeface="+mn-cs"/>
              </a:rPr>
              <a:t>Demotic text</a:t>
            </a:r>
          </a:p>
          <a:p>
            <a:pPr marL="0" marR="0" lvl="0" indent="0" algn="l" defTabSz="929579" rtl="0" eaLnBrk="1" fontAlgn="auto" latinLnBrk="0" hangingPunct="1">
              <a:lnSpc>
                <a:spcPct val="100000"/>
              </a:lnSpc>
              <a:spcBef>
                <a:spcPts val="0"/>
              </a:spcBef>
              <a:spcAft>
                <a:spcPts val="0"/>
              </a:spcAft>
              <a:buClrTx/>
              <a:buSzTx/>
              <a:buFontTx/>
              <a:buNone/>
              <a:tabLst/>
              <a:defRPr/>
            </a:pPr>
            <a:r>
              <a:rPr lang="en-CA" sz="1100" b="0" i="0" kern="1200" dirty="0">
                <a:solidFill>
                  <a:schemeClr val="tx1"/>
                </a:solidFill>
                <a:effectLst/>
                <a:latin typeface="+mn-lt"/>
                <a:ea typeface="+mn-ea"/>
                <a:cs typeface="+mn-cs"/>
              </a:rPr>
              <a:t>Hieroglyphic text</a:t>
            </a:r>
          </a:p>
          <a:p>
            <a:pPr defTabSz="929579">
              <a:defRPr/>
            </a:pPr>
            <a:endParaRPr lang="en-US" dirty="0"/>
          </a:p>
        </p:txBody>
      </p:sp>
      <p:sp>
        <p:nvSpPr>
          <p:cNvPr id="4" name="Slide Number Placeholder 3"/>
          <p:cNvSpPr>
            <a:spLocks noGrp="1"/>
          </p:cNvSpPr>
          <p:nvPr>
            <p:ph type="sldNum" sz="quarter" idx="10"/>
          </p:nvPr>
        </p:nvSpPr>
        <p:spPr/>
        <p:txBody>
          <a:bodyPr/>
          <a:lstStyle/>
          <a:p>
            <a:fld id="{7B0A6DEE-7F82-4CD5-BFD3-A0F7F2C04A8F}" type="slidenum">
              <a:rPr lang="en-US" smtClean="0"/>
              <a:t>89</a:t>
            </a:fld>
            <a:endParaRPr lang="en-US"/>
          </a:p>
        </p:txBody>
      </p:sp>
    </p:spTree>
    <p:extLst>
      <p:ext uri="{BB962C8B-B14F-4D97-AF65-F5344CB8AC3E}">
        <p14:creationId xmlns:p14="http://schemas.microsoft.com/office/powerpoint/2010/main" val="2346397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Michael Cohen Pleads Guilty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August 21 2018</a:t>
            </a:r>
          </a:p>
          <a:p>
            <a:endParaRPr lang="en-CA" dirty="0"/>
          </a:p>
        </p:txBody>
      </p:sp>
      <p:sp>
        <p:nvSpPr>
          <p:cNvPr id="4" name="Slide Number Placeholder 3"/>
          <p:cNvSpPr>
            <a:spLocks noGrp="1"/>
          </p:cNvSpPr>
          <p:nvPr>
            <p:ph type="sldNum" sz="quarter" idx="10"/>
          </p:nvPr>
        </p:nvSpPr>
        <p:spPr/>
        <p:txBody>
          <a:bodyPr/>
          <a:lstStyle/>
          <a:p>
            <a:fld id="{6F3F9828-FDE4-4B30-BD46-88222801D4BD}" type="slidenum">
              <a:rPr lang="en-CA" smtClean="0"/>
              <a:t>9</a:t>
            </a:fld>
            <a:endParaRPr lang="en-CA"/>
          </a:p>
        </p:txBody>
      </p:sp>
    </p:spTree>
    <p:extLst>
      <p:ext uri="{BB962C8B-B14F-4D97-AF65-F5344CB8AC3E}">
        <p14:creationId xmlns:p14="http://schemas.microsoft.com/office/powerpoint/2010/main" val="27947933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90</a:t>
            </a:fld>
            <a:endParaRPr lang="en-US"/>
          </a:p>
        </p:txBody>
      </p:sp>
    </p:spTree>
    <p:extLst>
      <p:ext uri="{BB962C8B-B14F-4D97-AF65-F5344CB8AC3E}">
        <p14:creationId xmlns:p14="http://schemas.microsoft.com/office/powerpoint/2010/main" val="331301827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91</a:t>
            </a:fld>
            <a:endParaRPr lang="en-US"/>
          </a:p>
        </p:txBody>
      </p:sp>
    </p:spTree>
    <p:extLst>
      <p:ext uri="{BB962C8B-B14F-4D97-AF65-F5344CB8AC3E}">
        <p14:creationId xmlns:p14="http://schemas.microsoft.com/office/powerpoint/2010/main" val="31283222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92</a:t>
            </a:fld>
            <a:endParaRPr lang="en-US"/>
          </a:p>
        </p:txBody>
      </p:sp>
    </p:spTree>
    <p:extLst>
      <p:ext uri="{BB962C8B-B14F-4D97-AF65-F5344CB8AC3E}">
        <p14:creationId xmlns:p14="http://schemas.microsoft.com/office/powerpoint/2010/main" val="31872902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93</a:t>
            </a:fld>
            <a:endParaRPr lang="en-US"/>
          </a:p>
        </p:txBody>
      </p:sp>
    </p:spTree>
    <p:extLst>
      <p:ext uri="{BB962C8B-B14F-4D97-AF65-F5344CB8AC3E}">
        <p14:creationId xmlns:p14="http://schemas.microsoft.com/office/powerpoint/2010/main" val="22703011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94</a:t>
            </a:fld>
            <a:endParaRPr lang="en-US"/>
          </a:p>
        </p:txBody>
      </p:sp>
    </p:spTree>
    <p:extLst>
      <p:ext uri="{BB962C8B-B14F-4D97-AF65-F5344CB8AC3E}">
        <p14:creationId xmlns:p14="http://schemas.microsoft.com/office/powerpoint/2010/main" val="69115897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95</a:t>
            </a:fld>
            <a:endParaRPr lang="en-US"/>
          </a:p>
        </p:txBody>
      </p:sp>
    </p:spTree>
    <p:extLst>
      <p:ext uri="{BB962C8B-B14F-4D97-AF65-F5344CB8AC3E}">
        <p14:creationId xmlns:p14="http://schemas.microsoft.com/office/powerpoint/2010/main" val="37508058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96</a:t>
            </a:fld>
            <a:endParaRPr lang="en-US"/>
          </a:p>
        </p:txBody>
      </p:sp>
    </p:spTree>
    <p:extLst>
      <p:ext uri="{BB962C8B-B14F-4D97-AF65-F5344CB8AC3E}">
        <p14:creationId xmlns:p14="http://schemas.microsoft.com/office/powerpoint/2010/main" val="41766289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97</a:t>
            </a:fld>
            <a:endParaRPr lang="en-US"/>
          </a:p>
        </p:txBody>
      </p:sp>
    </p:spTree>
    <p:extLst>
      <p:ext uri="{BB962C8B-B14F-4D97-AF65-F5344CB8AC3E}">
        <p14:creationId xmlns:p14="http://schemas.microsoft.com/office/powerpoint/2010/main" val="19910425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7B0A6DEE-7F82-4CD5-BFD3-A0F7F2C04A8F}" type="slidenum">
              <a:rPr lang="en-US" smtClean="0"/>
              <a:t>98</a:t>
            </a:fld>
            <a:endParaRPr lang="en-US"/>
          </a:p>
        </p:txBody>
      </p:sp>
    </p:spTree>
    <p:extLst>
      <p:ext uri="{BB962C8B-B14F-4D97-AF65-F5344CB8AC3E}">
        <p14:creationId xmlns:p14="http://schemas.microsoft.com/office/powerpoint/2010/main" val="12149464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07607A-9CC2-459A-A209-BEFED9CDAEF5}" type="slidenum">
              <a:rPr lang="en-US" smtClean="0"/>
              <a:t>99</a:t>
            </a:fld>
            <a:endParaRPr lang="en-US"/>
          </a:p>
        </p:txBody>
      </p:sp>
    </p:spTree>
    <p:extLst>
      <p:ext uri="{BB962C8B-B14F-4D97-AF65-F5344CB8AC3E}">
        <p14:creationId xmlns:p14="http://schemas.microsoft.com/office/powerpoint/2010/main" val="1424903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C5FF3F-D52C-4B40-9EFD-C2BE203D4AC9}"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pic>
        <p:nvPicPr>
          <p:cNvPr id="7" name="Picture 6"/>
          <p:cNvPicPr>
            <a:picLocks noChangeAspect="1"/>
          </p:cNvPicPr>
          <p:nvPr userDrawn="1"/>
        </p:nvPicPr>
        <p:blipFill>
          <a:blip r:embed="rId2"/>
          <a:stretch>
            <a:fillRect/>
          </a:stretch>
        </p:blipFill>
        <p:spPr>
          <a:xfrm>
            <a:off x="11476823" y="142155"/>
            <a:ext cx="495238" cy="323810"/>
          </a:xfrm>
          <a:prstGeom prst="rect">
            <a:avLst/>
          </a:prstGeom>
        </p:spPr>
      </p:pic>
    </p:spTree>
    <p:extLst>
      <p:ext uri="{BB962C8B-B14F-4D97-AF65-F5344CB8AC3E}">
        <p14:creationId xmlns:p14="http://schemas.microsoft.com/office/powerpoint/2010/main" val="4054114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5FF3F-D52C-4B40-9EFD-C2BE203D4AC9}"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919985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5FF3F-D52C-4B40-9EFD-C2BE203D4AC9}"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3759503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96786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C5FF3F-D52C-4B40-9EFD-C2BE203D4AC9}"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502167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C5FF3F-D52C-4B40-9EFD-C2BE203D4AC9}" type="datetimeFigureOut">
              <a:rPr lang="en-US" smtClean="0"/>
              <a:t>1/17/19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5108215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C5FF3F-D52C-4B40-9EFD-C2BE203D4AC9}"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25893336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C5FF3F-D52C-4B40-9EFD-C2BE203D4AC9}" type="datetimeFigureOut">
              <a:rPr lang="en-US" smtClean="0"/>
              <a:t>1/17/19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836400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C5FF3F-D52C-4B40-9EFD-C2BE203D4AC9}" type="datetimeFigureOut">
              <a:rPr lang="en-US" smtClean="0"/>
              <a:t>1/17/19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637933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C5FF3F-D52C-4B40-9EFD-C2BE203D4AC9}" type="datetimeFigureOut">
              <a:rPr lang="en-US" smtClean="0"/>
              <a:t>1/17/19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C3C5AA-7DBE-478F-9D24-088181D86355}" type="slidenum">
              <a:rPr lang="en-US" smtClean="0"/>
              <a:t>‹#›</a:t>
            </a:fld>
            <a:endParaRPr lang="en-US"/>
          </a:p>
        </p:txBody>
      </p:sp>
      <p:pic>
        <p:nvPicPr>
          <p:cNvPr id="5" name="Picture 4"/>
          <p:cNvPicPr>
            <a:picLocks noChangeAspect="1"/>
          </p:cNvPicPr>
          <p:nvPr userDrawn="1"/>
        </p:nvPicPr>
        <p:blipFill>
          <a:blip r:embed="rId2"/>
          <a:stretch>
            <a:fillRect/>
          </a:stretch>
        </p:blipFill>
        <p:spPr>
          <a:xfrm>
            <a:off x="11476823" y="142155"/>
            <a:ext cx="495238" cy="323810"/>
          </a:xfrm>
          <a:prstGeom prst="rect">
            <a:avLst/>
          </a:prstGeom>
        </p:spPr>
      </p:pic>
    </p:spTree>
    <p:extLst>
      <p:ext uri="{BB962C8B-B14F-4D97-AF65-F5344CB8AC3E}">
        <p14:creationId xmlns:p14="http://schemas.microsoft.com/office/powerpoint/2010/main" val="4194446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C5FF3F-D52C-4B40-9EFD-C2BE203D4AC9}"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3936789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C5FF3F-D52C-4B40-9EFD-C2BE203D4AC9}" type="datetimeFigureOut">
              <a:rPr lang="en-US" smtClean="0"/>
              <a:t>1/17/19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3C5AA-7DBE-478F-9D24-088181D86355}" type="slidenum">
              <a:rPr lang="en-US" smtClean="0"/>
              <a:t>‹#›</a:t>
            </a:fld>
            <a:endParaRPr lang="en-US"/>
          </a:p>
        </p:txBody>
      </p:sp>
    </p:spTree>
    <p:extLst>
      <p:ext uri="{BB962C8B-B14F-4D97-AF65-F5344CB8AC3E}">
        <p14:creationId xmlns:p14="http://schemas.microsoft.com/office/powerpoint/2010/main" val="10549045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C5FF3F-D52C-4B40-9EFD-C2BE203D4AC9}" type="datetimeFigureOut">
              <a:rPr lang="en-US" smtClean="0"/>
              <a:t>1/17/19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3C5AA-7DBE-478F-9D24-088181D86355}" type="slidenum">
              <a:rPr lang="en-US" smtClean="0"/>
              <a:t>‹#›</a:t>
            </a:fld>
            <a:endParaRPr lang="en-US"/>
          </a:p>
        </p:txBody>
      </p:sp>
    </p:spTree>
    <p:extLst>
      <p:ext uri="{BB962C8B-B14F-4D97-AF65-F5344CB8AC3E}">
        <p14:creationId xmlns:p14="http://schemas.microsoft.com/office/powerpoint/2010/main" val="2785870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114.xml"/><Relationship Id="rId1" Type="http://schemas.openxmlformats.org/officeDocument/2006/relationships/slideLayout" Target="../slideLayouts/slideLayout1.xml"/><Relationship Id="rId4" Type="http://schemas.openxmlformats.org/officeDocument/2006/relationships/image" Target="../media/image95.emf"/></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notesSlide" Target="../notesSlides/notesSlide120.xml"/><Relationship Id="rId1" Type="http://schemas.openxmlformats.org/officeDocument/2006/relationships/slideLayout" Target="../slideLayouts/slideLayout1.xml"/><Relationship Id="rId6" Type="http://schemas.openxmlformats.org/officeDocument/2006/relationships/image" Target="../media/image73.wmf"/><Relationship Id="rId5" Type="http://schemas.openxmlformats.org/officeDocument/2006/relationships/image" Target="../media/image98.wmf"/><Relationship Id="rId4" Type="http://schemas.openxmlformats.org/officeDocument/2006/relationships/image" Target="../media/image97.wmf"/></Relationships>
</file>

<file path=ppt/slides/_rels/slide121.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image" Target="../media/image73.wmf"/><Relationship Id="rId3" Type="http://schemas.openxmlformats.org/officeDocument/2006/relationships/image" Target="../media/image96.wmf"/><Relationship Id="rId7" Type="http://schemas.openxmlformats.org/officeDocument/2006/relationships/image" Target="../media/image46.wmf"/><Relationship Id="rId12" Type="http://schemas.openxmlformats.org/officeDocument/2006/relationships/image" Target="../media/image72.wmf"/><Relationship Id="rId2" Type="http://schemas.openxmlformats.org/officeDocument/2006/relationships/notesSlide" Target="../notesSlides/notesSlide121.xml"/><Relationship Id="rId1" Type="http://schemas.openxmlformats.org/officeDocument/2006/relationships/slideLayout" Target="../slideLayouts/slideLayout1.xml"/><Relationship Id="rId6" Type="http://schemas.openxmlformats.org/officeDocument/2006/relationships/image" Target="../media/image44.wmf"/><Relationship Id="rId11" Type="http://schemas.openxmlformats.org/officeDocument/2006/relationships/image" Target="../media/image71.wmf"/><Relationship Id="rId5" Type="http://schemas.openxmlformats.org/officeDocument/2006/relationships/image" Target="../media/image98.wmf"/><Relationship Id="rId10" Type="http://schemas.openxmlformats.org/officeDocument/2006/relationships/image" Target="../media/image45.wmf"/><Relationship Id="rId4" Type="http://schemas.openxmlformats.org/officeDocument/2006/relationships/image" Target="../media/image97.wmf"/><Relationship Id="rId9" Type="http://schemas.openxmlformats.org/officeDocument/2006/relationships/image" Target="../media/image47.wmf"/><Relationship Id="rId14" Type="http://schemas.openxmlformats.org/officeDocument/2006/relationships/image" Target="../media/image74.wm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45.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10.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8" Type="http://schemas.openxmlformats.org/officeDocument/2006/relationships/image" Target="../media/image105.wmf"/><Relationship Id="rId13" Type="http://schemas.openxmlformats.org/officeDocument/2006/relationships/image" Target="../media/image44.wmf"/><Relationship Id="rId3" Type="http://schemas.openxmlformats.org/officeDocument/2006/relationships/image" Target="../media/image100.wmf"/><Relationship Id="rId7" Type="http://schemas.openxmlformats.org/officeDocument/2006/relationships/image" Target="../media/image104.wmf"/><Relationship Id="rId12" Type="http://schemas.openxmlformats.org/officeDocument/2006/relationships/image" Target="../media/image109.wmf"/><Relationship Id="rId17" Type="http://schemas.openxmlformats.org/officeDocument/2006/relationships/image" Target="../media/image48.wmf"/><Relationship Id="rId2" Type="http://schemas.openxmlformats.org/officeDocument/2006/relationships/notesSlide" Target="../notesSlides/notesSlide148.xml"/><Relationship Id="rId16" Type="http://schemas.openxmlformats.org/officeDocument/2006/relationships/image" Target="../media/image47.wmf"/><Relationship Id="rId1" Type="http://schemas.openxmlformats.org/officeDocument/2006/relationships/slideLayout" Target="../slideLayouts/slideLayout1.xml"/><Relationship Id="rId6" Type="http://schemas.openxmlformats.org/officeDocument/2006/relationships/image" Target="../media/image103.wmf"/><Relationship Id="rId11" Type="http://schemas.openxmlformats.org/officeDocument/2006/relationships/image" Target="../media/image108.wmf"/><Relationship Id="rId5" Type="http://schemas.openxmlformats.org/officeDocument/2006/relationships/image" Target="../media/image102.wmf"/><Relationship Id="rId15" Type="http://schemas.openxmlformats.org/officeDocument/2006/relationships/image" Target="../media/image46.wmf"/><Relationship Id="rId10" Type="http://schemas.openxmlformats.org/officeDocument/2006/relationships/image" Target="../media/image107.wmf"/><Relationship Id="rId4" Type="http://schemas.openxmlformats.org/officeDocument/2006/relationships/image" Target="../media/image101.wmf"/><Relationship Id="rId9" Type="http://schemas.openxmlformats.org/officeDocument/2006/relationships/image" Target="../media/image106.wmf"/><Relationship Id="rId14" Type="http://schemas.openxmlformats.org/officeDocument/2006/relationships/image" Target="../media/image45.wmf"/></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21.wmf"/><Relationship Id="rId3" Type="http://schemas.openxmlformats.org/officeDocument/2006/relationships/image" Target="../media/image11.wmf"/><Relationship Id="rId7" Type="http://schemas.openxmlformats.org/officeDocument/2006/relationships/image" Target="../media/image15.wmf"/><Relationship Id="rId12" Type="http://schemas.openxmlformats.org/officeDocument/2006/relationships/image" Target="../media/image20.wmf"/><Relationship Id="rId17" Type="http://schemas.openxmlformats.org/officeDocument/2006/relationships/image" Target="../media/image25.wmf"/><Relationship Id="rId2" Type="http://schemas.openxmlformats.org/officeDocument/2006/relationships/notesSlide" Target="../notesSlides/notesSlide19.xml"/><Relationship Id="rId16" Type="http://schemas.openxmlformats.org/officeDocument/2006/relationships/image" Target="../media/image24.wmf"/><Relationship Id="rId1" Type="http://schemas.openxmlformats.org/officeDocument/2006/relationships/slideLayout" Target="../slideLayouts/slideLayout1.xml"/><Relationship Id="rId6" Type="http://schemas.openxmlformats.org/officeDocument/2006/relationships/image" Target="../media/image14.wmf"/><Relationship Id="rId11" Type="http://schemas.openxmlformats.org/officeDocument/2006/relationships/image" Target="../media/image19.wmf"/><Relationship Id="rId5" Type="http://schemas.openxmlformats.org/officeDocument/2006/relationships/image" Target="../media/image13.wmf"/><Relationship Id="rId15" Type="http://schemas.openxmlformats.org/officeDocument/2006/relationships/image" Target="../media/image23.wmf"/><Relationship Id="rId10" Type="http://schemas.openxmlformats.org/officeDocument/2006/relationships/image" Target="../media/image18.wmf"/><Relationship Id="rId4" Type="http://schemas.openxmlformats.org/officeDocument/2006/relationships/image" Target="../media/image12.wmf"/><Relationship Id="rId9" Type="http://schemas.openxmlformats.org/officeDocument/2006/relationships/image" Target="../media/image17.wmf"/><Relationship Id="rId14" Type="http://schemas.openxmlformats.org/officeDocument/2006/relationships/image" Target="../media/image22.w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wmf"/><Relationship Id="rId9" Type="http://schemas.openxmlformats.org/officeDocument/2006/relationships/image" Target="../media/image32.wmf"/></Relationships>
</file>

<file path=ppt/slides/_rels/slide2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6.wmf"/><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wmf"/><Relationship Id="rId9" Type="http://schemas.openxmlformats.org/officeDocument/2006/relationships/image" Target="../media/image32.wmf"/></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wmf"/><Relationship Id="rId7" Type="http://schemas.openxmlformats.org/officeDocument/2006/relationships/image" Target="../media/image27.wmf"/><Relationship Id="rId12"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1.wmf"/><Relationship Id="rId11" Type="http://schemas.openxmlformats.org/officeDocument/2006/relationships/image" Target="../media/image34.png"/><Relationship Id="rId5" Type="http://schemas.openxmlformats.org/officeDocument/2006/relationships/image" Target="../media/image29.wmf"/><Relationship Id="rId10"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2.wmf"/></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wmf"/><Relationship Id="rId7" Type="http://schemas.openxmlformats.org/officeDocument/2006/relationships/image" Target="../media/image27.wmf"/><Relationship Id="rId12"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wmf"/><Relationship Id="rId9" Type="http://schemas.openxmlformats.org/officeDocument/2006/relationships/image" Target="../media/image32.wmf"/></Relationships>
</file>

<file path=ppt/slides/_rels/slide32.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6.wmf"/><Relationship Id="rId7" Type="http://schemas.openxmlformats.org/officeDocument/2006/relationships/image" Target="../media/image27.wmf"/><Relationship Id="rId12"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1.wmf"/><Relationship Id="rId11" Type="http://schemas.openxmlformats.org/officeDocument/2006/relationships/image" Target="../media/image35.png"/><Relationship Id="rId5" Type="http://schemas.openxmlformats.org/officeDocument/2006/relationships/image" Target="../media/image29.wmf"/><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6.wmf"/><Relationship Id="rId7" Type="http://schemas.openxmlformats.org/officeDocument/2006/relationships/image" Target="../media/image31.wmf"/><Relationship Id="rId12"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wmf"/><Relationship Id="rId9" Type="http://schemas.openxmlformats.org/officeDocument/2006/relationships/image" Target="../media/image30.png"/></Relationships>
</file>

<file path=ppt/slides/_rels/slide34.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26.wmf"/><Relationship Id="rId7" Type="http://schemas.openxmlformats.org/officeDocument/2006/relationships/image" Target="../media/image31.wmf"/><Relationship Id="rId12"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wmf"/><Relationship Id="rId9"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35.png"/><Relationship Id="rId3" Type="http://schemas.openxmlformats.org/officeDocument/2006/relationships/image" Target="../media/image36.wmf"/><Relationship Id="rId7" Type="http://schemas.openxmlformats.org/officeDocument/2006/relationships/image" Target="../media/image31.wmf"/><Relationship Id="rId12"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27.wmf"/><Relationship Id="rId4" Type="http://schemas.openxmlformats.org/officeDocument/2006/relationships/image" Target="../media/image26.wmf"/><Relationship Id="rId9" Type="http://schemas.openxmlformats.org/officeDocument/2006/relationships/image" Target="../media/image30.png"/></Relationships>
</file>

<file path=ppt/slides/_rels/slide36.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image" Target="../media/image30.png"/><Relationship Id="rId7" Type="http://schemas.openxmlformats.org/officeDocument/2006/relationships/image" Target="../media/image31.wmf"/><Relationship Id="rId12"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wmf"/><Relationship Id="rId9" Type="http://schemas.openxmlformats.org/officeDocument/2006/relationships/image" Target="../media/image32.wmf"/></Relationships>
</file>

<file path=ppt/slides/_rels/slide3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wmf"/><Relationship Id="rId7" Type="http://schemas.openxmlformats.org/officeDocument/2006/relationships/image" Target="../media/image32.wmf"/><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1.wmf"/><Relationship Id="rId11" Type="http://schemas.openxmlformats.org/officeDocument/2006/relationships/image" Target="../media/image35.png"/><Relationship Id="rId5" Type="http://schemas.openxmlformats.org/officeDocument/2006/relationships/image" Target="../media/image29.wmf"/><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3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2.wmf"/><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31.wmf"/><Relationship Id="rId11" Type="http://schemas.openxmlformats.org/officeDocument/2006/relationships/image" Target="../media/image35.png"/><Relationship Id="rId5" Type="http://schemas.openxmlformats.org/officeDocument/2006/relationships/image" Target="../media/image29.wmf"/><Relationship Id="rId10" Type="http://schemas.openxmlformats.org/officeDocument/2006/relationships/image" Target="../media/image34.png"/><Relationship Id="rId4" Type="http://schemas.openxmlformats.org/officeDocument/2006/relationships/image" Target="../media/image26.wmf"/><Relationship Id="rId9" Type="http://schemas.openxmlformats.org/officeDocument/2006/relationships/image" Target="../media/image33.png"/></Relationships>
</file>

<file path=ppt/slides/_rels/slide3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32.wmf"/><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1.wmf"/><Relationship Id="rId11" Type="http://schemas.openxmlformats.org/officeDocument/2006/relationships/image" Target="../media/image35.png"/><Relationship Id="rId5" Type="http://schemas.openxmlformats.org/officeDocument/2006/relationships/image" Target="../media/image29.wmf"/><Relationship Id="rId10" Type="http://schemas.openxmlformats.org/officeDocument/2006/relationships/image" Target="../media/image34.png"/><Relationship Id="rId4" Type="http://schemas.openxmlformats.org/officeDocument/2006/relationships/image" Target="../media/image26.wmf"/><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33.png"/><Relationship Id="rId7" Type="http://schemas.openxmlformats.org/officeDocument/2006/relationships/image" Target="../media/image31.wmf"/><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5.png"/><Relationship Id="rId5" Type="http://schemas.openxmlformats.org/officeDocument/2006/relationships/image" Target="../media/image26.wmf"/><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image" Target="../media/image33.png"/><Relationship Id="rId7" Type="http://schemas.openxmlformats.org/officeDocument/2006/relationships/image" Target="../media/image31.wmf"/><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5.png"/><Relationship Id="rId5" Type="http://schemas.openxmlformats.org/officeDocument/2006/relationships/image" Target="../media/image26.wmf"/><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0.png"/></Relationships>
</file>

<file path=ppt/slides/_rels/slide42.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37.jpeg"/><Relationship Id="rId7"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29.wmf"/><Relationship Id="rId11" Type="http://schemas.openxmlformats.org/officeDocument/2006/relationships/image" Target="../media/image35.png"/><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image" Target="../media/image26.wmf"/><Relationship Id="rId9" Type="http://schemas.openxmlformats.org/officeDocument/2006/relationships/image" Target="../media/image32.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9.wmf"/></Relationships>
</file>

<file path=ppt/slides/_rels/slide4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8.wmf"/></Relationships>
</file>

<file path=ppt/slides/_rels/slide48.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40.wmf"/><Relationship Id="rId7" Type="http://schemas.openxmlformats.org/officeDocument/2006/relationships/image" Target="../media/image39.wmf"/><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43.wmf"/><Relationship Id="rId5" Type="http://schemas.openxmlformats.org/officeDocument/2006/relationships/image" Target="../media/image42.wmf"/><Relationship Id="rId4" Type="http://schemas.openxmlformats.org/officeDocument/2006/relationships/image" Target="../media/image41.wmf"/></Relationships>
</file>

<file path=ppt/slides/_rels/slide49.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38.wmf"/><Relationship Id="rId3" Type="http://schemas.openxmlformats.org/officeDocument/2006/relationships/image" Target="../media/image44.wmf"/><Relationship Id="rId7" Type="http://schemas.openxmlformats.org/officeDocument/2006/relationships/image" Target="../media/image40.wmf"/><Relationship Id="rId12" Type="http://schemas.openxmlformats.org/officeDocument/2006/relationships/image" Target="../media/image48.wmf"/><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9.wmf"/><Relationship Id="rId11" Type="http://schemas.openxmlformats.org/officeDocument/2006/relationships/image" Target="../media/image47.wmf"/><Relationship Id="rId5" Type="http://schemas.openxmlformats.org/officeDocument/2006/relationships/image" Target="../media/image46.wmf"/><Relationship Id="rId10" Type="http://schemas.openxmlformats.org/officeDocument/2006/relationships/image" Target="../media/image43.wmf"/><Relationship Id="rId4" Type="http://schemas.openxmlformats.org/officeDocument/2006/relationships/image" Target="../media/image45.wmf"/><Relationship Id="rId9" Type="http://schemas.openxmlformats.org/officeDocument/2006/relationships/image" Target="../media/image42.wmf"/></Relationships>
</file>

<file path=ppt/slides/_rels/slide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41.wmf"/><Relationship Id="rId13" Type="http://schemas.openxmlformats.org/officeDocument/2006/relationships/image" Target="../media/image38.wmf"/><Relationship Id="rId3" Type="http://schemas.openxmlformats.org/officeDocument/2006/relationships/image" Target="../media/image44.wmf"/><Relationship Id="rId7" Type="http://schemas.openxmlformats.org/officeDocument/2006/relationships/image" Target="../media/image40.wmf"/><Relationship Id="rId12" Type="http://schemas.openxmlformats.org/officeDocument/2006/relationships/image" Target="../media/image48.wmf"/><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39.wmf"/><Relationship Id="rId11" Type="http://schemas.openxmlformats.org/officeDocument/2006/relationships/image" Target="../media/image47.wmf"/><Relationship Id="rId5" Type="http://schemas.openxmlformats.org/officeDocument/2006/relationships/image" Target="../media/image46.wmf"/><Relationship Id="rId10" Type="http://schemas.openxmlformats.org/officeDocument/2006/relationships/image" Target="../media/image43.wmf"/><Relationship Id="rId4" Type="http://schemas.openxmlformats.org/officeDocument/2006/relationships/image" Target="../media/image45.wmf"/><Relationship Id="rId9" Type="http://schemas.openxmlformats.org/officeDocument/2006/relationships/image" Target="../media/image42.wmf"/></Relationships>
</file>

<file path=ppt/slides/_rels/slide51.x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image" Target="../media/image48.wmf"/><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wmf"/></Relationships>
</file>

<file path=ppt/slides/_rels/slide52.xml.rels><?xml version="1.0" encoding="UTF-8" standalone="yes"?>
<Relationships xmlns="http://schemas.openxmlformats.org/package/2006/relationships"><Relationship Id="rId3" Type="http://schemas.openxmlformats.org/officeDocument/2006/relationships/image" Target="../media/image49.wmf"/><Relationship Id="rId7" Type="http://schemas.openxmlformats.org/officeDocument/2006/relationships/image" Target="../media/image44.wmf"/><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slides/_rels/slide53.xml.rels><?xml version="1.0" encoding="UTF-8" standalone="yes"?>
<Relationships xmlns="http://schemas.openxmlformats.org/package/2006/relationships"><Relationship Id="rId8" Type="http://schemas.openxmlformats.org/officeDocument/2006/relationships/image" Target="../media/image49.wmf"/><Relationship Id="rId3" Type="http://schemas.openxmlformats.org/officeDocument/2006/relationships/image" Target="../media/image53.wmf"/><Relationship Id="rId7" Type="http://schemas.openxmlformats.org/officeDocument/2006/relationships/image" Target="../media/image48.wmf"/><Relationship Id="rId12" Type="http://schemas.openxmlformats.org/officeDocument/2006/relationships/image" Target="../media/image44.wmf"/><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56.wmf"/><Relationship Id="rId11" Type="http://schemas.openxmlformats.org/officeDocument/2006/relationships/image" Target="../media/image52.wmf"/><Relationship Id="rId5" Type="http://schemas.openxmlformats.org/officeDocument/2006/relationships/image" Target="../media/image55.wmf"/><Relationship Id="rId10" Type="http://schemas.openxmlformats.org/officeDocument/2006/relationships/image" Target="../media/image51.wmf"/><Relationship Id="rId4" Type="http://schemas.openxmlformats.org/officeDocument/2006/relationships/image" Target="../media/image54.wmf"/><Relationship Id="rId9" Type="http://schemas.openxmlformats.org/officeDocument/2006/relationships/image" Target="../media/image50.wmf"/></Relationships>
</file>

<file path=ppt/slides/_rels/slide54.xml.rels><?xml version="1.0" encoding="UTF-8" standalone="yes"?>
<Relationships xmlns="http://schemas.openxmlformats.org/package/2006/relationships"><Relationship Id="rId8" Type="http://schemas.openxmlformats.org/officeDocument/2006/relationships/image" Target="../media/image53.wmf"/><Relationship Id="rId13" Type="http://schemas.openxmlformats.org/officeDocument/2006/relationships/image" Target="../media/image44.wmf"/><Relationship Id="rId3" Type="http://schemas.openxmlformats.org/officeDocument/2006/relationships/image" Target="../media/image47.wmf"/><Relationship Id="rId7" Type="http://schemas.openxmlformats.org/officeDocument/2006/relationships/image" Target="../media/image60.wmf"/><Relationship Id="rId12" Type="http://schemas.openxmlformats.org/officeDocument/2006/relationships/image" Target="../media/image48.wmf"/><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59.wmf"/><Relationship Id="rId11" Type="http://schemas.openxmlformats.org/officeDocument/2006/relationships/image" Target="../media/image56.wmf"/><Relationship Id="rId5" Type="http://schemas.openxmlformats.org/officeDocument/2006/relationships/image" Target="../media/image58.wmf"/><Relationship Id="rId10" Type="http://schemas.openxmlformats.org/officeDocument/2006/relationships/image" Target="../media/image55.wmf"/><Relationship Id="rId4" Type="http://schemas.openxmlformats.org/officeDocument/2006/relationships/image" Target="../media/image57.wmf"/><Relationship Id="rId9" Type="http://schemas.openxmlformats.org/officeDocument/2006/relationships/image" Target="../media/image54.wmf"/></Relationships>
</file>

<file path=ppt/slides/_rels/slide55.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image" Target="../media/image48.wmf"/><Relationship Id="rId3" Type="http://schemas.openxmlformats.org/officeDocument/2006/relationships/image" Target="../media/image45.wmf"/><Relationship Id="rId7" Type="http://schemas.openxmlformats.org/officeDocument/2006/relationships/image" Target="../media/image64.wmf"/><Relationship Id="rId12" Type="http://schemas.openxmlformats.org/officeDocument/2006/relationships/image" Target="../media/image47.wmf"/><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63.wmf"/><Relationship Id="rId11" Type="http://schemas.openxmlformats.org/officeDocument/2006/relationships/image" Target="../media/image58.wmf"/><Relationship Id="rId5" Type="http://schemas.openxmlformats.org/officeDocument/2006/relationships/image" Target="../media/image62.wmf"/><Relationship Id="rId10" Type="http://schemas.openxmlformats.org/officeDocument/2006/relationships/image" Target="../media/image59.wmf"/><Relationship Id="rId4" Type="http://schemas.openxmlformats.org/officeDocument/2006/relationships/image" Target="../media/image61.wmf"/><Relationship Id="rId9" Type="http://schemas.openxmlformats.org/officeDocument/2006/relationships/image" Target="../media/image57.wmf"/><Relationship Id="rId14" Type="http://schemas.openxmlformats.org/officeDocument/2006/relationships/image" Target="../media/image44.wmf"/></Relationships>
</file>

<file path=ppt/slides/_rels/slide56.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45.wmf"/><Relationship Id="rId3" Type="http://schemas.openxmlformats.org/officeDocument/2006/relationships/image" Target="../media/image46.wmf"/><Relationship Id="rId7" Type="http://schemas.openxmlformats.org/officeDocument/2006/relationships/image" Target="../media/image68.wmf"/><Relationship Id="rId12" Type="http://schemas.openxmlformats.org/officeDocument/2006/relationships/image" Target="../media/image61.wmf"/><Relationship Id="rId2" Type="http://schemas.openxmlformats.org/officeDocument/2006/relationships/notesSlide" Target="../notesSlides/notesSlide56.xml"/><Relationship Id="rId16" Type="http://schemas.openxmlformats.org/officeDocument/2006/relationships/image" Target="../media/image44.wmf"/><Relationship Id="rId1" Type="http://schemas.openxmlformats.org/officeDocument/2006/relationships/slideLayout" Target="../slideLayouts/slideLayout1.xml"/><Relationship Id="rId6" Type="http://schemas.openxmlformats.org/officeDocument/2006/relationships/image" Target="../media/image67.wmf"/><Relationship Id="rId11" Type="http://schemas.openxmlformats.org/officeDocument/2006/relationships/image" Target="../media/image63.wmf"/><Relationship Id="rId5" Type="http://schemas.openxmlformats.org/officeDocument/2006/relationships/image" Target="../media/image66.wmf"/><Relationship Id="rId15" Type="http://schemas.openxmlformats.org/officeDocument/2006/relationships/image" Target="../media/image48.wmf"/><Relationship Id="rId10" Type="http://schemas.openxmlformats.org/officeDocument/2006/relationships/image" Target="../media/image64.wmf"/><Relationship Id="rId4" Type="http://schemas.openxmlformats.org/officeDocument/2006/relationships/image" Target="../media/image65.wmf"/><Relationship Id="rId9" Type="http://schemas.openxmlformats.org/officeDocument/2006/relationships/image" Target="../media/image62.wmf"/><Relationship Id="rId14" Type="http://schemas.openxmlformats.org/officeDocument/2006/relationships/image" Target="../media/image47.wmf"/></Relationships>
</file>

<file path=ppt/slides/_rels/slide57.x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44.wmf"/><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45.wmf"/><Relationship Id="rId5" Type="http://schemas.openxmlformats.org/officeDocument/2006/relationships/image" Target="../media/image47.wmf"/><Relationship Id="rId4" Type="http://schemas.openxmlformats.org/officeDocument/2006/relationships/image" Target="../media/image48.wmf"/></Relationships>
</file>

<file path=ppt/slides/_rels/slide58.xml.rels><?xml version="1.0" encoding="UTF-8" standalone="yes"?>
<Relationships xmlns="http://schemas.openxmlformats.org/package/2006/relationships"><Relationship Id="rId3" Type="http://schemas.openxmlformats.org/officeDocument/2006/relationships/image" Target="../media/image44.wmf"/><Relationship Id="rId7" Type="http://schemas.openxmlformats.org/officeDocument/2006/relationships/image" Target="../media/image45.wmf"/><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47.wmf"/><Relationship Id="rId5" Type="http://schemas.openxmlformats.org/officeDocument/2006/relationships/image" Target="../media/image48.wmf"/><Relationship Id="rId4" Type="http://schemas.openxmlformats.org/officeDocument/2006/relationships/image" Target="../media/image46.wmf"/></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70.wmf"/><Relationship Id="rId7" Type="http://schemas.openxmlformats.org/officeDocument/2006/relationships/image" Target="../media/image47.wmf"/><Relationship Id="rId12" Type="http://schemas.openxmlformats.org/officeDocument/2006/relationships/image" Target="../media/image74.wmf"/><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48.wmf"/><Relationship Id="rId11" Type="http://schemas.openxmlformats.org/officeDocument/2006/relationships/image" Target="../media/image73.wmf"/><Relationship Id="rId5" Type="http://schemas.openxmlformats.org/officeDocument/2006/relationships/image" Target="../media/image46.wmf"/><Relationship Id="rId10" Type="http://schemas.openxmlformats.org/officeDocument/2006/relationships/image" Target="../media/image72.wmf"/><Relationship Id="rId4" Type="http://schemas.openxmlformats.org/officeDocument/2006/relationships/image" Target="../media/image44.wmf"/><Relationship Id="rId9" Type="http://schemas.openxmlformats.org/officeDocument/2006/relationships/image" Target="../media/image71.w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8" Type="http://schemas.openxmlformats.org/officeDocument/2006/relationships/image" Target="../media/image45.wmf"/><Relationship Id="rId3" Type="http://schemas.openxmlformats.org/officeDocument/2006/relationships/image" Target="../media/image80.wmf"/><Relationship Id="rId7" Type="http://schemas.openxmlformats.org/officeDocument/2006/relationships/image" Target="../media/image47.wmf"/><Relationship Id="rId12" Type="http://schemas.openxmlformats.org/officeDocument/2006/relationships/image" Target="../media/image74.wmf"/><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48.wmf"/><Relationship Id="rId11" Type="http://schemas.openxmlformats.org/officeDocument/2006/relationships/image" Target="../media/image73.wmf"/><Relationship Id="rId5" Type="http://schemas.openxmlformats.org/officeDocument/2006/relationships/image" Target="../media/image46.wmf"/><Relationship Id="rId10" Type="http://schemas.openxmlformats.org/officeDocument/2006/relationships/image" Target="../media/image72.wmf"/><Relationship Id="rId4" Type="http://schemas.openxmlformats.org/officeDocument/2006/relationships/image" Target="../media/image44.wmf"/><Relationship Id="rId9" Type="http://schemas.openxmlformats.org/officeDocument/2006/relationships/image" Target="../media/image71.wmf"/></Relationships>
</file>

<file path=ppt/slides/_rels/slide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image" Target="../media/image73.wmf"/><Relationship Id="rId3" Type="http://schemas.openxmlformats.org/officeDocument/2006/relationships/image" Target="../media/image83.wmf"/><Relationship Id="rId7" Type="http://schemas.openxmlformats.org/officeDocument/2006/relationships/image" Target="../media/image46.wmf"/><Relationship Id="rId12" Type="http://schemas.openxmlformats.org/officeDocument/2006/relationships/image" Target="../media/image72.wmf"/><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44.wmf"/><Relationship Id="rId11" Type="http://schemas.openxmlformats.org/officeDocument/2006/relationships/image" Target="../media/image71.wmf"/><Relationship Id="rId5" Type="http://schemas.openxmlformats.org/officeDocument/2006/relationships/image" Target="../media/image85.wmf"/><Relationship Id="rId10" Type="http://schemas.openxmlformats.org/officeDocument/2006/relationships/image" Target="../media/image45.wmf"/><Relationship Id="rId4" Type="http://schemas.openxmlformats.org/officeDocument/2006/relationships/image" Target="../media/image84.wmf"/><Relationship Id="rId9" Type="http://schemas.openxmlformats.org/officeDocument/2006/relationships/image" Target="../media/image47.wmf"/><Relationship Id="rId14" Type="http://schemas.openxmlformats.org/officeDocument/2006/relationships/image" Target="../media/image74.w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jpeg"/><Relationship Id="rId7"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1.xml"/><Relationship Id="rId6" Type="http://schemas.openxmlformats.org/officeDocument/2006/relationships/image" Target="../media/image88.png"/><Relationship Id="rId5" Type="http://schemas.microsoft.com/office/2007/relationships/hdphoto" Target="../media/hdphoto1.wdp"/><Relationship Id="rId10" Type="http://schemas.openxmlformats.org/officeDocument/2006/relationships/image" Target="../media/image92.png"/><Relationship Id="rId4" Type="http://schemas.openxmlformats.org/officeDocument/2006/relationships/image" Target="../media/image87.png"/><Relationship Id="rId9"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microsoft.com/office/2007/relationships/hdphoto" Target="../media/hdphoto2.wdp"/></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BB0FF4-1718-46F4-8E94-288C2DB3BE5B}"/>
              </a:ext>
            </a:extLst>
          </p:cNvPr>
          <p:cNvSpPr/>
          <p:nvPr/>
        </p:nvSpPr>
        <p:spPr>
          <a:xfrm>
            <a:off x="3762375" y="5510226"/>
            <a:ext cx="4667250" cy="1066959"/>
          </a:xfrm>
          <a:prstGeom prst="rect">
            <a:avLst/>
          </a:prstGeom>
        </p:spPr>
        <p:txBody>
          <a:bodyPr wrap="square">
            <a:spAutoFit/>
          </a:bodyPr>
          <a:lstStyle/>
          <a:p>
            <a:pPr algn="ctr">
              <a:lnSpc>
                <a:spcPts val="1900"/>
              </a:lnSpc>
            </a:pPr>
            <a:r>
              <a:rPr lang="en-US" dirty="0">
                <a:solidFill>
                  <a:srgbClr val="B92508"/>
                </a:solidFill>
                <a:latin typeface="Century Gothic" panose="020B0502020202020204" pitchFamily="34" charset="0"/>
              </a:rPr>
              <a:t>French Canada</a:t>
            </a:r>
            <a:endParaRPr lang="en-US" sz="1600" dirty="0">
              <a:solidFill>
                <a:srgbClr val="B92508"/>
              </a:solidFill>
              <a:latin typeface="Century Gothic" panose="020B0502020202020204" pitchFamily="34" charset="0"/>
            </a:endParaRPr>
          </a:p>
          <a:p>
            <a:pPr algn="ctr">
              <a:lnSpc>
                <a:spcPts val="1900"/>
              </a:lnSpc>
            </a:pPr>
            <a:r>
              <a:rPr lang="en-US" sz="1600" dirty="0">
                <a:solidFill>
                  <a:srgbClr val="B92508"/>
                </a:solidFill>
                <a:latin typeface="Century Gothic" panose="020B0502020202020204" pitchFamily="34" charset="0"/>
              </a:rPr>
              <a:t>Jean Francois Bourdeau, OMG Canada</a:t>
            </a:r>
          </a:p>
          <a:p>
            <a:pPr algn="ctr">
              <a:lnSpc>
                <a:spcPts val="1900"/>
              </a:lnSpc>
            </a:pPr>
            <a:r>
              <a:rPr lang="en-US" sz="1600" dirty="0">
                <a:solidFill>
                  <a:srgbClr val="B92508"/>
                </a:solidFill>
                <a:latin typeface="Century Gothic" panose="020B0502020202020204" pitchFamily="34" charset="0"/>
              </a:rPr>
              <a:t>Rob Young, PHD</a:t>
            </a:r>
          </a:p>
          <a:p>
            <a:pPr algn="ctr">
              <a:lnSpc>
                <a:spcPts val="1900"/>
              </a:lnSpc>
            </a:pPr>
            <a:r>
              <a:rPr lang="en-US" sz="1600">
                <a:solidFill>
                  <a:srgbClr val="B92508"/>
                </a:solidFill>
                <a:latin typeface="Century Gothic" panose="020B0502020202020204" pitchFamily="34" charset="0"/>
              </a:rPr>
              <a:t>January 2019</a:t>
            </a:r>
            <a:endParaRPr lang="en-US" sz="1600" dirty="0">
              <a:solidFill>
                <a:srgbClr val="B92508"/>
              </a:solidFill>
              <a:latin typeface="Century Gothic" panose="020B0502020202020204" pitchFamily="34" charset="0"/>
            </a:endParaRPr>
          </a:p>
        </p:txBody>
      </p:sp>
      <p:sp>
        <p:nvSpPr>
          <p:cNvPr id="7" name="TextBox 6">
            <a:extLst>
              <a:ext uri="{FF2B5EF4-FFF2-40B4-BE49-F238E27FC236}">
                <a16:creationId xmlns:a16="http://schemas.microsoft.com/office/drawing/2014/main" id="{0BD6E96B-4AEC-43AB-9363-967F037EE2E3}"/>
              </a:ext>
            </a:extLst>
          </p:cNvPr>
          <p:cNvSpPr txBox="1"/>
          <p:nvPr/>
        </p:nvSpPr>
        <p:spPr>
          <a:xfrm>
            <a:off x="1941261" y="1306673"/>
            <a:ext cx="4007828" cy="3785652"/>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Canadian</a:t>
            </a:r>
          </a:p>
          <a:p>
            <a:pPr algn="r"/>
            <a:r>
              <a:rPr lang="en-US" sz="6000" dirty="0">
                <a:solidFill>
                  <a:srgbClr val="B92508"/>
                </a:solidFill>
                <a:latin typeface="Century Gothic" panose="020B0502020202020204" pitchFamily="34" charset="0"/>
              </a:rPr>
              <a:t>Media</a:t>
            </a:r>
          </a:p>
          <a:p>
            <a:pPr algn="r"/>
            <a:r>
              <a:rPr lang="en-US" sz="6000" dirty="0">
                <a:solidFill>
                  <a:srgbClr val="B92508"/>
                </a:solidFill>
                <a:latin typeface="Century Gothic" panose="020B0502020202020204" pitchFamily="34" charset="0"/>
              </a:rPr>
              <a:t>Usage</a:t>
            </a:r>
          </a:p>
          <a:p>
            <a:pPr algn="r"/>
            <a:r>
              <a:rPr lang="en-US" sz="6000" dirty="0" err="1">
                <a:solidFill>
                  <a:srgbClr val="B92508"/>
                </a:solidFill>
                <a:latin typeface="Century Gothic" panose="020B0502020202020204" pitchFamily="34" charset="0"/>
              </a:rPr>
              <a:t>STudy</a:t>
            </a:r>
            <a:endParaRPr lang="en-US" sz="6000" dirty="0">
              <a:solidFill>
                <a:srgbClr val="B92508"/>
              </a:solidFill>
              <a:latin typeface="Century Gothic" panose="020B0502020202020204" pitchFamily="34" charset="0"/>
            </a:endParaRPr>
          </a:p>
        </p:txBody>
      </p:sp>
      <p:sp>
        <p:nvSpPr>
          <p:cNvPr id="8" name="TextBox 7">
            <a:extLst>
              <a:ext uri="{FF2B5EF4-FFF2-40B4-BE49-F238E27FC236}">
                <a16:creationId xmlns:a16="http://schemas.microsoft.com/office/drawing/2014/main" id="{A06C5C9E-97B8-4694-8B16-55A8CB27BAD9}"/>
              </a:ext>
            </a:extLst>
          </p:cNvPr>
          <p:cNvSpPr txBox="1"/>
          <p:nvPr/>
        </p:nvSpPr>
        <p:spPr>
          <a:xfrm>
            <a:off x="3666350" y="4053272"/>
            <a:ext cx="894796" cy="1015663"/>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ST</a:t>
            </a:r>
          </a:p>
        </p:txBody>
      </p:sp>
      <p:sp>
        <p:nvSpPr>
          <p:cNvPr id="9" name="TextBox 8">
            <a:extLst>
              <a:ext uri="{FF2B5EF4-FFF2-40B4-BE49-F238E27FC236}">
                <a16:creationId xmlns:a16="http://schemas.microsoft.com/office/drawing/2014/main" id="{0A31C974-90C7-441C-AF28-A2BEBA37F634}"/>
              </a:ext>
            </a:extLst>
          </p:cNvPr>
          <p:cNvSpPr txBox="1"/>
          <p:nvPr/>
        </p:nvSpPr>
        <p:spPr>
          <a:xfrm>
            <a:off x="1969836" y="1306672"/>
            <a:ext cx="809837" cy="1015663"/>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C</a:t>
            </a:r>
          </a:p>
        </p:txBody>
      </p:sp>
      <p:sp>
        <p:nvSpPr>
          <p:cNvPr id="10" name="TextBox 9">
            <a:extLst>
              <a:ext uri="{FF2B5EF4-FFF2-40B4-BE49-F238E27FC236}">
                <a16:creationId xmlns:a16="http://schemas.microsoft.com/office/drawing/2014/main" id="{82886DF9-596A-4BD6-8913-971FA1BA0CCB}"/>
              </a:ext>
            </a:extLst>
          </p:cNvPr>
          <p:cNvSpPr txBox="1"/>
          <p:nvPr/>
        </p:nvSpPr>
        <p:spPr>
          <a:xfrm>
            <a:off x="3362049" y="2202886"/>
            <a:ext cx="891590" cy="1015663"/>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M</a:t>
            </a:r>
          </a:p>
        </p:txBody>
      </p:sp>
      <p:sp>
        <p:nvSpPr>
          <p:cNvPr id="11" name="TextBox 10">
            <a:extLst>
              <a:ext uri="{FF2B5EF4-FFF2-40B4-BE49-F238E27FC236}">
                <a16:creationId xmlns:a16="http://schemas.microsoft.com/office/drawing/2014/main" id="{245E9F24-9D37-4A93-92A2-7401162C3F40}"/>
              </a:ext>
            </a:extLst>
          </p:cNvPr>
          <p:cNvSpPr txBox="1"/>
          <p:nvPr/>
        </p:nvSpPr>
        <p:spPr>
          <a:xfrm>
            <a:off x="3444789" y="3137199"/>
            <a:ext cx="688009" cy="1015663"/>
          </a:xfrm>
          <a:prstGeom prst="rect">
            <a:avLst/>
          </a:prstGeom>
          <a:noFill/>
        </p:spPr>
        <p:txBody>
          <a:bodyPr wrap="none" rtlCol="0">
            <a:spAutoFit/>
          </a:bodyPr>
          <a:lstStyle/>
          <a:p>
            <a:pPr algn="r"/>
            <a:r>
              <a:rPr lang="en-US" sz="6000" dirty="0">
                <a:solidFill>
                  <a:srgbClr val="B92508"/>
                </a:solidFill>
                <a:latin typeface="Century Gothic" panose="020B0502020202020204" pitchFamily="34" charset="0"/>
              </a:rPr>
              <a:t>U</a:t>
            </a:r>
          </a:p>
        </p:txBody>
      </p:sp>
    </p:spTree>
    <p:extLst>
      <p:ext uri="{BB962C8B-B14F-4D97-AF65-F5344CB8AC3E}">
        <p14:creationId xmlns:p14="http://schemas.microsoft.com/office/powerpoint/2010/main" val="12452979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grpId="0" nodeType="clickEffect" p14:presetBounceEnd="55000">
                                      <p:stCondLst>
                                        <p:cond delay="0"/>
                                      </p:stCondLst>
                                      <p:childTnLst>
                                        <p:animMotion origin="layout" path="M -1.66667E-6 -3.33333E-6 L 0.45755 0.20463 " pathEditMode="relative" rAng="0" ptsTypes="AA" p14:bounceEnd="55000">
                                          <p:cBhvr>
                                            <p:cTn id="6" dur="3000" fill="hold"/>
                                            <p:tgtEl>
                                              <p:spTgt spid="9"/>
                                            </p:tgtEl>
                                            <p:attrNameLst>
                                              <p:attrName>ppt_x</p:attrName>
                                              <p:attrName>ppt_y</p:attrName>
                                            </p:attrNameLst>
                                          </p:cBhvr>
                                          <p:rCtr x="22878" y="10231"/>
                                        </p:animMotion>
                                      </p:childTnLst>
                                    </p:cTn>
                                  </p:par>
                                  <p:par>
                                    <p:cTn id="7" presetID="63" presetClass="path" presetSubtype="0" accel="50000" fill="hold" grpId="0" nodeType="withEffect" p14:presetBounceEnd="55000">
                                      <p:stCondLst>
                                        <p:cond delay="300"/>
                                      </p:stCondLst>
                                      <p:childTnLst>
                                        <p:animMotion origin="layout" path="M 4.16667E-7 1.11111E-6 L 0.39401 0.07407 " pathEditMode="relative" rAng="0" ptsTypes="AA" p14:bounceEnd="55000">
                                          <p:cBhvr>
                                            <p:cTn id="8" dur="3000" fill="hold"/>
                                            <p:tgtEl>
                                              <p:spTgt spid="10"/>
                                            </p:tgtEl>
                                            <p:attrNameLst>
                                              <p:attrName>ppt_x</p:attrName>
                                              <p:attrName>ppt_y</p:attrName>
                                            </p:attrNameLst>
                                          </p:cBhvr>
                                          <p:rCtr x="19701" y="3704"/>
                                        </p:animMotion>
                                      </p:childTnLst>
                                    </p:cTn>
                                  </p:par>
                                  <p:par>
                                    <p:cTn id="9" presetID="63" presetClass="path" presetSubtype="0" accel="50000" fill="hold" grpId="0" nodeType="withEffect" p14:presetBounceEnd="55000">
                                      <p:stCondLst>
                                        <p:cond delay="200"/>
                                      </p:stCondLst>
                                      <p:childTnLst>
                                        <p:animMotion origin="layout" path="M 2.91667E-6 -1.48148E-6 L 0.44453 -0.06227 " pathEditMode="relative" rAng="0" ptsTypes="AA" p14:bounceEnd="55000">
                                          <p:cBhvr>
                                            <p:cTn id="10" dur="3000" fill="hold"/>
                                            <p:tgtEl>
                                              <p:spTgt spid="11"/>
                                            </p:tgtEl>
                                            <p:attrNameLst>
                                              <p:attrName>ppt_x</p:attrName>
                                              <p:attrName>ppt_y</p:attrName>
                                            </p:attrNameLst>
                                          </p:cBhvr>
                                          <p:rCtr x="22227" y="-3125"/>
                                        </p:animMotion>
                                      </p:childTnLst>
                                    </p:cTn>
                                  </p:par>
                                  <p:par>
                                    <p:cTn id="11" presetID="63" presetClass="path" presetSubtype="0" accel="50000" fill="hold" grpId="0" nodeType="withEffect" p14:presetBounceEnd="55000">
                                      <p:stCondLst>
                                        <p:cond delay="0"/>
                                      </p:stCondLst>
                                      <p:childTnLst>
                                        <p:animMotion origin="layout" path="M 2.08333E-7 3.7037E-6 L 0.46706 -0.19584 " pathEditMode="relative" rAng="0" ptsTypes="AA" p14:bounceEnd="55000">
                                          <p:cBhvr>
                                            <p:cTn id="12" dur="3000" fill="hold"/>
                                            <p:tgtEl>
                                              <p:spTgt spid="8"/>
                                            </p:tgtEl>
                                            <p:attrNameLst>
                                              <p:attrName>ppt_x</p:attrName>
                                              <p:attrName>ppt_y</p:attrName>
                                            </p:attrNameLst>
                                          </p:cBhvr>
                                          <p:rCtr x="23346" y="-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grpId="0" nodeType="clickEffect">
                                      <p:stCondLst>
                                        <p:cond delay="0"/>
                                      </p:stCondLst>
                                      <p:childTnLst>
                                        <p:animMotion origin="layout" path="M -1.66667E-6 -3.33333E-6 L 0.45755 0.20463 " pathEditMode="relative" rAng="0" ptsTypes="AA">
                                          <p:cBhvr>
                                            <p:cTn id="6" dur="3000" fill="hold"/>
                                            <p:tgtEl>
                                              <p:spTgt spid="9"/>
                                            </p:tgtEl>
                                            <p:attrNameLst>
                                              <p:attrName>ppt_x</p:attrName>
                                              <p:attrName>ppt_y</p:attrName>
                                            </p:attrNameLst>
                                          </p:cBhvr>
                                          <p:rCtr x="22878" y="10231"/>
                                        </p:animMotion>
                                      </p:childTnLst>
                                    </p:cTn>
                                  </p:par>
                                  <p:par>
                                    <p:cTn id="7" presetID="63" presetClass="path" presetSubtype="0" accel="50000" fill="hold" grpId="0" nodeType="withEffect">
                                      <p:stCondLst>
                                        <p:cond delay="300"/>
                                      </p:stCondLst>
                                      <p:childTnLst>
                                        <p:animMotion origin="layout" path="M 4.16667E-7 1.11111E-6 L 0.39401 0.07407 " pathEditMode="relative" rAng="0" ptsTypes="AA">
                                          <p:cBhvr>
                                            <p:cTn id="8" dur="3000" fill="hold"/>
                                            <p:tgtEl>
                                              <p:spTgt spid="10"/>
                                            </p:tgtEl>
                                            <p:attrNameLst>
                                              <p:attrName>ppt_x</p:attrName>
                                              <p:attrName>ppt_y</p:attrName>
                                            </p:attrNameLst>
                                          </p:cBhvr>
                                          <p:rCtr x="19701" y="3704"/>
                                        </p:animMotion>
                                      </p:childTnLst>
                                    </p:cTn>
                                  </p:par>
                                  <p:par>
                                    <p:cTn id="9" presetID="63" presetClass="path" presetSubtype="0" accel="50000" fill="hold" grpId="0" nodeType="withEffect">
                                      <p:stCondLst>
                                        <p:cond delay="200"/>
                                      </p:stCondLst>
                                      <p:childTnLst>
                                        <p:animMotion origin="layout" path="M 2.91667E-6 -1.48148E-6 L 0.44453 -0.06227 " pathEditMode="relative" rAng="0" ptsTypes="AA">
                                          <p:cBhvr>
                                            <p:cTn id="10" dur="3000" fill="hold"/>
                                            <p:tgtEl>
                                              <p:spTgt spid="11"/>
                                            </p:tgtEl>
                                            <p:attrNameLst>
                                              <p:attrName>ppt_x</p:attrName>
                                              <p:attrName>ppt_y</p:attrName>
                                            </p:attrNameLst>
                                          </p:cBhvr>
                                          <p:rCtr x="22227" y="-3125"/>
                                        </p:animMotion>
                                      </p:childTnLst>
                                    </p:cTn>
                                  </p:par>
                                  <p:par>
                                    <p:cTn id="11" presetID="63" presetClass="path" presetSubtype="0" accel="50000" fill="hold" grpId="0" nodeType="withEffect">
                                      <p:stCondLst>
                                        <p:cond delay="0"/>
                                      </p:stCondLst>
                                      <p:childTnLst>
                                        <p:animMotion origin="layout" path="M 2.08333E-7 3.7037E-6 L 0.46706 -0.19584 " pathEditMode="relative" rAng="0" ptsTypes="AA">
                                          <p:cBhvr>
                                            <p:cTn id="12" dur="3000" fill="hold"/>
                                            <p:tgtEl>
                                              <p:spTgt spid="8"/>
                                            </p:tgtEl>
                                            <p:attrNameLst>
                                              <p:attrName>ppt_x</p:attrName>
                                              <p:attrName>ppt_y</p:attrName>
                                            </p:attrNameLst>
                                          </p:cBhvr>
                                          <p:rCtr x="23346" y="-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1FA9914-CD7E-4892-944C-AF6E28CFCFDF}"/>
              </a:ext>
            </a:extLst>
          </p:cNvPr>
          <p:cNvSpPr/>
          <p:nvPr/>
        </p:nvSpPr>
        <p:spPr>
          <a:xfrm>
            <a:off x="8254688" y="2458122"/>
            <a:ext cx="1694428" cy="3610875"/>
          </a:xfrm>
          <a:custGeom>
            <a:avLst/>
            <a:gdLst>
              <a:gd name="connsiteX0" fmla="*/ 0 w 8183880"/>
              <a:gd name="connsiteY0" fmla="*/ 1623464 h 1644638"/>
              <a:gd name="connsiteX1" fmla="*/ 53340 w 8183880"/>
              <a:gd name="connsiteY1" fmla="*/ 1623464 h 1644638"/>
              <a:gd name="connsiteX2" fmla="*/ 822960 w 8183880"/>
              <a:gd name="connsiteY2" fmla="*/ 1615844 h 1644638"/>
              <a:gd name="connsiteX3" fmla="*/ 899160 w 8183880"/>
              <a:gd name="connsiteY3" fmla="*/ 1547264 h 1644638"/>
              <a:gd name="connsiteX4" fmla="*/ 1005840 w 8183880"/>
              <a:gd name="connsiteY4" fmla="*/ 1608224 h 1644638"/>
              <a:gd name="connsiteX5" fmla="*/ 1440180 w 8183880"/>
              <a:gd name="connsiteY5" fmla="*/ 1608224 h 1644638"/>
              <a:gd name="connsiteX6" fmla="*/ 1874520 w 8183880"/>
              <a:gd name="connsiteY6" fmla="*/ 1608224 h 1644638"/>
              <a:gd name="connsiteX7" fmla="*/ 1943100 w 8183880"/>
              <a:gd name="connsiteY7" fmla="*/ 1577744 h 1644638"/>
              <a:gd name="connsiteX8" fmla="*/ 2034540 w 8183880"/>
              <a:gd name="connsiteY8" fmla="*/ 1615844 h 1644638"/>
              <a:gd name="connsiteX9" fmla="*/ 4305300 w 8183880"/>
              <a:gd name="connsiteY9" fmla="*/ 1631084 h 1644638"/>
              <a:gd name="connsiteX10" fmla="*/ 5585460 w 8183880"/>
              <a:gd name="connsiteY10" fmla="*/ 1623464 h 1644638"/>
              <a:gd name="connsiteX11" fmla="*/ 5661660 w 8183880"/>
              <a:gd name="connsiteY11" fmla="*/ 1379624 h 1644638"/>
              <a:gd name="connsiteX12" fmla="*/ 5730240 w 8183880"/>
              <a:gd name="connsiteY12" fmla="*/ 808124 h 1644638"/>
              <a:gd name="connsiteX13" fmla="*/ 5859780 w 8183880"/>
              <a:gd name="connsiteY13" fmla="*/ 305204 h 1644638"/>
              <a:gd name="connsiteX14" fmla="*/ 5928360 w 8183880"/>
              <a:gd name="connsiteY14" fmla="*/ 404 h 1644638"/>
              <a:gd name="connsiteX15" fmla="*/ 5966460 w 8183880"/>
              <a:gd name="connsiteY15" fmla="*/ 244244 h 1644638"/>
              <a:gd name="connsiteX16" fmla="*/ 6004560 w 8183880"/>
              <a:gd name="connsiteY16" fmla="*/ 419504 h 1644638"/>
              <a:gd name="connsiteX17" fmla="*/ 6073140 w 8183880"/>
              <a:gd name="connsiteY17" fmla="*/ 830984 h 1644638"/>
              <a:gd name="connsiteX18" fmla="*/ 6141720 w 8183880"/>
              <a:gd name="connsiteY18" fmla="*/ 1090064 h 1644638"/>
              <a:gd name="connsiteX19" fmla="*/ 6286500 w 8183880"/>
              <a:gd name="connsiteY19" fmla="*/ 1356764 h 1644638"/>
              <a:gd name="connsiteX20" fmla="*/ 6408420 w 8183880"/>
              <a:gd name="connsiteY20" fmla="*/ 1372004 h 1644638"/>
              <a:gd name="connsiteX21" fmla="*/ 6583680 w 8183880"/>
              <a:gd name="connsiteY21" fmla="*/ 1493924 h 1644638"/>
              <a:gd name="connsiteX22" fmla="*/ 6667500 w 8183880"/>
              <a:gd name="connsiteY22" fmla="*/ 1524404 h 1644638"/>
              <a:gd name="connsiteX23" fmla="*/ 6766560 w 8183880"/>
              <a:gd name="connsiteY23" fmla="*/ 1524404 h 1644638"/>
              <a:gd name="connsiteX24" fmla="*/ 6842760 w 8183880"/>
              <a:gd name="connsiteY24" fmla="*/ 1577744 h 1644638"/>
              <a:gd name="connsiteX25" fmla="*/ 6934200 w 8183880"/>
              <a:gd name="connsiteY25" fmla="*/ 1547264 h 1644638"/>
              <a:gd name="connsiteX26" fmla="*/ 7018020 w 8183880"/>
              <a:gd name="connsiteY26" fmla="*/ 1577744 h 1644638"/>
              <a:gd name="connsiteX27" fmla="*/ 7109460 w 8183880"/>
              <a:gd name="connsiteY27" fmla="*/ 1547264 h 1644638"/>
              <a:gd name="connsiteX28" fmla="*/ 7360920 w 8183880"/>
              <a:gd name="connsiteY28" fmla="*/ 1600604 h 1644638"/>
              <a:gd name="connsiteX29" fmla="*/ 7475220 w 8183880"/>
              <a:gd name="connsiteY29" fmla="*/ 1570124 h 1644638"/>
              <a:gd name="connsiteX30" fmla="*/ 7536180 w 8183880"/>
              <a:gd name="connsiteY30" fmla="*/ 1585364 h 1644638"/>
              <a:gd name="connsiteX31" fmla="*/ 7658100 w 8183880"/>
              <a:gd name="connsiteY31" fmla="*/ 1577744 h 1644638"/>
              <a:gd name="connsiteX32" fmla="*/ 7764780 w 8183880"/>
              <a:gd name="connsiteY32" fmla="*/ 1592984 h 1644638"/>
              <a:gd name="connsiteX33" fmla="*/ 7947660 w 8183880"/>
              <a:gd name="connsiteY33" fmla="*/ 1600604 h 1644638"/>
              <a:gd name="connsiteX34" fmla="*/ 8069580 w 8183880"/>
              <a:gd name="connsiteY34" fmla="*/ 1600604 h 1644638"/>
              <a:gd name="connsiteX35" fmla="*/ 8183880 w 8183880"/>
              <a:gd name="connsiteY35" fmla="*/ 1585364 h 164463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61660 w 8183880"/>
              <a:gd name="connsiteY11" fmla="*/ 1379624 h 1631084"/>
              <a:gd name="connsiteX12" fmla="*/ 5730240 w 8183880"/>
              <a:gd name="connsiteY12" fmla="*/ 808124 h 1631084"/>
              <a:gd name="connsiteX13" fmla="*/ 5859780 w 8183880"/>
              <a:gd name="connsiteY13" fmla="*/ 305204 h 1631084"/>
              <a:gd name="connsiteX14" fmla="*/ 5928360 w 8183880"/>
              <a:gd name="connsiteY14" fmla="*/ 404 h 1631084"/>
              <a:gd name="connsiteX15" fmla="*/ 5966460 w 8183880"/>
              <a:gd name="connsiteY15" fmla="*/ 244244 h 1631084"/>
              <a:gd name="connsiteX16" fmla="*/ 6004560 w 8183880"/>
              <a:gd name="connsiteY16" fmla="*/ 419504 h 1631084"/>
              <a:gd name="connsiteX17" fmla="*/ 6073140 w 8183880"/>
              <a:gd name="connsiteY17" fmla="*/ 830984 h 1631084"/>
              <a:gd name="connsiteX18" fmla="*/ 6141720 w 8183880"/>
              <a:gd name="connsiteY18" fmla="*/ 1090064 h 1631084"/>
              <a:gd name="connsiteX19" fmla="*/ 6286500 w 8183880"/>
              <a:gd name="connsiteY19" fmla="*/ 1356764 h 1631084"/>
              <a:gd name="connsiteX20" fmla="*/ 6408420 w 8183880"/>
              <a:gd name="connsiteY20" fmla="*/ 1372004 h 1631084"/>
              <a:gd name="connsiteX21" fmla="*/ 6583680 w 8183880"/>
              <a:gd name="connsiteY21" fmla="*/ 1493924 h 1631084"/>
              <a:gd name="connsiteX22" fmla="*/ 6667500 w 8183880"/>
              <a:gd name="connsiteY22" fmla="*/ 1524404 h 1631084"/>
              <a:gd name="connsiteX23" fmla="*/ 6766560 w 8183880"/>
              <a:gd name="connsiteY23" fmla="*/ 1524404 h 1631084"/>
              <a:gd name="connsiteX24" fmla="*/ 6842760 w 8183880"/>
              <a:gd name="connsiteY24" fmla="*/ 1577744 h 1631084"/>
              <a:gd name="connsiteX25" fmla="*/ 6934200 w 8183880"/>
              <a:gd name="connsiteY25" fmla="*/ 1547264 h 1631084"/>
              <a:gd name="connsiteX26" fmla="*/ 7018020 w 8183880"/>
              <a:gd name="connsiteY26" fmla="*/ 1577744 h 1631084"/>
              <a:gd name="connsiteX27" fmla="*/ 7109460 w 8183880"/>
              <a:gd name="connsiteY27" fmla="*/ 1547264 h 1631084"/>
              <a:gd name="connsiteX28" fmla="*/ 7360920 w 8183880"/>
              <a:gd name="connsiteY28" fmla="*/ 1600604 h 1631084"/>
              <a:gd name="connsiteX29" fmla="*/ 7475220 w 8183880"/>
              <a:gd name="connsiteY29" fmla="*/ 1570124 h 1631084"/>
              <a:gd name="connsiteX30" fmla="*/ 7536180 w 8183880"/>
              <a:gd name="connsiteY30" fmla="*/ 1585364 h 1631084"/>
              <a:gd name="connsiteX31" fmla="*/ 7658100 w 8183880"/>
              <a:gd name="connsiteY31" fmla="*/ 1577744 h 1631084"/>
              <a:gd name="connsiteX32" fmla="*/ 7764780 w 8183880"/>
              <a:gd name="connsiteY32" fmla="*/ 1592984 h 1631084"/>
              <a:gd name="connsiteX33" fmla="*/ 7947660 w 8183880"/>
              <a:gd name="connsiteY33" fmla="*/ 1600604 h 1631084"/>
              <a:gd name="connsiteX34" fmla="*/ 8069580 w 8183880"/>
              <a:gd name="connsiteY34" fmla="*/ 1600604 h 1631084"/>
              <a:gd name="connsiteX35" fmla="*/ 8183880 w 8183880"/>
              <a:gd name="connsiteY35"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730240 w 8183880"/>
              <a:gd name="connsiteY11" fmla="*/ 808124 h 1631084"/>
              <a:gd name="connsiteX12" fmla="*/ 5859780 w 8183880"/>
              <a:gd name="connsiteY12" fmla="*/ 305204 h 1631084"/>
              <a:gd name="connsiteX13" fmla="*/ 5928360 w 8183880"/>
              <a:gd name="connsiteY13" fmla="*/ 404 h 1631084"/>
              <a:gd name="connsiteX14" fmla="*/ 5966460 w 8183880"/>
              <a:gd name="connsiteY14" fmla="*/ 244244 h 1631084"/>
              <a:gd name="connsiteX15" fmla="*/ 6004560 w 8183880"/>
              <a:gd name="connsiteY15" fmla="*/ 419504 h 1631084"/>
              <a:gd name="connsiteX16" fmla="*/ 6073140 w 8183880"/>
              <a:gd name="connsiteY16" fmla="*/ 830984 h 1631084"/>
              <a:gd name="connsiteX17" fmla="*/ 6141720 w 8183880"/>
              <a:gd name="connsiteY17" fmla="*/ 1090064 h 1631084"/>
              <a:gd name="connsiteX18" fmla="*/ 6286500 w 8183880"/>
              <a:gd name="connsiteY18" fmla="*/ 1356764 h 1631084"/>
              <a:gd name="connsiteX19" fmla="*/ 6408420 w 8183880"/>
              <a:gd name="connsiteY19" fmla="*/ 1372004 h 1631084"/>
              <a:gd name="connsiteX20" fmla="*/ 6583680 w 8183880"/>
              <a:gd name="connsiteY20" fmla="*/ 1493924 h 1631084"/>
              <a:gd name="connsiteX21" fmla="*/ 6667500 w 8183880"/>
              <a:gd name="connsiteY21" fmla="*/ 1524404 h 1631084"/>
              <a:gd name="connsiteX22" fmla="*/ 6766560 w 8183880"/>
              <a:gd name="connsiteY22" fmla="*/ 1524404 h 1631084"/>
              <a:gd name="connsiteX23" fmla="*/ 6842760 w 8183880"/>
              <a:gd name="connsiteY23" fmla="*/ 1577744 h 1631084"/>
              <a:gd name="connsiteX24" fmla="*/ 6934200 w 8183880"/>
              <a:gd name="connsiteY24" fmla="*/ 1547264 h 1631084"/>
              <a:gd name="connsiteX25" fmla="*/ 7018020 w 8183880"/>
              <a:gd name="connsiteY25" fmla="*/ 1577744 h 1631084"/>
              <a:gd name="connsiteX26" fmla="*/ 7109460 w 8183880"/>
              <a:gd name="connsiteY26" fmla="*/ 1547264 h 1631084"/>
              <a:gd name="connsiteX27" fmla="*/ 7360920 w 8183880"/>
              <a:gd name="connsiteY27" fmla="*/ 1600604 h 1631084"/>
              <a:gd name="connsiteX28" fmla="*/ 7475220 w 8183880"/>
              <a:gd name="connsiteY28" fmla="*/ 1570124 h 1631084"/>
              <a:gd name="connsiteX29" fmla="*/ 7536180 w 8183880"/>
              <a:gd name="connsiteY29" fmla="*/ 1585364 h 1631084"/>
              <a:gd name="connsiteX30" fmla="*/ 7658100 w 8183880"/>
              <a:gd name="connsiteY30" fmla="*/ 1577744 h 1631084"/>
              <a:gd name="connsiteX31" fmla="*/ 7764780 w 8183880"/>
              <a:gd name="connsiteY31" fmla="*/ 1592984 h 1631084"/>
              <a:gd name="connsiteX32" fmla="*/ 7947660 w 8183880"/>
              <a:gd name="connsiteY32" fmla="*/ 1600604 h 1631084"/>
              <a:gd name="connsiteX33" fmla="*/ 8069580 w 8183880"/>
              <a:gd name="connsiteY33" fmla="*/ 1600604 h 1631084"/>
              <a:gd name="connsiteX34" fmla="*/ 8183880 w 8183880"/>
              <a:gd name="connsiteY34" fmla="*/ 1585364 h 1631084"/>
              <a:gd name="connsiteX0" fmla="*/ 0 w 8183880"/>
              <a:gd name="connsiteY0" fmla="*/ 1623464 h 1643628"/>
              <a:gd name="connsiteX1" fmla="*/ 53340 w 8183880"/>
              <a:gd name="connsiteY1" fmla="*/ 1623464 h 1643628"/>
              <a:gd name="connsiteX2" fmla="*/ 822960 w 8183880"/>
              <a:gd name="connsiteY2" fmla="*/ 1615844 h 1643628"/>
              <a:gd name="connsiteX3" fmla="*/ 899160 w 8183880"/>
              <a:gd name="connsiteY3" fmla="*/ 1547264 h 1643628"/>
              <a:gd name="connsiteX4" fmla="*/ 1005840 w 8183880"/>
              <a:gd name="connsiteY4" fmla="*/ 1608224 h 1643628"/>
              <a:gd name="connsiteX5" fmla="*/ 1440180 w 8183880"/>
              <a:gd name="connsiteY5" fmla="*/ 1608224 h 1643628"/>
              <a:gd name="connsiteX6" fmla="*/ 1874520 w 8183880"/>
              <a:gd name="connsiteY6" fmla="*/ 1608224 h 1643628"/>
              <a:gd name="connsiteX7" fmla="*/ 1943100 w 8183880"/>
              <a:gd name="connsiteY7" fmla="*/ 1577744 h 1643628"/>
              <a:gd name="connsiteX8" fmla="*/ 2034540 w 8183880"/>
              <a:gd name="connsiteY8" fmla="*/ 1615844 h 1643628"/>
              <a:gd name="connsiteX9" fmla="*/ 4305300 w 8183880"/>
              <a:gd name="connsiteY9" fmla="*/ 1631084 h 1643628"/>
              <a:gd name="connsiteX10" fmla="*/ 5585460 w 8183880"/>
              <a:gd name="connsiteY10" fmla="*/ 1623464 h 1643628"/>
              <a:gd name="connsiteX11" fmla="*/ 5676900 w 8183880"/>
              <a:gd name="connsiteY11" fmla="*/ 1379624 h 1643628"/>
              <a:gd name="connsiteX12" fmla="*/ 5730240 w 8183880"/>
              <a:gd name="connsiteY12" fmla="*/ 808124 h 1643628"/>
              <a:gd name="connsiteX13" fmla="*/ 5859780 w 8183880"/>
              <a:gd name="connsiteY13" fmla="*/ 305204 h 1643628"/>
              <a:gd name="connsiteX14" fmla="*/ 5928360 w 8183880"/>
              <a:gd name="connsiteY14" fmla="*/ 404 h 1643628"/>
              <a:gd name="connsiteX15" fmla="*/ 5966460 w 8183880"/>
              <a:gd name="connsiteY15" fmla="*/ 244244 h 1643628"/>
              <a:gd name="connsiteX16" fmla="*/ 6004560 w 8183880"/>
              <a:gd name="connsiteY16" fmla="*/ 419504 h 1643628"/>
              <a:gd name="connsiteX17" fmla="*/ 6073140 w 8183880"/>
              <a:gd name="connsiteY17" fmla="*/ 830984 h 1643628"/>
              <a:gd name="connsiteX18" fmla="*/ 6141720 w 8183880"/>
              <a:gd name="connsiteY18" fmla="*/ 1090064 h 1643628"/>
              <a:gd name="connsiteX19" fmla="*/ 6286500 w 8183880"/>
              <a:gd name="connsiteY19" fmla="*/ 1356764 h 1643628"/>
              <a:gd name="connsiteX20" fmla="*/ 6408420 w 8183880"/>
              <a:gd name="connsiteY20" fmla="*/ 1372004 h 1643628"/>
              <a:gd name="connsiteX21" fmla="*/ 6583680 w 8183880"/>
              <a:gd name="connsiteY21" fmla="*/ 1493924 h 1643628"/>
              <a:gd name="connsiteX22" fmla="*/ 6667500 w 8183880"/>
              <a:gd name="connsiteY22" fmla="*/ 1524404 h 1643628"/>
              <a:gd name="connsiteX23" fmla="*/ 6766560 w 8183880"/>
              <a:gd name="connsiteY23" fmla="*/ 1524404 h 1643628"/>
              <a:gd name="connsiteX24" fmla="*/ 6842760 w 8183880"/>
              <a:gd name="connsiteY24" fmla="*/ 1577744 h 1643628"/>
              <a:gd name="connsiteX25" fmla="*/ 6934200 w 8183880"/>
              <a:gd name="connsiteY25" fmla="*/ 1547264 h 1643628"/>
              <a:gd name="connsiteX26" fmla="*/ 7018020 w 8183880"/>
              <a:gd name="connsiteY26" fmla="*/ 1577744 h 1643628"/>
              <a:gd name="connsiteX27" fmla="*/ 7109460 w 8183880"/>
              <a:gd name="connsiteY27" fmla="*/ 1547264 h 1643628"/>
              <a:gd name="connsiteX28" fmla="*/ 7360920 w 8183880"/>
              <a:gd name="connsiteY28" fmla="*/ 1600604 h 1643628"/>
              <a:gd name="connsiteX29" fmla="*/ 7475220 w 8183880"/>
              <a:gd name="connsiteY29" fmla="*/ 1570124 h 1643628"/>
              <a:gd name="connsiteX30" fmla="*/ 7536180 w 8183880"/>
              <a:gd name="connsiteY30" fmla="*/ 1585364 h 1643628"/>
              <a:gd name="connsiteX31" fmla="*/ 7658100 w 8183880"/>
              <a:gd name="connsiteY31" fmla="*/ 1577744 h 1643628"/>
              <a:gd name="connsiteX32" fmla="*/ 7764780 w 8183880"/>
              <a:gd name="connsiteY32" fmla="*/ 1592984 h 1643628"/>
              <a:gd name="connsiteX33" fmla="*/ 7947660 w 8183880"/>
              <a:gd name="connsiteY33" fmla="*/ 1600604 h 1643628"/>
              <a:gd name="connsiteX34" fmla="*/ 8069580 w 8183880"/>
              <a:gd name="connsiteY34" fmla="*/ 1600604 h 1643628"/>
              <a:gd name="connsiteX35" fmla="*/ 8183880 w 8183880"/>
              <a:gd name="connsiteY35" fmla="*/ 1585364 h 164362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47264 h 1631084"/>
              <a:gd name="connsiteX12" fmla="*/ 567690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23560 w 8183880"/>
              <a:gd name="connsiteY11" fmla="*/ 1592984 h 1631084"/>
              <a:gd name="connsiteX12" fmla="*/ 5646420 w 8183880"/>
              <a:gd name="connsiteY12" fmla="*/ 1547264 h 1631084"/>
              <a:gd name="connsiteX13" fmla="*/ 5676900 w 8183880"/>
              <a:gd name="connsiteY13" fmla="*/ 1379624 h 1631084"/>
              <a:gd name="connsiteX14" fmla="*/ 5730240 w 8183880"/>
              <a:gd name="connsiteY14" fmla="*/ 808124 h 1631084"/>
              <a:gd name="connsiteX15" fmla="*/ 5859780 w 8183880"/>
              <a:gd name="connsiteY15" fmla="*/ 305204 h 1631084"/>
              <a:gd name="connsiteX16" fmla="*/ 5928360 w 8183880"/>
              <a:gd name="connsiteY16" fmla="*/ 404 h 1631084"/>
              <a:gd name="connsiteX17" fmla="*/ 5966460 w 8183880"/>
              <a:gd name="connsiteY17" fmla="*/ 244244 h 1631084"/>
              <a:gd name="connsiteX18" fmla="*/ 6004560 w 8183880"/>
              <a:gd name="connsiteY18" fmla="*/ 419504 h 1631084"/>
              <a:gd name="connsiteX19" fmla="*/ 6073140 w 8183880"/>
              <a:gd name="connsiteY19" fmla="*/ 830984 h 1631084"/>
              <a:gd name="connsiteX20" fmla="*/ 6141720 w 8183880"/>
              <a:gd name="connsiteY20" fmla="*/ 1090064 h 1631084"/>
              <a:gd name="connsiteX21" fmla="*/ 6286500 w 8183880"/>
              <a:gd name="connsiteY21" fmla="*/ 1356764 h 1631084"/>
              <a:gd name="connsiteX22" fmla="*/ 6408420 w 8183880"/>
              <a:gd name="connsiteY22" fmla="*/ 1372004 h 1631084"/>
              <a:gd name="connsiteX23" fmla="*/ 6583680 w 8183880"/>
              <a:gd name="connsiteY23" fmla="*/ 1493924 h 1631084"/>
              <a:gd name="connsiteX24" fmla="*/ 6667500 w 8183880"/>
              <a:gd name="connsiteY24" fmla="*/ 1524404 h 1631084"/>
              <a:gd name="connsiteX25" fmla="*/ 6766560 w 8183880"/>
              <a:gd name="connsiteY25" fmla="*/ 1524404 h 1631084"/>
              <a:gd name="connsiteX26" fmla="*/ 6842760 w 8183880"/>
              <a:gd name="connsiteY26" fmla="*/ 1577744 h 1631084"/>
              <a:gd name="connsiteX27" fmla="*/ 6934200 w 8183880"/>
              <a:gd name="connsiteY27" fmla="*/ 1547264 h 1631084"/>
              <a:gd name="connsiteX28" fmla="*/ 7018020 w 8183880"/>
              <a:gd name="connsiteY28" fmla="*/ 1577744 h 1631084"/>
              <a:gd name="connsiteX29" fmla="*/ 7109460 w 8183880"/>
              <a:gd name="connsiteY29" fmla="*/ 1547264 h 1631084"/>
              <a:gd name="connsiteX30" fmla="*/ 7360920 w 8183880"/>
              <a:gd name="connsiteY30" fmla="*/ 1600604 h 1631084"/>
              <a:gd name="connsiteX31" fmla="*/ 7475220 w 8183880"/>
              <a:gd name="connsiteY31" fmla="*/ 1570124 h 1631084"/>
              <a:gd name="connsiteX32" fmla="*/ 7536180 w 8183880"/>
              <a:gd name="connsiteY32" fmla="*/ 1585364 h 1631084"/>
              <a:gd name="connsiteX33" fmla="*/ 7658100 w 8183880"/>
              <a:gd name="connsiteY33" fmla="*/ 1577744 h 1631084"/>
              <a:gd name="connsiteX34" fmla="*/ 7764780 w 8183880"/>
              <a:gd name="connsiteY34" fmla="*/ 1592984 h 1631084"/>
              <a:gd name="connsiteX35" fmla="*/ 7947660 w 8183880"/>
              <a:gd name="connsiteY35" fmla="*/ 1600604 h 1631084"/>
              <a:gd name="connsiteX36" fmla="*/ 8069580 w 8183880"/>
              <a:gd name="connsiteY36" fmla="*/ 1600604 h 1631084"/>
              <a:gd name="connsiteX37" fmla="*/ 8183880 w 8183880"/>
              <a:gd name="connsiteY37" fmla="*/ 1585364 h 1631084"/>
              <a:gd name="connsiteX0" fmla="*/ 0 w 8183880"/>
              <a:gd name="connsiteY0" fmla="*/ 1623464 h 1624958"/>
              <a:gd name="connsiteX1" fmla="*/ 53340 w 8183880"/>
              <a:gd name="connsiteY1" fmla="*/ 1623464 h 1624958"/>
              <a:gd name="connsiteX2" fmla="*/ 822960 w 8183880"/>
              <a:gd name="connsiteY2" fmla="*/ 1615844 h 1624958"/>
              <a:gd name="connsiteX3" fmla="*/ 899160 w 8183880"/>
              <a:gd name="connsiteY3" fmla="*/ 1547264 h 1624958"/>
              <a:gd name="connsiteX4" fmla="*/ 1005840 w 8183880"/>
              <a:gd name="connsiteY4" fmla="*/ 1608224 h 1624958"/>
              <a:gd name="connsiteX5" fmla="*/ 1440180 w 8183880"/>
              <a:gd name="connsiteY5" fmla="*/ 1608224 h 1624958"/>
              <a:gd name="connsiteX6" fmla="*/ 1874520 w 8183880"/>
              <a:gd name="connsiteY6" fmla="*/ 1608224 h 1624958"/>
              <a:gd name="connsiteX7" fmla="*/ 1943100 w 8183880"/>
              <a:gd name="connsiteY7" fmla="*/ 1577744 h 1624958"/>
              <a:gd name="connsiteX8" fmla="*/ 2034540 w 8183880"/>
              <a:gd name="connsiteY8" fmla="*/ 1615844 h 1624958"/>
              <a:gd name="connsiteX9" fmla="*/ 5585460 w 8183880"/>
              <a:gd name="connsiteY9" fmla="*/ 1623464 h 1624958"/>
              <a:gd name="connsiteX10" fmla="*/ 5623560 w 8183880"/>
              <a:gd name="connsiteY10" fmla="*/ 1592984 h 1624958"/>
              <a:gd name="connsiteX11" fmla="*/ 5646420 w 8183880"/>
              <a:gd name="connsiteY11" fmla="*/ 1547264 h 1624958"/>
              <a:gd name="connsiteX12" fmla="*/ 5676900 w 8183880"/>
              <a:gd name="connsiteY12" fmla="*/ 1379624 h 1624958"/>
              <a:gd name="connsiteX13" fmla="*/ 5730240 w 8183880"/>
              <a:gd name="connsiteY13" fmla="*/ 808124 h 1624958"/>
              <a:gd name="connsiteX14" fmla="*/ 5859780 w 8183880"/>
              <a:gd name="connsiteY14" fmla="*/ 305204 h 1624958"/>
              <a:gd name="connsiteX15" fmla="*/ 5928360 w 8183880"/>
              <a:gd name="connsiteY15" fmla="*/ 404 h 1624958"/>
              <a:gd name="connsiteX16" fmla="*/ 5966460 w 8183880"/>
              <a:gd name="connsiteY16" fmla="*/ 244244 h 1624958"/>
              <a:gd name="connsiteX17" fmla="*/ 6004560 w 8183880"/>
              <a:gd name="connsiteY17" fmla="*/ 419504 h 1624958"/>
              <a:gd name="connsiteX18" fmla="*/ 6073140 w 8183880"/>
              <a:gd name="connsiteY18" fmla="*/ 830984 h 1624958"/>
              <a:gd name="connsiteX19" fmla="*/ 6141720 w 8183880"/>
              <a:gd name="connsiteY19" fmla="*/ 1090064 h 1624958"/>
              <a:gd name="connsiteX20" fmla="*/ 6286500 w 8183880"/>
              <a:gd name="connsiteY20" fmla="*/ 1356764 h 1624958"/>
              <a:gd name="connsiteX21" fmla="*/ 6408420 w 8183880"/>
              <a:gd name="connsiteY21" fmla="*/ 1372004 h 1624958"/>
              <a:gd name="connsiteX22" fmla="*/ 6583680 w 8183880"/>
              <a:gd name="connsiteY22" fmla="*/ 1493924 h 1624958"/>
              <a:gd name="connsiteX23" fmla="*/ 6667500 w 8183880"/>
              <a:gd name="connsiteY23" fmla="*/ 1524404 h 1624958"/>
              <a:gd name="connsiteX24" fmla="*/ 6766560 w 8183880"/>
              <a:gd name="connsiteY24" fmla="*/ 1524404 h 1624958"/>
              <a:gd name="connsiteX25" fmla="*/ 6842760 w 8183880"/>
              <a:gd name="connsiteY25" fmla="*/ 1577744 h 1624958"/>
              <a:gd name="connsiteX26" fmla="*/ 6934200 w 8183880"/>
              <a:gd name="connsiteY26" fmla="*/ 1547264 h 1624958"/>
              <a:gd name="connsiteX27" fmla="*/ 7018020 w 8183880"/>
              <a:gd name="connsiteY27" fmla="*/ 1577744 h 1624958"/>
              <a:gd name="connsiteX28" fmla="*/ 7109460 w 8183880"/>
              <a:gd name="connsiteY28" fmla="*/ 1547264 h 1624958"/>
              <a:gd name="connsiteX29" fmla="*/ 7360920 w 8183880"/>
              <a:gd name="connsiteY29" fmla="*/ 1600604 h 1624958"/>
              <a:gd name="connsiteX30" fmla="*/ 7475220 w 8183880"/>
              <a:gd name="connsiteY30" fmla="*/ 1570124 h 1624958"/>
              <a:gd name="connsiteX31" fmla="*/ 7536180 w 8183880"/>
              <a:gd name="connsiteY31" fmla="*/ 1585364 h 1624958"/>
              <a:gd name="connsiteX32" fmla="*/ 7658100 w 8183880"/>
              <a:gd name="connsiteY32" fmla="*/ 1577744 h 1624958"/>
              <a:gd name="connsiteX33" fmla="*/ 7764780 w 8183880"/>
              <a:gd name="connsiteY33" fmla="*/ 1592984 h 1624958"/>
              <a:gd name="connsiteX34" fmla="*/ 7947660 w 8183880"/>
              <a:gd name="connsiteY34" fmla="*/ 1600604 h 1624958"/>
              <a:gd name="connsiteX35" fmla="*/ 8069580 w 8183880"/>
              <a:gd name="connsiteY35" fmla="*/ 1600604 h 1624958"/>
              <a:gd name="connsiteX36" fmla="*/ 8183880 w 8183880"/>
              <a:gd name="connsiteY36" fmla="*/ 1585364 h 1624958"/>
              <a:gd name="connsiteX0" fmla="*/ 0 w 8183880"/>
              <a:gd name="connsiteY0" fmla="*/ 1623464 h 1623681"/>
              <a:gd name="connsiteX1" fmla="*/ 53340 w 8183880"/>
              <a:gd name="connsiteY1" fmla="*/ 1623464 h 1623681"/>
              <a:gd name="connsiteX2" fmla="*/ 822960 w 8183880"/>
              <a:gd name="connsiteY2" fmla="*/ 1615844 h 1623681"/>
              <a:gd name="connsiteX3" fmla="*/ 899160 w 8183880"/>
              <a:gd name="connsiteY3" fmla="*/ 1547264 h 1623681"/>
              <a:gd name="connsiteX4" fmla="*/ 1005840 w 8183880"/>
              <a:gd name="connsiteY4" fmla="*/ 1608224 h 1623681"/>
              <a:gd name="connsiteX5" fmla="*/ 1440180 w 8183880"/>
              <a:gd name="connsiteY5" fmla="*/ 1608224 h 1623681"/>
              <a:gd name="connsiteX6" fmla="*/ 1874520 w 8183880"/>
              <a:gd name="connsiteY6" fmla="*/ 1608224 h 1623681"/>
              <a:gd name="connsiteX7" fmla="*/ 1943100 w 8183880"/>
              <a:gd name="connsiteY7" fmla="*/ 1577744 h 1623681"/>
              <a:gd name="connsiteX8" fmla="*/ 5585460 w 8183880"/>
              <a:gd name="connsiteY8" fmla="*/ 1623464 h 1623681"/>
              <a:gd name="connsiteX9" fmla="*/ 5623560 w 8183880"/>
              <a:gd name="connsiteY9" fmla="*/ 1592984 h 1623681"/>
              <a:gd name="connsiteX10" fmla="*/ 5646420 w 8183880"/>
              <a:gd name="connsiteY10" fmla="*/ 1547264 h 1623681"/>
              <a:gd name="connsiteX11" fmla="*/ 5676900 w 8183880"/>
              <a:gd name="connsiteY11" fmla="*/ 1379624 h 1623681"/>
              <a:gd name="connsiteX12" fmla="*/ 5730240 w 8183880"/>
              <a:gd name="connsiteY12" fmla="*/ 808124 h 1623681"/>
              <a:gd name="connsiteX13" fmla="*/ 5859780 w 8183880"/>
              <a:gd name="connsiteY13" fmla="*/ 305204 h 1623681"/>
              <a:gd name="connsiteX14" fmla="*/ 5928360 w 8183880"/>
              <a:gd name="connsiteY14" fmla="*/ 404 h 1623681"/>
              <a:gd name="connsiteX15" fmla="*/ 5966460 w 8183880"/>
              <a:gd name="connsiteY15" fmla="*/ 244244 h 1623681"/>
              <a:gd name="connsiteX16" fmla="*/ 6004560 w 8183880"/>
              <a:gd name="connsiteY16" fmla="*/ 419504 h 1623681"/>
              <a:gd name="connsiteX17" fmla="*/ 6073140 w 8183880"/>
              <a:gd name="connsiteY17" fmla="*/ 830984 h 1623681"/>
              <a:gd name="connsiteX18" fmla="*/ 6141720 w 8183880"/>
              <a:gd name="connsiteY18" fmla="*/ 1090064 h 1623681"/>
              <a:gd name="connsiteX19" fmla="*/ 6286500 w 8183880"/>
              <a:gd name="connsiteY19" fmla="*/ 1356764 h 1623681"/>
              <a:gd name="connsiteX20" fmla="*/ 6408420 w 8183880"/>
              <a:gd name="connsiteY20" fmla="*/ 1372004 h 1623681"/>
              <a:gd name="connsiteX21" fmla="*/ 6583680 w 8183880"/>
              <a:gd name="connsiteY21" fmla="*/ 1493924 h 1623681"/>
              <a:gd name="connsiteX22" fmla="*/ 6667500 w 8183880"/>
              <a:gd name="connsiteY22" fmla="*/ 1524404 h 1623681"/>
              <a:gd name="connsiteX23" fmla="*/ 6766560 w 8183880"/>
              <a:gd name="connsiteY23" fmla="*/ 1524404 h 1623681"/>
              <a:gd name="connsiteX24" fmla="*/ 6842760 w 8183880"/>
              <a:gd name="connsiteY24" fmla="*/ 1577744 h 1623681"/>
              <a:gd name="connsiteX25" fmla="*/ 6934200 w 8183880"/>
              <a:gd name="connsiteY25" fmla="*/ 1547264 h 1623681"/>
              <a:gd name="connsiteX26" fmla="*/ 7018020 w 8183880"/>
              <a:gd name="connsiteY26" fmla="*/ 1577744 h 1623681"/>
              <a:gd name="connsiteX27" fmla="*/ 7109460 w 8183880"/>
              <a:gd name="connsiteY27" fmla="*/ 1547264 h 1623681"/>
              <a:gd name="connsiteX28" fmla="*/ 7360920 w 8183880"/>
              <a:gd name="connsiteY28" fmla="*/ 1600604 h 1623681"/>
              <a:gd name="connsiteX29" fmla="*/ 7475220 w 8183880"/>
              <a:gd name="connsiteY29" fmla="*/ 1570124 h 1623681"/>
              <a:gd name="connsiteX30" fmla="*/ 7536180 w 8183880"/>
              <a:gd name="connsiteY30" fmla="*/ 1585364 h 1623681"/>
              <a:gd name="connsiteX31" fmla="*/ 7658100 w 8183880"/>
              <a:gd name="connsiteY31" fmla="*/ 1577744 h 1623681"/>
              <a:gd name="connsiteX32" fmla="*/ 7764780 w 8183880"/>
              <a:gd name="connsiteY32" fmla="*/ 1592984 h 1623681"/>
              <a:gd name="connsiteX33" fmla="*/ 7947660 w 8183880"/>
              <a:gd name="connsiteY33" fmla="*/ 1600604 h 1623681"/>
              <a:gd name="connsiteX34" fmla="*/ 8069580 w 8183880"/>
              <a:gd name="connsiteY34" fmla="*/ 1600604 h 1623681"/>
              <a:gd name="connsiteX35" fmla="*/ 8183880 w 8183880"/>
              <a:gd name="connsiteY35" fmla="*/ 1585364 h 1623681"/>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1874520 w 8183880"/>
              <a:gd name="connsiteY6" fmla="*/ 1608224 h 1623464"/>
              <a:gd name="connsiteX7" fmla="*/ 5585460 w 8183880"/>
              <a:gd name="connsiteY7" fmla="*/ 1623464 h 1623464"/>
              <a:gd name="connsiteX8" fmla="*/ 5623560 w 8183880"/>
              <a:gd name="connsiteY8" fmla="*/ 1592984 h 1623464"/>
              <a:gd name="connsiteX9" fmla="*/ 5646420 w 8183880"/>
              <a:gd name="connsiteY9" fmla="*/ 1547264 h 1623464"/>
              <a:gd name="connsiteX10" fmla="*/ 5676900 w 8183880"/>
              <a:gd name="connsiteY10" fmla="*/ 1379624 h 1623464"/>
              <a:gd name="connsiteX11" fmla="*/ 5730240 w 8183880"/>
              <a:gd name="connsiteY11" fmla="*/ 808124 h 1623464"/>
              <a:gd name="connsiteX12" fmla="*/ 5859780 w 8183880"/>
              <a:gd name="connsiteY12" fmla="*/ 305204 h 1623464"/>
              <a:gd name="connsiteX13" fmla="*/ 5928360 w 8183880"/>
              <a:gd name="connsiteY13" fmla="*/ 404 h 1623464"/>
              <a:gd name="connsiteX14" fmla="*/ 5966460 w 8183880"/>
              <a:gd name="connsiteY14" fmla="*/ 244244 h 1623464"/>
              <a:gd name="connsiteX15" fmla="*/ 6004560 w 8183880"/>
              <a:gd name="connsiteY15" fmla="*/ 419504 h 1623464"/>
              <a:gd name="connsiteX16" fmla="*/ 6073140 w 8183880"/>
              <a:gd name="connsiteY16" fmla="*/ 830984 h 1623464"/>
              <a:gd name="connsiteX17" fmla="*/ 6141720 w 8183880"/>
              <a:gd name="connsiteY17" fmla="*/ 1090064 h 1623464"/>
              <a:gd name="connsiteX18" fmla="*/ 6286500 w 8183880"/>
              <a:gd name="connsiteY18" fmla="*/ 1356764 h 1623464"/>
              <a:gd name="connsiteX19" fmla="*/ 6408420 w 8183880"/>
              <a:gd name="connsiteY19" fmla="*/ 1372004 h 1623464"/>
              <a:gd name="connsiteX20" fmla="*/ 6583680 w 8183880"/>
              <a:gd name="connsiteY20" fmla="*/ 1493924 h 1623464"/>
              <a:gd name="connsiteX21" fmla="*/ 6667500 w 8183880"/>
              <a:gd name="connsiteY21" fmla="*/ 1524404 h 1623464"/>
              <a:gd name="connsiteX22" fmla="*/ 6766560 w 8183880"/>
              <a:gd name="connsiteY22" fmla="*/ 1524404 h 1623464"/>
              <a:gd name="connsiteX23" fmla="*/ 6842760 w 8183880"/>
              <a:gd name="connsiteY23" fmla="*/ 1577744 h 1623464"/>
              <a:gd name="connsiteX24" fmla="*/ 6934200 w 8183880"/>
              <a:gd name="connsiteY24" fmla="*/ 1547264 h 1623464"/>
              <a:gd name="connsiteX25" fmla="*/ 7018020 w 8183880"/>
              <a:gd name="connsiteY25" fmla="*/ 1577744 h 1623464"/>
              <a:gd name="connsiteX26" fmla="*/ 7109460 w 8183880"/>
              <a:gd name="connsiteY26" fmla="*/ 1547264 h 1623464"/>
              <a:gd name="connsiteX27" fmla="*/ 7360920 w 8183880"/>
              <a:gd name="connsiteY27" fmla="*/ 1600604 h 1623464"/>
              <a:gd name="connsiteX28" fmla="*/ 7475220 w 8183880"/>
              <a:gd name="connsiteY28" fmla="*/ 1570124 h 1623464"/>
              <a:gd name="connsiteX29" fmla="*/ 7536180 w 8183880"/>
              <a:gd name="connsiteY29" fmla="*/ 1585364 h 1623464"/>
              <a:gd name="connsiteX30" fmla="*/ 7658100 w 8183880"/>
              <a:gd name="connsiteY30" fmla="*/ 1577744 h 1623464"/>
              <a:gd name="connsiteX31" fmla="*/ 7764780 w 8183880"/>
              <a:gd name="connsiteY31" fmla="*/ 1592984 h 1623464"/>
              <a:gd name="connsiteX32" fmla="*/ 7947660 w 8183880"/>
              <a:gd name="connsiteY32" fmla="*/ 1600604 h 1623464"/>
              <a:gd name="connsiteX33" fmla="*/ 8069580 w 8183880"/>
              <a:gd name="connsiteY33" fmla="*/ 1600604 h 1623464"/>
              <a:gd name="connsiteX34" fmla="*/ 8183880 w 8183880"/>
              <a:gd name="connsiteY34" fmla="*/ 1585364 h 1623464"/>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5585460 w 8183880"/>
              <a:gd name="connsiteY6" fmla="*/ 1623464 h 1623464"/>
              <a:gd name="connsiteX7" fmla="*/ 5623560 w 8183880"/>
              <a:gd name="connsiteY7" fmla="*/ 1592984 h 1623464"/>
              <a:gd name="connsiteX8" fmla="*/ 5646420 w 8183880"/>
              <a:gd name="connsiteY8" fmla="*/ 1547264 h 1623464"/>
              <a:gd name="connsiteX9" fmla="*/ 5676900 w 8183880"/>
              <a:gd name="connsiteY9" fmla="*/ 1379624 h 1623464"/>
              <a:gd name="connsiteX10" fmla="*/ 5730240 w 8183880"/>
              <a:gd name="connsiteY10" fmla="*/ 808124 h 1623464"/>
              <a:gd name="connsiteX11" fmla="*/ 5859780 w 8183880"/>
              <a:gd name="connsiteY11" fmla="*/ 305204 h 1623464"/>
              <a:gd name="connsiteX12" fmla="*/ 5928360 w 8183880"/>
              <a:gd name="connsiteY12" fmla="*/ 404 h 1623464"/>
              <a:gd name="connsiteX13" fmla="*/ 5966460 w 8183880"/>
              <a:gd name="connsiteY13" fmla="*/ 244244 h 1623464"/>
              <a:gd name="connsiteX14" fmla="*/ 6004560 w 8183880"/>
              <a:gd name="connsiteY14" fmla="*/ 419504 h 1623464"/>
              <a:gd name="connsiteX15" fmla="*/ 6073140 w 8183880"/>
              <a:gd name="connsiteY15" fmla="*/ 830984 h 1623464"/>
              <a:gd name="connsiteX16" fmla="*/ 6141720 w 8183880"/>
              <a:gd name="connsiteY16" fmla="*/ 1090064 h 1623464"/>
              <a:gd name="connsiteX17" fmla="*/ 6286500 w 8183880"/>
              <a:gd name="connsiteY17" fmla="*/ 1356764 h 1623464"/>
              <a:gd name="connsiteX18" fmla="*/ 6408420 w 8183880"/>
              <a:gd name="connsiteY18" fmla="*/ 1372004 h 1623464"/>
              <a:gd name="connsiteX19" fmla="*/ 6583680 w 8183880"/>
              <a:gd name="connsiteY19" fmla="*/ 1493924 h 1623464"/>
              <a:gd name="connsiteX20" fmla="*/ 6667500 w 8183880"/>
              <a:gd name="connsiteY20" fmla="*/ 1524404 h 1623464"/>
              <a:gd name="connsiteX21" fmla="*/ 6766560 w 8183880"/>
              <a:gd name="connsiteY21" fmla="*/ 1524404 h 1623464"/>
              <a:gd name="connsiteX22" fmla="*/ 6842760 w 8183880"/>
              <a:gd name="connsiteY22" fmla="*/ 1577744 h 1623464"/>
              <a:gd name="connsiteX23" fmla="*/ 6934200 w 8183880"/>
              <a:gd name="connsiteY23" fmla="*/ 1547264 h 1623464"/>
              <a:gd name="connsiteX24" fmla="*/ 7018020 w 8183880"/>
              <a:gd name="connsiteY24" fmla="*/ 1577744 h 1623464"/>
              <a:gd name="connsiteX25" fmla="*/ 7109460 w 8183880"/>
              <a:gd name="connsiteY25" fmla="*/ 1547264 h 1623464"/>
              <a:gd name="connsiteX26" fmla="*/ 7360920 w 8183880"/>
              <a:gd name="connsiteY26" fmla="*/ 1600604 h 1623464"/>
              <a:gd name="connsiteX27" fmla="*/ 7475220 w 8183880"/>
              <a:gd name="connsiteY27" fmla="*/ 1570124 h 1623464"/>
              <a:gd name="connsiteX28" fmla="*/ 7536180 w 8183880"/>
              <a:gd name="connsiteY28" fmla="*/ 1585364 h 1623464"/>
              <a:gd name="connsiteX29" fmla="*/ 7658100 w 8183880"/>
              <a:gd name="connsiteY29" fmla="*/ 1577744 h 1623464"/>
              <a:gd name="connsiteX30" fmla="*/ 7764780 w 8183880"/>
              <a:gd name="connsiteY30" fmla="*/ 1592984 h 1623464"/>
              <a:gd name="connsiteX31" fmla="*/ 7947660 w 8183880"/>
              <a:gd name="connsiteY31" fmla="*/ 1600604 h 1623464"/>
              <a:gd name="connsiteX32" fmla="*/ 8069580 w 8183880"/>
              <a:gd name="connsiteY32" fmla="*/ 1600604 h 1623464"/>
              <a:gd name="connsiteX33" fmla="*/ 8183880 w 8183880"/>
              <a:gd name="connsiteY33" fmla="*/ 1585364 h 1623464"/>
              <a:gd name="connsiteX0" fmla="*/ 0 w 8183880"/>
              <a:gd name="connsiteY0" fmla="*/ 1623464 h 1624099"/>
              <a:gd name="connsiteX1" fmla="*/ 53340 w 8183880"/>
              <a:gd name="connsiteY1" fmla="*/ 1623464 h 1624099"/>
              <a:gd name="connsiteX2" fmla="*/ 822960 w 8183880"/>
              <a:gd name="connsiteY2" fmla="*/ 1615844 h 1624099"/>
              <a:gd name="connsiteX3" fmla="*/ 899160 w 8183880"/>
              <a:gd name="connsiteY3" fmla="*/ 1547264 h 1624099"/>
              <a:gd name="connsiteX4" fmla="*/ 1005840 w 8183880"/>
              <a:gd name="connsiteY4" fmla="*/ 1608224 h 1624099"/>
              <a:gd name="connsiteX5" fmla="*/ 5585460 w 8183880"/>
              <a:gd name="connsiteY5" fmla="*/ 1623464 h 1624099"/>
              <a:gd name="connsiteX6" fmla="*/ 5623560 w 8183880"/>
              <a:gd name="connsiteY6" fmla="*/ 1592984 h 1624099"/>
              <a:gd name="connsiteX7" fmla="*/ 5646420 w 8183880"/>
              <a:gd name="connsiteY7" fmla="*/ 1547264 h 1624099"/>
              <a:gd name="connsiteX8" fmla="*/ 5676900 w 8183880"/>
              <a:gd name="connsiteY8" fmla="*/ 1379624 h 1624099"/>
              <a:gd name="connsiteX9" fmla="*/ 5730240 w 8183880"/>
              <a:gd name="connsiteY9" fmla="*/ 808124 h 1624099"/>
              <a:gd name="connsiteX10" fmla="*/ 5859780 w 8183880"/>
              <a:gd name="connsiteY10" fmla="*/ 305204 h 1624099"/>
              <a:gd name="connsiteX11" fmla="*/ 5928360 w 8183880"/>
              <a:gd name="connsiteY11" fmla="*/ 404 h 1624099"/>
              <a:gd name="connsiteX12" fmla="*/ 5966460 w 8183880"/>
              <a:gd name="connsiteY12" fmla="*/ 244244 h 1624099"/>
              <a:gd name="connsiteX13" fmla="*/ 6004560 w 8183880"/>
              <a:gd name="connsiteY13" fmla="*/ 419504 h 1624099"/>
              <a:gd name="connsiteX14" fmla="*/ 6073140 w 8183880"/>
              <a:gd name="connsiteY14" fmla="*/ 830984 h 1624099"/>
              <a:gd name="connsiteX15" fmla="*/ 6141720 w 8183880"/>
              <a:gd name="connsiteY15" fmla="*/ 1090064 h 1624099"/>
              <a:gd name="connsiteX16" fmla="*/ 6286500 w 8183880"/>
              <a:gd name="connsiteY16" fmla="*/ 1356764 h 1624099"/>
              <a:gd name="connsiteX17" fmla="*/ 6408420 w 8183880"/>
              <a:gd name="connsiteY17" fmla="*/ 1372004 h 1624099"/>
              <a:gd name="connsiteX18" fmla="*/ 6583680 w 8183880"/>
              <a:gd name="connsiteY18" fmla="*/ 1493924 h 1624099"/>
              <a:gd name="connsiteX19" fmla="*/ 6667500 w 8183880"/>
              <a:gd name="connsiteY19" fmla="*/ 1524404 h 1624099"/>
              <a:gd name="connsiteX20" fmla="*/ 6766560 w 8183880"/>
              <a:gd name="connsiteY20" fmla="*/ 1524404 h 1624099"/>
              <a:gd name="connsiteX21" fmla="*/ 6842760 w 8183880"/>
              <a:gd name="connsiteY21" fmla="*/ 1577744 h 1624099"/>
              <a:gd name="connsiteX22" fmla="*/ 6934200 w 8183880"/>
              <a:gd name="connsiteY22" fmla="*/ 1547264 h 1624099"/>
              <a:gd name="connsiteX23" fmla="*/ 7018020 w 8183880"/>
              <a:gd name="connsiteY23" fmla="*/ 1577744 h 1624099"/>
              <a:gd name="connsiteX24" fmla="*/ 7109460 w 8183880"/>
              <a:gd name="connsiteY24" fmla="*/ 1547264 h 1624099"/>
              <a:gd name="connsiteX25" fmla="*/ 7360920 w 8183880"/>
              <a:gd name="connsiteY25" fmla="*/ 1600604 h 1624099"/>
              <a:gd name="connsiteX26" fmla="*/ 7475220 w 8183880"/>
              <a:gd name="connsiteY26" fmla="*/ 1570124 h 1624099"/>
              <a:gd name="connsiteX27" fmla="*/ 7536180 w 8183880"/>
              <a:gd name="connsiteY27" fmla="*/ 1585364 h 1624099"/>
              <a:gd name="connsiteX28" fmla="*/ 7658100 w 8183880"/>
              <a:gd name="connsiteY28" fmla="*/ 1577744 h 1624099"/>
              <a:gd name="connsiteX29" fmla="*/ 7764780 w 8183880"/>
              <a:gd name="connsiteY29" fmla="*/ 1592984 h 1624099"/>
              <a:gd name="connsiteX30" fmla="*/ 7947660 w 8183880"/>
              <a:gd name="connsiteY30" fmla="*/ 1600604 h 1624099"/>
              <a:gd name="connsiteX31" fmla="*/ 8069580 w 8183880"/>
              <a:gd name="connsiteY31" fmla="*/ 1600604 h 1624099"/>
              <a:gd name="connsiteX32" fmla="*/ 8183880 w 8183880"/>
              <a:gd name="connsiteY32" fmla="*/ 1585364 h 1624099"/>
              <a:gd name="connsiteX0" fmla="*/ 0 w 8183880"/>
              <a:gd name="connsiteY0" fmla="*/ 1623464 h 1624863"/>
              <a:gd name="connsiteX1" fmla="*/ 53340 w 8183880"/>
              <a:gd name="connsiteY1" fmla="*/ 1623464 h 1624863"/>
              <a:gd name="connsiteX2" fmla="*/ 822960 w 8183880"/>
              <a:gd name="connsiteY2" fmla="*/ 1615844 h 1624863"/>
              <a:gd name="connsiteX3" fmla="*/ 899160 w 8183880"/>
              <a:gd name="connsiteY3" fmla="*/ 1547264 h 1624863"/>
              <a:gd name="connsiteX4" fmla="*/ 5585460 w 8183880"/>
              <a:gd name="connsiteY4" fmla="*/ 1623464 h 1624863"/>
              <a:gd name="connsiteX5" fmla="*/ 5623560 w 8183880"/>
              <a:gd name="connsiteY5" fmla="*/ 1592984 h 1624863"/>
              <a:gd name="connsiteX6" fmla="*/ 5646420 w 8183880"/>
              <a:gd name="connsiteY6" fmla="*/ 1547264 h 1624863"/>
              <a:gd name="connsiteX7" fmla="*/ 5676900 w 8183880"/>
              <a:gd name="connsiteY7" fmla="*/ 1379624 h 1624863"/>
              <a:gd name="connsiteX8" fmla="*/ 5730240 w 8183880"/>
              <a:gd name="connsiteY8" fmla="*/ 808124 h 1624863"/>
              <a:gd name="connsiteX9" fmla="*/ 5859780 w 8183880"/>
              <a:gd name="connsiteY9" fmla="*/ 305204 h 1624863"/>
              <a:gd name="connsiteX10" fmla="*/ 5928360 w 8183880"/>
              <a:gd name="connsiteY10" fmla="*/ 404 h 1624863"/>
              <a:gd name="connsiteX11" fmla="*/ 5966460 w 8183880"/>
              <a:gd name="connsiteY11" fmla="*/ 244244 h 1624863"/>
              <a:gd name="connsiteX12" fmla="*/ 6004560 w 8183880"/>
              <a:gd name="connsiteY12" fmla="*/ 419504 h 1624863"/>
              <a:gd name="connsiteX13" fmla="*/ 6073140 w 8183880"/>
              <a:gd name="connsiteY13" fmla="*/ 830984 h 1624863"/>
              <a:gd name="connsiteX14" fmla="*/ 6141720 w 8183880"/>
              <a:gd name="connsiteY14" fmla="*/ 1090064 h 1624863"/>
              <a:gd name="connsiteX15" fmla="*/ 6286500 w 8183880"/>
              <a:gd name="connsiteY15" fmla="*/ 1356764 h 1624863"/>
              <a:gd name="connsiteX16" fmla="*/ 6408420 w 8183880"/>
              <a:gd name="connsiteY16" fmla="*/ 1372004 h 1624863"/>
              <a:gd name="connsiteX17" fmla="*/ 6583680 w 8183880"/>
              <a:gd name="connsiteY17" fmla="*/ 1493924 h 1624863"/>
              <a:gd name="connsiteX18" fmla="*/ 6667500 w 8183880"/>
              <a:gd name="connsiteY18" fmla="*/ 1524404 h 1624863"/>
              <a:gd name="connsiteX19" fmla="*/ 6766560 w 8183880"/>
              <a:gd name="connsiteY19" fmla="*/ 1524404 h 1624863"/>
              <a:gd name="connsiteX20" fmla="*/ 6842760 w 8183880"/>
              <a:gd name="connsiteY20" fmla="*/ 1577744 h 1624863"/>
              <a:gd name="connsiteX21" fmla="*/ 6934200 w 8183880"/>
              <a:gd name="connsiteY21" fmla="*/ 1547264 h 1624863"/>
              <a:gd name="connsiteX22" fmla="*/ 7018020 w 8183880"/>
              <a:gd name="connsiteY22" fmla="*/ 1577744 h 1624863"/>
              <a:gd name="connsiteX23" fmla="*/ 7109460 w 8183880"/>
              <a:gd name="connsiteY23" fmla="*/ 1547264 h 1624863"/>
              <a:gd name="connsiteX24" fmla="*/ 7360920 w 8183880"/>
              <a:gd name="connsiteY24" fmla="*/ 1600604 h 1624863"/>
              <a:gd name="connsiteX25" fmla="*/ 7475220 w 8183880"/>
              <a:gd name="connsiteY25" fmla="*/ 1570124 h 1624863"/>
              <a:gd name="connsiteX26" fmla="*/ 7536180 w 8183880"/>
              <a:gd name="connsiteY26" fmla="*/ 1585364 h 1624863"/>
              <a:gd name="connsiteX27" fmla="*/ 7658100 w 8183880"/>
              <a:gd name="connsiteY27" fmla="*/ 1577744 h 1624863"/>
              <a:gd name="connsiteX28" fmla="*/ 7764780 w 8183880"/>
              <a:gd name="connsiteY28" fmla="*/ 1592984 h 1624863"/>
              <a:gd name="connsiteX29" fmla="*/ 7947660 w 8183880"/>
              <a:gd name="connsiteY29" fmla="*/ 1600604 h 1624863"/>
              <a:gd name="connsiteX30" fmla="*/ 8069580 w 8183880"/>
              <a:gd name="connsiteY30" fmla="*/ 1600604 h 1624863"/>
              <a:gd name="connsiteX31" fmla="*/ 8183880 w 8183880"/>
              <a:gd name="connsiteY31" fmla="*/ 1585364 h 1624863"/>
              <a:gd name="connsiteX0" fmla="*/ 0 w 8183880"/>
              <a:gd name="connsiteY0" fmla="*/ 1623464 h 1623464"/>
              <a:gd name="connsiteX1" fmla="*/ 53340 w 8183880"/>
              <a:gd name="connsiteY1" fmla="*/ 1623464 h 1623464"/>
              <a:gd name="connsiteX2" fmla="*/ 822960 w 8183880"/>
              <a:gd name="connsiteY2" fmla="*/ 1615844 h 1623464"/>
              <a:gd name="connsiteX3" fmla="*/ 5585460 w 8183880"/>
              <a:gd name="connsiteY3" fmla="*/ 1623464 h 1623464"/>
              <a:gd name="connsiteX4" fmla="*/ 5623560 w 8183880"/>
              <a:gd name="connsiteY4" fmla="*/ 1592984 h 1623464"/>
              <a:gd name="connsiteX5" fmla="*/ 5646420 w 8183880"/>
              <a:gd name="connsiteY5" fmla="*/ 1547264 h 1623464"/>
              <a:gd name="connsiteX6" fmla="*/ 5676900 w 8183880"/>
              <a:gd name="connsiteY6" fmla="*/ 1379624 h 1623464"/>
              <a:gd name="connsiteX7" fmla="*/ 5730240 w 8183880"/>
              <a:gd name="connsiteY7" fmla="*/ 808124 h 1623464"/>
              <a:gd name="connsiteX8" fmla="*/ 5859780 w 8183880"/>
              <a:gd name="connsiteY8" fmla="*/ 305204 h 1623464"/>
              <a:gd name="connsiteX9" fmla="*/ 5928360 w 8183880"/>
              <a:gd name="connsiteY9" fmla="*/ 404 h 1623464"/>
              <a:gd name="connsiteX10" fmla="*/ 5966460 w 8183880"/>
              <a:gd name="connsiteY10" fmla="*/ 244244 h 1623464"/>
              <a:gd name="connsiteX11" fmla="*/ 6004560 w 8183880"/>
              <a:gd name="connsiteY11" fmla="*/ 419504 h 1623464"/>
              <a:gd name="connsiteX12" fmla="*/ 6073140 w 8183880"/>
              <a:gd name="connsiteY12" fmla="*/ 830984 h 1623464"/>
              <a:gd name="connsiteX13" fmla="*/ 6141720 w 8183880"/>
              <a:gd name="connsiteY13" fmla="*/ 1090064 h 1623464"/>
              <a:gd name="connsiteX14" fmla="*/ 6286500 w 8183880"/>
              <a:gd name="connsiteY14" fmla="*/ 1356764 h 1623464"/>
              <a:gd name="connsiteX15" fmla="*/ 6408420 w 8183880"/>
              <a:gd name="connsiteY15" fmla="*/ 1372004 h 1623464"/>
              <a:gd name="connsiteX16" fmla="*/ 6583680 w 8183880"/>
              <a:gd name="connsiteY16" fmla="*/ 1493924 h 1623464"/>
              <a:gd name="connsiteX17" fmla="*/ 6667500 w 8183880"/>
              <a:gd name="connsiteY17" fmla="*/ 1524404 h 1623464"/>
              <a:gd name="connsiteX18" fmla="*/ 6766560 w 8183880"/>
              <a:gd name="connsiteY18" fmla="*/ 1524404 h 1623464"/>
              <a:gd name="connsiteX19" fmla="*/ 6842760 w 8183880"/>
              <a:gd name="connsiteY19" fmla="*/ 1577744 h 1623464"/>
              <a:gd name="connsiteX20" fmla="*/ 6934200 w 8183880"/>
              <a:gd name="connsiteY20" fmla="*/ 1547264 h 1623464"/>
              <a:gd name="connsiteX21" fmla="*/ 7018020 w 8183880"/>
              <a:gd name="connsiteY21" fmla="*/ 1577744 h 1623464"/>
              <a:gd name="connsiteX22" fmla="*/ 7109460 w 8183880"/>
              <a:gd name="connsiteY22" fmla="*/ 1547264 h 1623464"/>
              <a:gd name="connsiteX23" fmla="*/ 7360920 w 8183880"/>
              <a:gd name="connsiteY23" fmla="*/ 1600604 h 1623464"/>
              <a:gd name="connsiteX24" fmla="*/ 7475220 w 8183880"/>
              <a:gd name="connsiteY24" fmla="*/ 1570124 h 1623464"/>
              <a:gd name="connsiteX25" fmla="*/ 7536180 w 8183880"/>
              <a:gd name="connsiteY25" fmla="*/ 1585364 h 1623464"/>
              <a:gd name="connsiteX26" fmla="*/ 7658100 w 8183880"/>
              <a:gd name="connsiteY26" fmla="*/ 1577744 h 1623464"/>
              <a:gd name="connsiteX27" fmla="*/ 7764780 w 8183880"/>
              <a:gd name="connsiteY27" fmla="*/ 1592984 h 1623464"/>
              <a:gd name="connsiteX28" fmla="*/ 7947660 w 8183880"/>
              <a:gd name="connsiteY28" fmla="*/ 1600604 h 1623464"/>
              <a:gd name="connsiteX29" fmla="*/ 8069580 w 8183880"/>
              <a:gd name="connsiteY29" fmla="*/ 1600604 h 1623464"/>
              <a:gd name="connsiteX30" fmla="*/ 8183880 w 8183880"/>
              <a:gd name="connsiteY30" fmla="*/ 1585364 h 1623464"/>
              <a:gd name="connsiteX0" fmla="*/ 0 w 8183880"/>
              <a:gd name="connsiteY0" fmla="*/ 1623464 h 1623464"/>
              <a:gd name="connsiteX1" fmla="*/ 53340 w 8183880"/>
              <a:gd name="connsiteY1" fmla="*/ 1623464 h 1623464"/>
              <a:gd name="connsiteX2" fmla="*/ 5585460 w 8183880"/>
              <a:gd name="connsiteY2" fmla="*/ 1623464 h 1623464"/>
              <a:gd name="connsiteX3" fmla="*/ 5623560 w 8183880"/>
              <a:gd name="connsiteY3" fmla="*/ 1592984 h 1623464"/>
              <a:gd name="connsiteX4" fmla="*/ 5646420 w 8183880"/>
              <a:gd name="connsiteY4" fmla="*/ 1547264 h 1623464"/>
              <a:gd name="connsiteX5" fmla="*/ 5676900 w 8183880"/>
              <a:gd name="connsiteY5" fmla="*/ 1379624 h 1623464"/>
              <a:gd name="connsiteX6" fmla="*/ 5730240 w 8183880"/>
              <a:gd name="connsiteY6" fmla="*/ 808124 h 1623464"/>
              <a:gd name="connsiteX7" fmla="*/ 5859780 w 8183880"/>
              <a:gd name="connsiteY7" fmla="*/ 305204 h 1623464"/>
              <a:gd name="connsiteX8" fmla="*/ 5928360 w 8183880"/>
              <a:gd name="connsiteY8" fmla="*/ 404 h 1623464"/>
              <a:gd name="connsiteX9" fmla="*/ 5966460 w 8183880"/>
              <a:gd name="connsiteY9" fmla="*/ 244244 h 1623464"/>
              <a:gd name="connsiteX10" fmla="*/ 6004560 w 8183880"/>
              <a:gd name="connsiteY10" fmla="*/ 419504 h 1623464"/>
              <a:gd name="connsiteX11" fmla="*/ 6073140 w 8183880"/>
              <a:gd name="connsiteY11" fmla="*/ 830984 h 1623464"/>
              <a:gd name="connsiteX12" fmla="*/ 6141720 w 8183880"/>
              <a:gd name="connsiteY12" fmla="*/ 1090064 h 1623464"/>
              <a:gd name="connsiteX13" fmla="*/ 6286500 w 8183880"/>
              <a:gd name="connsiteY13" fmla="*/ 1356764 h 1623464"/>
              <a:gd name="connsiteX14" fmla="*/ 6408420 w 8183880"/>
              <a:gd name="connsiteY14" fmla="*/ 1372004 h 1623464"/>
              <a:gd name="connsiteX15" fmla="*/ 6583680 w 8183880"/>
              <a:gd name="connsiteY15" fmla="*/ 1493924 h 1623464"/>
              <a:gd name="connsiteX16" fmla="*/ 6667500 w 8183880"/>
              <a:gd name="connsiteY16" fmla="*/ 1524404 h 1623464"/>
              <a:gd name="connsiteX17" fmla="*/ 6766560 w 8183880"/>
              <a:gd name="connsiteY17" fmla="*/ 1524404 h 1623464"/>
              <a:gd name="connsiteX18" fmla="*/ 6842760 w 8183880"/>
              <a:gd name="connsiteY18" fmla="*/ 1577744 h 1623464"/>
              <a:gd name="connsiteX19" fmla="*/ 6934200 w 8183880"/>
              <a:gd name="connsiteY19" fmla="*/ 1547264 h 1623464"/>
              <a:gd name="connsiteX20" fmla="*/ 7018020 w 8183880"/>
              <a:gd name="connsiteY20" fmla="*/ 1577744 h 1623464"/>
              <a:gd name="connsiteX21" fmla="*/ 7109460 w 8183880"/>
              <a:gd name="connsiteY21" fmla="*/ 1547264 h 1623464"/>
              <a:gd name="connsiteX22" fmla="*/ 7360920 w 8183880"/>
              <a:gd name="connsiteY22" fmla="*/ 1600604 h 1623464"/>
              <a:gd name="connsiteX23" fmla="*/ 7475220 w 8183880"/>
              <a:gd name="connsiteY23" fmla="*/ 1570124 h 1623464"/>
              <a:gd name="connsiteX24" fmla="*/ 7536180 w 8183880"/>
              <a:gd name="connsiteY24" fmla="*/ 1585364 h 1623464"/>
              <a:gd name="connsiteX25" fmla="*/ 7658100 w 8183880"/>
              <a:gd name="connsiteY25" fmla="*/ 1577744 h 1623464"/>
              <a:gd name="connsiteX26" fmla="*/ 7764780 w 8183880"/>
              <a:gd name="connsiteY26" fmla="*/ 1592984 h 1623464"/>
              <a:gd name="connsiteX27" fmla="*/ 7947660 w 8183880"/>
              <a:gd name="connsiteY27" fmla="*/ 1600604 h 1623464"/>
              <a:gd name="connsiteX28" fmla="*/ 8069580 w 8183880"/>
              <a:gd name="connsiteY28" fmla="*/ 1600604 h 1623464"/>
              <a:gd name="connsiteX29" fmla="*/ 8183880 w 8183880"/>
              <a:gd name="connsiteY29" fmla="*/ 1585364 h 1623464"/>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30540"/>
              <a:gd name="connsiteY0" fmla="*/ 1623464 h 1623681"/>
              <a:gd name="connsiteX1" fmla="*/ 5532120 w 8130540"/>
              <a:gd name="connsiteY1" fmla="*/ 1623464 h 1623681"/>
              <a:gd name="connsiteX2" fmla="*/ 5570220 w 8130540"/>
              <a:gd name="connsiteY2" fmla="*/ 1592984 h 1623681"/>
              <a:gd name="connsiteX3" fmla="*/ 5593080 w 8130540"/>
              <a:gd name="connsiteY3" fmla="*/ 1547264 h 1623681"/>
              <a:gd name="connsiteX4" fmla="*/ 5623560 w 8130540"/>
              <a:gd name="connsiteY4" fmla="*/ 1379624 h 1623681"/>
              <a:gd name="connsiteX5" fmla="*/ 5676900 w 8130540"/>
              <a:gd name="connsiteY5" fmla="*/ 808124 h 1623681"/>
              <a:gd name="connsiteX6" fmla="*/ 5806440 w 8130540"/>
              <a:gd name="connsiteY6" fmla="*/ 305204 h 1623681"/>
              <a:gd name="connsiteX7" fmla="*/ 5875020 w 8130540"/>
              <a:gd name="connsiteY7" fmla="*/ 404 h 1623681"/>
              <a:gd name="connsiteX8" fmla="*/ 5913120 w 8130540"/>
              <a:gd name="connsiteY8" fmla="*/ 244244 h 1623681"/>
              <a:gd name="connsiteX9" fmla="*/ 5951220 w 8130540"/>
              <a:gd name="connsiteY9" fmla="*/ 419504 h 1623681"/>
              <a:gd name="connsiteX10" fmla="*/ 6019800 w 8130540"/>
              <a:gd name="connsiteY10" fmla="*/ 830984 h 1623681"/>
              <a:gd name="connsiteX11" fmla="*/ 6088380 w 8130540"/>
              <a:gd name="connsiteY11" fmla="*/ 1090064 h 1623681"/>
              <a:gd name="connsiteX12" fmla="*/ 6233160 w 8130540"/>
              <a:gd name="connsiteY12" fmla="*/ 1356764 h 1623681"/>
              <a:gd name="connsiteX13" fmla="*/ 6355080 w 8130540"/>
              <a:gd name="connsiteY13" fmla="*/ 1372004 h 1623681"/>
              <a:gd name="connsiteX14" fmla="*/ 6530340 w 8130540"/>
              <a:gd name="connsiteY14" fmla="*/ 1493924 h 1623681"/>
              <a:gd name="connsiteX15" fmla="*/ 6614160 w 8130540"/>
              <a:gd name="connsiteY15" fmla="*/ 1524404 h 1623681"/>
              <a:gd name="connsiteX16" fmla="*/ 6713220 w 8130540"/>
              <a:gd name="connsiteY16" fmla="*/ 1524404 h 1623681"/>
              <a:gd name="connsiteX17" fmla="*/ 6789420 w 8130540"/>
              <a:gd name="connsiteY17" fmla="*/ 1577744 h 1623681"/>
              <a:gd name="connsiteX18" fmla="*/ 6880860 w 8130540"/>
              <a:gd name="connsiteY18" fmla="*/ 1547264 h 1623681"/>
              <a:gd name="connsiteX19" fmla="*/ 6964680 w 8130540"/>
              <a:gd name="connsiteY19" fmla="*/ 1577744 h 1623681"/>
              <a:gd name="connsiteX20" fmla="*/ 7056120 w 8130540"/>
              <a:gd name="connsiteY20" fmla="*/ 1547264 h 1623681"/>
              <a:gd name="connsiteX21" fmla="*/ 7307580 w 8130540"/>
              <a:gd name="connsiteY21" fmla="*/ 1600604 h 1623681"/>
              <a:gd name="connsiteX22" fmla="*/ 7421880 w 8130540"/>
              <a:gd name="connsiteY22" fmla="*/ 1570124 h 1623681"/>
              <a:gd name="connsiteX23" fmla="*/ 7482840 w 8130540"/>
              <a:gd name="connsiteY23" fmla="*/ 1585364 h 1623681"/>
              <a:gd name="connsiteX24" fmla="*/ 7604760 w 8130540"/>
              <a:gd name="connsiteY24" fmla="*/ 1577744 h 1623681"/>
              <a:gd name="connsiteX25" fmla="*/ 7711440 w 8130540"/>
              <a:gd name="connsiteY25" fmla="*/ 1592984 h 1623681"/>
              <a:gd name="connsiteX26" fmla="*/ 7894320 w 8130540"/>
              <a:gd name="connsiteY26" fmla="*/ 1600604 h 1623681"/>
              <a:gd name="connsiteX27" fmla="*/ 8016240 w 8130540"/>
              <a:gd name="connsiteY27" fmla="*/ 1600604 h 1623681"/>
              <a:gd name="connsiteX28" fmla="*/ 8130540 w 8130540"/>
              <a:gd name="connsiteY2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57300 w 2598420"/>
              <a:gd name="connsiteY16" fmla="*/ 157774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432560 w 2598420"/>
              <a:gd name="connsiteY17" fmla="*/ 1577744 h 1623681"/>
              <a:gd name="connsiteX18" fmla="*/ 1524000 w 2598420"/>
              <a:gd name="connsiteY18" fmla="*/ 1547264 h 1623681"/>
              <a:gd name="connsiteX19" fmla="*/ 1775460 w 2598420"/>
              <a:gd name="connsiteY19" fmla="*/ 1600604 h 1623681"/>
              <a:gd name="connsiteX20" fmla="*/ 1889760 w 2598420"/>
              <a:gd name="connsiteY20" fmla="*/ 1570124 h 1623681"/>
              <a:gd name="connsiteX21" fmla="*/ 1950720 w 2598420"/>
              <a:gd name="connsiteY21" fmla="*/ 1585364 h 1623681"/>
              <a:gd name="connsiteX22" fmla="*/ 2072640 w 2598420"/>
              <a:gd name="connsiteY22" fmla="*/ 1577744 h 1623681"/>
              <a:gd name="connsiteX23" fmla="*/ 2179320 w 2598420"/>
              <a:gd name="connsiteY23" fmla="*/ 1592984 h 1623681"/>
              <a:gd name="connsiteX24" fmla="*/ 2362200 w 2598420"/>
              <a:gd name="connsiteY24" fmla="*/ 1600604 h 1623681"/>
              <a:gd name="connsiteX25" fmla="*/ 2484120 w 2598420"/>
              <a:gd name="connsiteY25" fmla="*/ 1600604 h 1623681"/>
              <a:gd name="connsiteX26" fmla="*/ 2598420 w 2598420"/>
              <a:gd name="connsiteY26"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524000 w 2598420"/>
              <a:gd name="connsiteY17" fmla="*/ 1547264 h 1623681"/>
              <a:gd name="connsiteX18" fmla="*/ 1775460 w 2598420"/>
              <a:gd name="connsiteY18" fmla="*/ 1600604 h 1623681"/>
              <a:gd name="connsiteX19" fmla="*/ 1889760 w 2598420"/>
              <a:gd name="connsiteY19" fmla="*/ 1570124 h 1623681"/>
              <a:gd name="connsiteX20" fmla="*/ 1950720 w 2598420"/>
              <a:gd name="connsiteY20" fmla="*/ 1585364 h 1623681"/>
              <a:gd name="connsiteX21" fmla="*/ 2072640 w 2598420"/>
              <a:gd name="connsiteY21" fmla="*/ 1577744 h 1623681"/>
              <a:gd name="connsiteX22" fmla="*/ 2179320 w 2598420"/>
              <a:gd name="connsiteY22" fmla="*/ 1592984 h 1623681"/>
              <a:gd name="connsiteX23" fmla="*/ 2362200 w 2598420"/>
              <a:gd name="connsiteY23" fmla="*/ 1600604 h 1623681"/>
              <a:gd name="connsiteX24" fmla="*/ 2484120 w 2598420"/>
              <a:gd name="connsiteY24" fmla="*/ 1600604 h 1623681"/>
              <a:gd name="connsiteX25" fmla="*/ 2598420 w 2598420"/>
              <a:gd name="connsiteY25" fmla="*/ 1585364 h 1623681"/>
              <a:gd name="connsiteX0" fmla="*/ 0 w 2598420"/>
              <a:gd name="connsiteY0" fmla="*/ 1623464 h 1625663"/>
              <a:gd name="connsiteX1" fmla="*/ 38100 w 2598420"/>
              <a:gd name="connsiteY1" fmla="*/ 1592984 h 1625663"/>
              <a:gd name="connsiteX2" fmla="*/ 60960 w 2598420"/>
              <a:gd name="connsiteY2" fmla="*/ 1547264 h 1625663"/>
              <a:gd name="connsiteX3" fmla="*/ 91440 w 2598420"/>
              <a:gd name="connsiteY3" fmla="*/ 1379624 h 1625663"/>
              <a:gd name="connsiteX4" fmla="*/ 144780 w 2598420"/>
              <a:gd name="connsiteY4" fmla="*/ 808124 h 1625663"/>
              <a:gd name="connsiteX5" fmla="*/ 274320 w 2598420"/>
              <a:gd name="connsiteY5" fmla="*/ 305204 h 1625663"/>
              <a:gd name="connsiteX6" fmla="*/ 342900 w 2598420"/>
              <a:gd name="connsiteY6" fmla="*/ 404 h 1625663"/>
              <a:gd name="connsiteX7" fmla="*/ 381000 w 2598420"/>
              <a:gd name="connsiteY7" fmla="*/ 244244 h 1625663"/>
              <a:gd name="connsiteX8" fmla="*/ 419100 w 2598420"/>
              <a:gd name="connsiteY8" fmla="*/ 419504 h 1625663"/>
              <a:gd name="connsiteX9" fmla="*/ 487680 w 2598420"/>
              <a:gd name="connsiteY9" fmla="*/ 830984 h 1625663"/>
              <a:gd name="connsiteX10" fmla="*/ 556260 w 2598420"/>
              <a:gd name="connsiteY10" fmla="*/ 1090064 h 1625663"/>
              <a:gd name="connsiteX11" fmla="*/ 701040 w 2598420"/>
              <a:gd name="connsiteY11" fmla="*/ 1356764 h 1625663"/>
              <a:gd name="connsiteX12" fmla="*/ 822960 w 2598420"/>
              <a:gd name="connsiteY12" fmla="*/ 1372004 h 1625663"/>
              <a:gd name="connsiteX13" fmla="*/ 998220 w 2598420"/>
              <a:gd name="connsiteY13" fmla="*/ 1493924 h 1625663"/>
              <a:gd name="connsiteX14" fmla="*/ 1082040 w 2598420"/>
              <a:gd name="connsiteY14" fmla="*/ 1524404 h 1625663"/>
              <a:gd name="connsiteX15" fmla="*/ 1181100 w 2598420"/>
              <a:gd name="connsiteY15" fmla="*/ 1524404 h 1625663"/>
              <a:gd name="connsiteX16" fmla="*/ 1276350 w 2598420"/>
              <a:gd name="connsiteY16" fmla="*/ 1622194 h 1625663"/>
              <a:gd name="connsiteX17" fmla="*/ 1775460 w 2598420"/>
              <a:gd name="connsiteY17" fmla="*/ 1600604 h 1625663"/>
              <a:gd name="connsiteX18" fmla="*/ 1889760 w 2598420"/>
              <a:gd name="connsiteY18" fmla="*/ 1570124 h 1625663"/>
              <a:gd name="connsiteX19" fmla="*/ 1950720 w 2598420"/>
              <a:gd name="connsiteY19" fmla="*/ 1585364 h 1625663"/>
              <a:gd name="connsiteX20" fmla="*/ 2072640 w 2598420"/>
              <a:gd name="connsiteY20" fmla="*/ 1577744 h 1625663"/>
              <a:gd name="connsiteX21" fmla="*/ 2179320 w 2598420"/>
              <a:gd name="connsiteY21" fmla="*/ 1592984 h 1625663"/>
              <a:gd name="connsiteX22" fmla="*/ 2362200 w 2598420"/>
              <a:gd name="connsiteY22" fmla="*/ 1600604 h 1625663"/>
              <a:gd name="connsiteX23" fmla="*/ 2484120 w 2598420"/>
              <a:gd name="connsiteY23" fmla="*/ 1600604 h 1625663"/>
              <a:gd name="connsiteX24" fmla="*/ 2598420 w 2598420"/>
              <a:gd name="connsiteY24" fmla="*/ 1585364 h 1625663"/>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889760 w 2598420"/>
              <a:gd name="connsiteY17" fmla="*/ 1570124 h 1623681"/>
              <a:gd name="connsiteX18" fmla="*/ 1950720 w 2598420"/>
              <a:gd name="connsiteY18" fmla="*/ 1585364 h 1623681"/>
              <a:gd name="connsiteX19" fmla="*/ 2072640 w 2598420"/>
              <a:gd name="connsiteY19" fmla="*/ 1577744 h 1623681"/>
              <a:gd name="connsiteX20" fmla="*/ 2179320 w 2598420"/>
              <a:gd name="connsiteY20" fmla="*/ 1592984 h 1623681"/>
              <a:gd name="connsiteX21" fmla="*/ 2362200 w 2598420"/>
              <a:gd name="connsiteY21" fmla="*/ 1600604 h 1623681"/>
              <a:gd name="connsiteX22" fmla="*/ 2484120 w 2598420"/>
              <a:gd name="connsiteY22" fmla="*/ 1600604 h 1623681"/>
              <a:gd name="connsiteX23" fmla="*/ 2598420 w 2598420"/>
              <a:gd name="connsiteY23" fmla="*/ 1585364 h 1623681"/>
              <a:gd name="connsiteX0" fmla="*/ 0 w 2598420"/>
              <a:gd name="connsiteY0" fmla="*/ 1623464 h 1623850"/>
              <a:gd name="connsiteX1" fmla="*/ 38100 w 2598420"/>
              <a:gd name="connsiteY1" fmla="*/ 1592984 h 1623850"/>
              <a:gd name="connsiteX2" fmla="*/ 60960 w 2598420"/>
              <a:gd name="connsiteY2" fmla="*/ 1547264 h 1623850"/>
              <a:gd name="connsiteX3" fmla="*/ 91440 w 2598420"/>
              <a:gd name="connsiteY3" fmla="*/ 1379624 h 1623850"/>
              <a:gd name="connsiteX4" fmla="*/ 144780 w 2598420"/>
              <a:gd name="connsiteY4" fmla="*/ 808124 h 1623850"/>
              <a:gd name="connsiteX5" fmla="*/ 274320 w 2598420"/>
              <a:gd name="connsiteY5" fmla="*/ 305204 h 1623850"/>
              <a:gd name="connsiteX6" fmla="*/ 342900 w 2598420"/>
              <a:gd name="connsiteY6" fmla="*/ 404 h 1623850"/>
              <a:gd name="connsiteX7" fmla="*/ 381000 w 2598420"/>
              <a:gd name="connsiteY7" fmla="*/ 244244 h 1623850"/>
              <a:gd name="connsiteX8" fmla="*/ 419100 w 2598420"/>
              <a:gd name="connsiteY8" fmla="*/ 419504 h 1623850"/>
              <a:gd name="connsiteX9" fmla="*/ 487680 w 2598420"/>
              <a:gd name="connsiteY9" fmla="*/ 830984 h 1623850"/>
              <a:gd name="connsiteX10" fmla="*/ 556260 w 2598420"/>
              <a:gd name="connsiteY10" fmla="*/ 1090064 h 1623850"/>
              <a:gd name="connsiteX11" fmla="*/ 701040 w 2598420"/>
              <a:gd name="connsiteY11" fmla="*/ 1356764 h 1623850"/>
              <a:gd name="connsiteX12" fmla="*/ 822960 w 2598420"/>
              <a:gd name="connsiteY12" fmla="*/ 1372004 h 1623850"/>
              <a:gd name="connsiteX13" fmla="*/ 998220 w 2598420"/>
              <a:gd name="connsiteY13" fmla="*/ 1493924 h 1623850"/>
              <a:gd name="connsiteX14" fmla="*/ 1082040 w 2598420"/>
              <a:gd name="connsiteY14" fmla="*/ 1524404 h 1623850"/>
              <a:gd name="connsiteX15" fmla="*/ 1181100 w 2598420"/>
              <a:gd name="connsiteY15" fmla="*/ 1524404 h 1623850"/>
              <a:gd name="connsiteX16" fmla="*/ 1276350 w 2598420"/>
              <a:gd name="connsiteY16" fmla="*/ 1622194 h 1623850"/>
              <a:gd name="connsiteX17" fmla="*/ 1950720 w 2598420"/>
              <a:gd name="connsiteY17" fmla="*/ 1585364 h 1623850"/>
              <a:gd name="connsiteX18" fmla="*/ 2072640 w 2598420"/>
              <a:gd name="connsiteY18" fmla="*/ 1577744 h 1623850"/>
              <a:gd name="connsiteX19" fmla="*/ 2179320 w 2598420"/>
              <a:gd name="connsiteY19" fmla="*/ 1592984 h 1623850"/>
              <a:gd name="connsiteX20" fmla="*/ 2362200 w 2598420"/>
              <a:gd name="connsiteY20" fmla="*/ 1600604 h 1623850"/>
              <a:gd name="connsiteX21" fmla="*/ 2484120 w 2598420"/>
              <a:gd name="connsiteY21" fmla="*/ 1600604 h 1623850"/>
              <a:gd name="connsiteX22" fmla="*/ 2598420 w 2598420"/>
              <a:gd name="connsiteY22" fmla="*/ 1585364 h 1623850"/>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072640 w 2598420"/>
              <a:gd name="connsiteY17" fmla="*/ 1577744 h 1623681"/>
              <a:gd name="connsiteX18" fmla="*/ 2179320 w 2598420"/>
              <a:gd name="connsiteY18" fmla="*/ 1592984 h 1623681"/>
              <a:gd name="connsiteX19" fmla="*/ 2362200 w 2598420"/>
              <a:gd name="connsiteY19" fmla="*/ 1600604 h 1623681"/>
              <a:gd name="connsiteX20" fmla="*/ 2484120 w 2598420"/>
              <a:gd name="connsiteY20" fmla="*/ 1600604 h 1623681"/>
              <a:gd name="connsiteX21" fmla="*/ 2598420 w 2598420"/>
              <a:gd name="connsiteY21"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179320 w 2598420"/>
              <a:gd name="connsiteY17" fmla="*/ 1592984 h 1623681"/>
              <a:gd name="connsiteX18" fmla="*/ 2362200 w 2598420"/>
              <a:gd name="connsiteY18" fmla="*/ 1600604 h 1623681"/>
              <a:gd name="connsiteX19" fmla="*/ 2484120 w 2598420"/>
              <a:gd name="connsiteY19" fmla="*/ 1600604 h 1623681"/>
              <a:gd name="connsiteX20" fmla="*/ 2598420 w 2598420"/>
              <a:gd name="connsiteY20"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362200 w 2598420"/>
              <a:gd name="connsiteY17" fmla="*/ 1600604 h 1623681"/>
              <a:gd name="connsiteX18" fmla="*/ 2484120 w 2598420"/>
              <a:gd name="connsiteY18" fmla="*/ 1600604 h 1623681"/>
              <a:gd name="connsiteX19" fmla="*/ 2598420 w 2598420"/>
              <a:gd name="connsiteY19"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484120 w 2598420"/>
              <a:gd name="connsiteY17" fmla="*/ 1600604 h 1623681"/>
              <a:gd name="connsiteX18" fmla="*/ 2598420 w 2598420"/>
              <a:gd name="connsiteY1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598420 w 2598420"/>
              <a:gd name="connsiteY17" fmla="*/ 158536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04647 h 1604864"/>
              <a:gd name="connsiteX1" fmla="*/ 38100 w 1276350"/>
              <a:gd name="connsiteY1" fmla="*/ 1574167 h 1604864"/>
              <a:gd name="connsiteX2" fmla="*/ 60960 w 1276350"/>
              <a:gd name="connsiteY2" fmla="*/ 1528447 h 1604864"/>
              <a:gd name="connsiteX3" fmla="*/ 91440 w 1276350"/>
              <a:gd name="connsiteY3" fmla="*/ 1360807 h 1604864"/>
              <a:gd name="connsiteX4" fmla="*/ 144780 w 1276350"/>
              <a:gd name="connsiteY4" fmla="*/ 789307 h 1604864"/>
              <a:gd name="connsiteX5" fmla="*/ 274320 w 1276350"/>
              <a:gd name="connsiteY5" fmla="*/ 286387 h 1604864"/>
              <a:gd name="connsiteX6" fmla="*/ 342900 w 1276350"/>
              <a:gd name="connsiteY6" fmla="*/ 441 h 1604864"/>
              <a:gd name="connsiteX7" fmla="*/ 381000 w 1276350"/>
              <a:gd name="connsiteY7" fmla="*/ 225427 h 1604864"/>
              <a:gd name="connsiteX8" fmla="*/ 419100 w 1276350"/>
              <a:gd name="connsiteY8" fmla="*/ 400687 h 1604864"/>
              <a:gd name="connsiteX9" fmla="*/ 487680 w 1276350"/>
              <a:gd name="connsiteY9" fmla="*/ 812167 h 1604864"/>
              <a:gd name="connsiteX10" fmla="*/ 556260 w 1276350"/>
              <a:gd name="connsiteY10" fmla="*/ 1071247 h 1604864"/>
              <a:gd name="connsiteX11" fmla="*/ 701040 w 1276350"/>
              <a:gd name="connsiteY11" fmla="*/ 1337947 h 1604864"/>
              <a:gd name="connsiteX12" fmla="*/ 822960 w 1276350"/>
              <a:gd name="connsiteY12" fmla="*/ 1353187 h 1604864"/>
              <a:gd name="connsiteX13" fmla="*/ 998220 w 1276350"/>
              <a:gd name="connsiteY13" fmla="*/ 1475107 h 1604864"/>
              <a:gd name="connsiteX14" fmla="*/ 1082040 w 1276350"/>
              <a:gd name="connsiteY14" fmla="*/ 1505587 h 1604864"/>
              <a:gd name="connsiteX15" fmla="*/ 1181100 w 1276350"/>
              <a:gd name="connsiteY15" fmla="*/ 1505587 h 1604864"/>
              <a:gd name="connsiteX16" fmla="*/ 1276350 w 1276350"/>
              <a:gd name="connsiteY16" fmla="*/ 1603377 h 160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0" h="1604864">
                <a:moveTo>
                  <a:pt x="0" y="1604647"/>
                </a:moveTo>
                <a:cubicBezTo>
                  <a:pt x="6350" y="1607187"/>
                  <a:pt x="27940" y="1586867"/>
                  <a:pt x="38100" y="1574167"/>
                </a:cubicBezTo>
                <a:cubicBezTo>
                  <a:pt x="48260" y="1561467"/>
                  <a:pt x="66040" y="1566547"/>
                  <a:pt x="60960" y="1528447"/>
                </a:cubicBezTo>
                <a:cubicBezTo>
                  <a:pt x="55880" y="1490347"/>
                  <a:pt x="87630" y="1487807"/>
                  <a:pt x="91440" y="1360807"/>
                </a:cubicBezTo>
                <a:cubicBezTo>
                  <a:pt x="95250" y="1233807"/>
                  <a:pt x="114300" y="968377"/>
                  <a:pt x="144780" y="789307"/>
                </a:cubicBezTo>
                <a:cubicBezTo>
                  <a:pt x="175260" y="610237"/>
                  <a:pt x="241300" y="417865"/>
                  <a:pt x="274320" y="286387"/>
                </a:cubicBezTo>
                <a:cubicBezTo>
                  <a:pt x="307340" y="154909"/>
                  <a:pt x="325120" y="10601"/>
                  <a:pt x="342900" y="441"/>
                </a:cubicBezTo>
                <a:cubicBezTo>
                  <a:pt x="360680" y="-9719"/>
                  <a:pt x="368300" y="158719"/>
                  <a:pt x="381000" y="225427"/>
                </a:cubicBezTo>
                <a:cubicBezTo>
                  <a:pt x="393700" y="292135"/>
                  <a:pt x="401320" y="302897"/>
                  <a:pt x="419100" y="400687"/>
                </a:cubicBezTo>
                <a:cubicBezTo>
                  <a:pt x="436880" y="498477"/>
                  <a:pt x="464820" y="700407"/>
                  <a:pt x="487680" y="812167"/>
                </a:cubicBezTo>
                <a:cubicBezTo>
                  <a:pt x="510540" y="923927"/>
                  <a:pt x="520700" y="983617"/>
                  <a:pt x="556260" y="1071247"/>
                </a:cubicBezTo>
                <a:cubicBezTo>
                  <a:pt x="591820" y="1158877"/>
                  <a:pt x="656590" y="1290957"/>
                  <a:pt x="701040" y="1337947"/>
                </a:cubicBezTo>
                <a:cubicBezTo>
                  <a:pt x="745490" y="1384937"/>
                  <a:pt x="773430" y="1330327"/>
                  <a:pt x="822960" y="1353187"/>
                </a:cubicBezTo>
                <a:cubicBezTo>
                  <a:pt x="872490" y="1376047"/>
                  <a:pt x="955040" y="1449707"/>
                  <a:pt x="998220" y="1475107"/>
                </a:cubicBezTo>
                <a:cubicBezTo>
                  <a:pt x="1041400" y="1500507"/>
                  <a:pt x="1051560" y="1500507"/>
                  <a:pt x="1082040" y="1505587"/>
                </a:cubicBezTo>
                <a:cubicBezTo>
                  <a:pt x="1112520" y="1510667"/>
                  <a:pt x="1186815" y="1501989"/>
                  <a:pt x="1181100" y="1505587"/>
                </a:cubicBezTo>
                <a:cubicBezTo>
                  <a:pt x="1175385" y="1509185"/>
                  <a:pt x="1127760" y="1594487"/>
                  <a:pt x="1276350" y="1603377"/>
                </a:cubicBezTo>
              </a:path>
            </a:pathLst>
          </a:cu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699A879C-E5EA-4116-9DE3-BA11315B54CF}"/>
              </a:ext>
            </a:extLst>
          </p:cNvPr>
          <p:cNvSpPr/>
          <p:nvPr/>
        </p:nvSpPr>
        <p:spPr>
          <a:xfrm>
            <a:off x="9767028" y="3025327"/>
            <a:ext cx="2065402" cy="3040670"/>
          </a:xfrm>
          <a:custGeom>
            <a:avLst/>
            <a:gdLst>
              <a:gd name="connsiteX0" fmla="*/ 0 w 8172450"/>
              <a:gd name="connsiteY0" fmla="*/ 1383466 h 1448009"/>
              <a:gd name="connsiteX1" fmla="*/ 114300 w 8172450"/>
              <a:gd name="connsiteY1" fmla="*/ 1402516 h 1448009"/>
              <a:gd name="connsiteX2" fmla="*/ 266700 w 8172450"/>
              <a:gd name="connsiteY2" fmla="*/ 1440616 h 1448009"/>
              <a:gd name="connsiteX3" fmla="*/ 438150 w 8172450"/>
              <a:gd name="connsiteY3" fmla="*/ 1440616 h 1448009"/>
              <a:gd name="connsiteX4" fmla="*/ 552450 w 8172450"/>
              <a:gd name="connsiteY4" fmla="*/ 1402516 h 1448009"/>
              <a:gd name="connsiteX5" fmla="*/ 628650 w 8172450"/>
              <a:gd name="connsiteY5" fmla="*/ 1392991 h 1448009"/>
              <a:gd name="connsiteX6" fmla="*/ 704850 w 8172450"/>
              <a:gd name="connsiteY6" fmla="*/ 1402516 h 1448009"/>
              <a:gd name="connsiteX7" fmla="*/ 800100 w 8172450"/>
              <a:gd name="connsiteY7" fmla="*/ 1183441 h 1448009"/>
              <a:gd name="connsiteX8" fmla="*/ 914400 w 8172450"/>
              <a:gd name="connsiteY8" fmla="*/ 1231066 h 1448009"/>
              <a:gd name="connsiteX9" fmla="*/ 1057275 w 8172450"/>
              <a:gd name="connsiteY9" fmla="*/ 1259641 h 1448009"/>
              <a:gd name="connsiteX10" fmla="*/ 1171575 w 8172450"/>
              <a:gd name="connsiteY10" fmla="*/ 1345366 h 1448009"/>
              <a:gd name="connsiteX11" fmla="*/ 1343025 w 8172450"/>
              <a:gd name="connsiteY11" fmla="*/ 1354891 h 1448009"/>
              <a:gd name="connsiteX12" fmla="*/ 1428750 w 8172450"/>
              <a:gd name="connsiteY12" fmla="*/ 1202491 h 1448009"/>
              <a:gd name="connsiteX13" fmla="*/ 1533525 w 8172450"/>
              <a:gd name="connsiteY13" fmla="*/ 1240591 h 1448009"/>
              <a:gd name="connsiteX14" fmla="*/ 1714500 w 8172450"/>
              <a:gd name="connsiteY14" fmla="*/ 1250116 h 1448009"/>
              <a:gd name="connsiteX15" fmla="*/ 1809750 w 8172450"/>
              <a:gd name="connsiteY15" fmla="*/ 1373941 h 1448009"/>
              <a:gd name="connsiteX16" fmla="*/ 1933575 w 8172450"/>
              <a:gd name="connsiteY16" fmla="*/ 1354891 h 1448009"/>
              <a:gd name="connsiteX17" fmla="*/ 2085975 w 8172450"/>
              <a:gd name="connsiteY17" fmla="*/ 1431091 h 1448009"/>
              <a:gd name="connsiteX18" fmla="*/ 2247900 w 8172450"/>
              <a:gd name="connsiteY18" fmla="*/ 1364416 h 1448009"/>
              <a:gd name="connsiteX19" fmla="*/ 2362200 w 8172450"/>
              <a:gd name="connsiteY19" fmla="*/ 1431091 h 1448009"/>
              <a:gd name="connsiteX20" fmla="*/ 2428875 w 8172450"/>
              <a:gd name="connsiteY20" fmla="*/ 1431091 h 1448009"/>
              <a:gd name="connsiteX21" fmla="*/ 2533650 w 8172450"/>
              <a:gd name="connsiteY21" fmla="*/ 1240591 h 1448009"/>
              <a:gd name="connsiteX22" fmla="*/ 2705100 w 8172450"/>
              <a:gd name="connsiteY22" fmla="*/ 1345366 h 1448009"/>
              <a:gd name="connsiteX23" fmla="*/ 2800350 w 8172450"/>
              <a:gd name="connsiteY23" fmla="*/ 1278691 h 1448009"/>
              <a:gd name="connsiteX24" fmla="*/ 2905125 w 8172450"/>
              <a:gd name="connsiteY24" fmla="*/ 1383466 h 1448009"/>
              <a:gd name="connsiteX25" fmla="*/ 2981325 w 8172450"/>
              <a:gd name="connsiteY25" fmla="*/ 1402516 h 1448009"/>
              <a:gd name="connsiteX26" fmla="*/ 3181350 w 8172450"/>
              <a:gd name="connsiteY26" fmla="*/ 1297741 h 1448009"/>
              <a:gd name="connsiteX27" fmla="*/ 3267075 w 8172450"/>
              <a:gd name="connsiteY27" fmla="*/ 1316791 h 1448009"/>
              <a:gd name="connsiteX28" fmla="*/ 3343275 w 8172450"/>
              <a:gd name="connsiteY28" fmla="*/ 1173916 h 1448009"/>
              <a:gd name="connsiteX29" fmla="*/ 3457575 w 8172450"/>
              <a:gd name="connsiteY29" fmla="*/ 1192966 h 1448009"/>
              <a:gd name="connsiteX30" fmla="*/ 3533775 w 8172450"/>
              <a:gd name="connsiteY30" fmla="*/ 1164391 h 1448009"/>
              <a:gd name="connsiteX31" fmla="*/ 3629025 w 8172450"/>
              <a:gd name="connsiteY31" fmla="*/ 1164391 h 1448009"/>
              <a:gd name="connsiteX32" fmla="*/ 3743325 w 8172450"/>
              <a:gd name="connsiteY32" fmla="*/ 964366 h 1448009"/>
              <a:gd name="connsiteX33" fmla="*/ 3800475 w 8172450"/>
              <a:gd name="connsiteY33" fmla="*/ 630991 h 1448009"/>
              <a:gd name="connsiteX34" fmla="*/ 3981450 w 8172450"/>
              <a:gd name="connsiteY34" fmla="*/ 1107241 h 1448009"/>
              <a:gd name="connsiteX35" fmla="*/ 4086225 w 8172450"/>
              <a:gd name="connsiteY35" fmla="*/ 1107241 h 1448009"/>
              <a:gd name="connsiteX36" fmla="*/ 4181475 w 8172450"/>
              <a:gd name="connsiteY36" fmla="*/ 1011991 h 1448009"/>
              <a:gd name="connsiteX37" fmla="*/ 4381500 w 8172450"/>
              <a:gd name="connsiteY37" fmla="*/ 1145341 h 1448009"/>
              <a:gd name="connsiteX38" fmla="*/ 4495800 w 8172450"/>
              <a:gd name="connsiteY38" fmla="*/ 840541 h 1448009"/>
              <a:gd name="connsiteX39" fmla="*/ 4619625 w 8172450"/>
              <a:gd name="connsiteY39" fmla="*/ 478591 h 1448009"/>
              <a:gd name="connsiteX40" fmla="*/ 4705350 w 8172450"/>
              <a:gd name="connsiteY40" fmla="*/ 831016 h 1448009"/>
              <a:gd name="connsiteX41" fmla="*/ 4819650 w 8172450"/>
              <a:gd name="connsiteY41" fmla="*/ 840541 h 1448009"/>
              <a:gd name="connsiteX42" fmla="*/ 5029200 w 8172450"/>
              <a:gd name="connsiteY42" fmla="*/ 1002466 h 1448009"/>
              <a:gd name="connsiteX43" fmla="*/ 5105400 w 8172450"/>
              <a:gd name="connsiteY43" fmla="*/ 926266 h 1448009"/>
              <a:gd name="connsiteX44" fmla="*/ 5181600 w 8172450"/>
              <a:gd name="connsiteY44" fmla="*/ 1097716 h 1448009"/>
              <a:gd name="connsiteX45" fmla="*/ 5257800 w 8172450"/>
              <a:gd name="connsiteY45" fmla="*/ 1154866 h 1448009"/>
              <a:gd name="connsiteX46" fmla="*/ 5353050 w 8172450"/>
              <a:gd name="connsiteY46" fmla="*/ 1212016 h 1448009"/>
              <a:gd name="connsiteX47" fmla="*/ 5543550 w 8172450"/>
              <a:gd name="connsiteY47" fmla="*/ 1269166 h 1448009"/>
              <a:gd name="connsiteX48" fmla="*/ 5629275 w 8172450"/>
              <a:gd name="connsiteY48" fmla="*/ 1202491 h 1448009"/>
              <a:gd name="connsiteX49" fmla="*/ 5753100 w 8172450"/>
              <a:gd name="connsiteY49" fmla="*/ 1164391 h 1448009"/>
              <a:gd name="connsiteX50" fmla="*/ 5800725 w 8172450"/>
              <a:gd name="connsiteY50" fmla="*/ 1297741 h 1448009"/>
              <a:gd name="connsiteX51" fmla="*/ 5915025 w 8172450"/>
              <a:gd name="connsiteY51" fmla="*/ 1250116 h 1448009"/>
              <a:gd name="connsiteX52" fmla="*/ 6019800 w 8172450"/>
              <a:gd name="connsiteY52" fmla="*/ 1250116 h 1448009"/>
              <a:gd name="connsiteX53" fmla="*/ 6115050 w 8172450"/>
              <a:gd name="connsiteY53" fmla="*/ 1307266 h 1448009"/>
              <a:gd name="connsiteX54" fmla="*/ 6219825 w 8172450"/>
              <a:gd name="connsiteY54" fmla="*/ 1288216 h 1448009"/>
              <a:gd name="connsiteX55" fmla="*/ 6362700 w 8172450"/>
              <a:gd name="connsiteY55" fmla="*/ 1231066 h 1448009"/>
              <a:gd name="connsiteX56" fmla="*/ 6467475 w 8172450"/>
              <a:gd name="connsiteY56" fmla="*/ 1259641 h 1448009"/>
              <a:gd name="connsiteX57" fmla="*/ 6648450 w 8172450"/>
              <a:gd name="connsiteY57" fmla="*/ 1297741 h 1448009"/>
              <a:gd name="connsiteX58" fmla="*/ 6715125 w 8172450"/>
              <a:gd name="connsiteY58" fmla="*/ 1345366 h 1448009"/>
              <a:gd name="connsiteX59" fmla="*/ 6924675 w 8172450"/>
              <a:gd name="connsiteY59" fmla="*/ 1335841 h 1448009"/>
              <a:gd name="connsiteX60" fmla="*/ 7019925 w 8172450"/>
              <a:gd name="connsiteY60" fmla="*/ 1154866 h 1448009"/>
              <a:gd name="connsiteX61" fmla="*/ 7077075 w 8172450"/>
              <a:gd name="connsiteY61" fmla="*/ 430966 h 1448009"/>
              <a:gd name="connsiteX62" fmla="*/ 7115175 w 8172450"/>
              <a:gd name="connsiteY62" fmla="*/ 173791 h 1448009"/>
              <a:gd name="connsiteX63" fmla="*/ 7191375 w 8172450"/>
              <a:gd name="connsiteY63" fmla="*/ 2341 h 1448009"/>
              <a:gd name="connsiteX64" fmla="*/ 7219950 w 8172450"/>
              <a:gd name="connsiteY64" fmla="*/ 297616 h 1448009"/>
              <a:gd name="connsiteX65" fmla="*/ 7267575 w 8172450"/>
              <a:gd name="connsiteY65" fmla="*/ 611941 h 1448009"/>
              <a:gd name="connsiteX66" fmla="*/ 7277100 w 8172450"/>
              <a:gd name="connsiteY66" fmla="*/ 869116 h 1448009"/>
              <a:gd name="connsiteX67" fmla="*/ 7362825 w 8172450"/>
              <a:gd name="connsiteY67" fmla="*/ 1040566 h 1448009"/>
              <a:gd name="connsiteX68" fmla="*/ 7458075 w 8172450"/>
              <a:gd name="connsiteY68" fmla="*/ 1192966 h 1448009"/>
              <a:gd name="connsiteX69" fmla="*/ 7572375 w 8172450"/>
              <a:gd name="connsiteY69" fmla="*/ 1192966 h 1448009"/>
              <a:gd name="connsiteX70" fmla="*/ 7639050 w 8172450"/>
              <a:gd name="connsiteY70" fmla="*/ 1107241 h 1448009"/>
              <a:gd name="connsiteX71" fmla="*/ 7762875 w 8172450"/>
              <a:gd name="connsiteY71" fmla="*/ 1173916 h 1448009"/>
              <a:gd name="connsiteX72" fmla="*/ 7839075 w 8172450"/>
              <a:gd name="connsiteY72" fmla="*/ 1250116 h 1448009"/>
              <a:gd name="connsiteX73" fmla="*/ 7934325 w 8172450"/>
              <a:gd name="connsiteY73" fmla="*/ 1278691 h 1448009"/>
              <a:gd name="connsiteX74" fmla="*/ 8010525 w 8172450"/>
              <a:gd name="connsiteY74" fmla="*/ 1421566 h 1448009"/>
              <a:gd name="connsiteX75" fmla="*/ 8086725 w 8172450"/>
              <a:gd name="connsiteY75" fmla="*/ 1383466 h 1448009"/>
              <a:gd name="connsiteX76" fmla="*/ 8172450 w 8172450"/>
              <a:gd name="connsiteY76" fmla="*/ 1383466 h 1448009"/>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5915025 w 8172450"/>
              <a:gd name="connsiteY51" fmla="*/ 1250116 h 1618555"/>
              <a:gd name="connsiteX52" fmla="*/ 6019800 w 8172450"/>
              <a:gd name="connsiteY52" fmla="*/ 1250116 h 1618555"/>
              <a:gd name="connsiteX53" fmla="*/ 6115050 w 8172450"/>
              <a:gd name="connsiteY53" fmla="*/ 1307266 h 1618555"/>
              <a:gd name="connsiteX54" fmla="*/ 6219825 w 8172450"/>
              <a:gd name="connsiteY54" fmla="*/ 1288216 h 1618555"/>
              <a:gd name="connsiteX55" fmla="*/ 6362700 w 8172450"/>
              <a:gd name="connsiteY55" fmla="*/ 1231066 h 1618555"/>
              <a:gd name="connsiteX56" fmla="*/ 6467475 w 8172450"/>
              <a:gd name="connsiteY56" fmla="*/ 1259641 h 1618555"/>
              <a:gd name="connsiteX57" fmla="*/ 6648450 w 8172450"/>
              <a:gd name="connsiteY57" fmla="*/ 1297741 h 1618555"/>
              <a:gd name="connsiteX58" fmla="*/ 6715125 w 8172450"/>
              <a:gd name="connsiteY58" fmla="*/ 1618416 h 1618555"/>
              <a:gd name="connsiteX59" fmla="*/ 6924675 w 8172450"/>
              <a:gd name="connsiteY59" fmla="*/ 1335841 h 1618555"/>
              <a:gd name="connsiteX60" fmla="*/ 7019925 w 8172450"/>
              <a:gd name="connsiteY60" fmla="*/ 1154866 h 1618555"/>
              <a:gd name="connsiteX61" fmla="*/ 7077075 w 8172450"/>
              <a:gd name="connsiteY61" fmla="*/ 430966 h 1618555"/>
              <a:gd name="connsiteX62" fmla="*/ 7115175 w 8172450"/>
              <a:gd name="connsiteY62" fmla="*/ 173791 h 1618555"/>
              <a:gd name="connsiteX63" fmla="*/ 7191375 w 8172450"/>
              <a:gd name="connsiteY63" fmla="*/ 2341 h 1618555"/>
              <a:gd name="connsiteX64" fmla="*/ 7219950 w 8172450"/>
              <a:gd name="connsiteY64" fmla="*/ 297616 h 1618555"/>
              <a:gd name="connsiteX65" fmla="*/ 7267575 w 8172450"/>
              <a:gd name="connsiteY65" fmla="*/ 611941 h 1618555"/>
              <a:gd name="connsiteX66" fmla="*/ 7277100 w 8172450"/>
              <a:gd name="connsiteY66" fmla="*/ 869116 h 1618555"/>
              <a:gd name="connsiteX67" fmla="*/ 7362825 w 8172450"/>
              <a:gd name="connsiteY67" fmla="*/ 1040566 h 1618555"/>
              <a:gd name="connsiteX68" fmla="*/ 7458075 w 8172450"/>
              <a:gd name="connsiteY68" fmla="*/ 1192966 h 1618555"/>
              <a:gd name="connsiteX69" fmla="*/ 7572375 w 8172450"/>
              <a:gd name="connsiteY69" fmla="*/ 1192966 h 1618555"/>
              <a:gd name="connsiteX70" fmla="*/ 7639050 w 8172450"/>
              <a:gd name="connsiteY70" fmla="*/ 1107241 h 1618555"/>
              <a:gd name="connsiteX71" fmla="*/ 7762875 w 8172450"/>
              <a:gd name="connsiteY71" fmla="*/ 1173916 h 1618555"/>
              <a:gd name="connsiteX72" fmla="*/ 7839075 w 8172450"/>
              <a:gd name="connsiteY72" fmla="*/ 1250116 h 1618555"/>
              <a:gd name="connsiteX73" fmla="*/ 7934325 w 8172450"/>
              <a:gd name="connsiteY73" fmla="*/ 1278691 h 1618555"/>
              <a:gd name="connsiteX74" fmla="*/ 8010525 w 8172450"/>
              <a:gd name="connsiteY74" fmla="*/ 1421566 h 1618555"/>
              <a:gd name="connsiteX75" fmla="*/ 8086725 w 8172450"/>
              <a:gd name="connsiteY75" fmla="*/ 1383466 h 1618555"/>
              <a:gd name="connsiteX76" fmla="*/ 8172450 w 8172450"/>
              <a:gd name="connsiteY76" fmla="*/ 1383466 h 1618555"/>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1171575 w 8172450"/>
              <a:gd name="connsiteY10" fmla="*/ 1345366 h 1618948"/>
              <a:gd name="connsiteX11" fmla="*/ 1343025 w 8172450"/>
              <a:gd name="connsiteY11" fmla="*/ 1354891 h 1618948"/>
              <a:gd name="connsiteX12" fmla="*/ 1428750 w 8172450"/>
              <a:gd name="connsiteY12" fmla="*/ 1202491 h 1618948"/>
              <a:gd name="connsiteX13" fmla="*/ 1533525 w 8172450"/>
              <a:gd name="connsiteY13" fmla="*/ 1240591 h 1618948"/>
              <a:gd name="connsiteX14" fmla="*/ 1714500 w 8172450"/>
              <a:gd name="connsiteY14" fmla="*/ 1250116 h 1618948"/>
              <a:gd name="connsiteX15" fmla="*/ 1809750 w 8172450"/>
              <a:gd name="connsiteY15" fmla="*/ 1373941 h 1618948"/>
              <a:gd name="connsiteX16" fmla="*/ 1933575 w 8172450"/>
              <a:gd name="connsiteY16" fmla="*/ 1354891 h 1618948"/>
              <a:gd name="connsiteX17" fmla="*/ 2085975 w 8172450"/>
              <a:gd name="connsiteY17" fmla="*/ 1431091 h 1618948"/>
              <a:gd name="connsiteX18" fmla="*/ 2247900 w 8172450"/>
              <a:gd name="connsiteY18" fmla="*/ 1364416 h 1618948"/>
              <a:gd name="connsiteX19" fmla="*/ 2362200 w 8172450"/>
              <a:gd name="connsiteY19" fmla="*/ 1431091 h 1618948"/>
              <a:gd name="connsiteX20" fmla="*/ 2428875 w 8172450"/>
              <a:gd name="connsiteY20" fmla="*/ 1431091 h 1618948"/>
              <a:gd name="connsiteX21" fmla="*/ 2533650 w 8172450"/>
              <a:gd name="connsiteY21" fmla="*/ 1240591 h 1618948"/>
              <a:gd name="connsiteX22" fmla="*/ 2705100 w 8172450"/>
              <a:gd name="connsiteY22" fmla="*/ 1345366 h 1618948"/>
              <a:gd name="connsiteX23" fmla="*/ 2800350 w 8172450"/>
              <a:gd name="connsiteY23" fmla="*/ 1278691 h 1618948"/>
              <a:gd name="connsiteX24" fmla="*/ 2905125 w 8172450"/>
              <a:gd name="connsiteY24" fmla="*/ 1383466 h 1618948"/>
              <a:gd name="connsiteX25" fmla="*/ 2981325 w 8172450"/>
              <a:gd name="connsiteY25" fmla="*/ 1402516 h 1618948"/>
              <a:gd name="connsiteX26" fmla="*/ 3181350 w 8172450"/>
              <a:gd name="connsiteY26" fmla="*/ 1297741 h 1618948"/>
              <a:gd name="connsiteX27" fmla="*/ 3267075 w 8172450"/>
              <a:gd name="connsiteY27" fmla="*/ 1316791 h 1618948"/>
              <a:gd name="connsiteX28" fmla="*/ 3343275 w 8172450"/>
              <a:gd name="connsiteY28" fmla="*/ 1173916 h 1618948"/>
              <a:gd name="connsiteX29" fmla="*/ 3457575 w 8172450"/>
              <a:gd name="connsiteY29" fmla="*/ 1192966 h 1618948"/>
              <a:gd name="connsiteX30" fmla="*/ 3533775 w 8172450"/>
              <a:gd name="connsiteY30" fmla="*/ 1164391 h 1618948"/>
              <a:gd name="connsiteX31" fmla="*/ 3629025 w 8172450"/>
              <a:gd name="connsiteY31" fmla="*/ 1164391 h 1618948"/>
              <a:gd name="connsiteX32" fmla="*/ 3743325 w 8172450"/>
              <a:gd name="connsiteY32" fmla="*/ 964366 h 1618948"/>
              <a:gd name="connsiteX33" fmla="*/ 3800475 w 8172450"/>
              <a:gd name="connsiteY33" fmla="*/ 630991 h 1618948"/>
              <a:gd name="connsiteX34" fmla="*/ 3981450 w 8172450"/>
              <a:gd name="connsiteY34" fmla="*/ 1107241 h 1618948"/>
              <a:gd name="connsiteX35" fmla="*/ 4086225 w 8172450"/>
              <a:gd name="connsiteY35" fmla="*/ 1107241 h 1618948"/>
              <a:gd name="connsiteX36" fmla="*/ 4181475 w 8172450"/>
              <a:gd name="connsiteY36" fmla="*/ 1011991 h 1618948"/>
              <a:gd name="connsiteX37" fmla="*/ 4381500 w 8172450"/>
              <a:gd name="connsiteY37" fmla="*/ 1145341 h 1618948"/>
              <a:gd name="connsiteX38" fmla="*/ 4495800 w 8172450"/>
              <a:gd name="connsiteY38" fmla="*/ 840541 h 1618948"/>
              <a:gd name="connsiteX39" fmla="*/ 4619625 w 8172450"/>
              <a:gd name="connsiteY39" fmla="*/ 478591 h 1618948"/>
              <a:gd name="connsiteX40" fmla="*/ 4705350 w 8172450"/>
              <a:gd name="connsiteY40" fmla="*/ 831016 h 1618948"/>
              <a:gd name="connsiteX41" fmla="*/ 4819650 w 8172450"/>
              <a:gd name="connsiteY41" fmla="*/ 840541 h 1618948"/>
              <a:gd name="connsiteX42" fmla="*/ 5029200 w 8172450"/>
              <a:gd name="connsiteY42" fmla="*/ 1002466 h 1618948"/>
              <a:gd name="connsiteX43" fmla="*/ 5105400 w 8172450"/>
              <a:gd name="connsiteY43" fmla="*/ 926266 h 1618948"/>
              <a:gd name="connsiteX44" fmla="*/ 5181600 w 8172450"/>
              <a:gd name="connsiteY44" fmla="*/ 1097716 h 1618948"/>
              <a:gd name="connsiteX45" fmla="*/ 5257800 w 8172450"/>
              <a:gd name="connsiteY45" fmla="*/ 1154866 h 1618948"/>
              <a:gd name="connsiteX46" fmla="*/ 5353050 w 8172450"/>
              <a:gd name="connsiteY46" fmla="*/ 1212016 h 1618948"/>
              <a:gd name="connsiteX47" fmla="*/ 5543550 w 8172450"/>
              <a:gd name="connsiteY47" fmla="*/ 1269166 h 1618948"/>
              <a:gd name="connsiteX48" fmla="*/ 5629275 w 8172450"/>
              <a:gd name="connsiteY48" fmla="*/ 1202491 h 1618948"/>
              <a:gd name="connsiteX49" fmla="*/ 5753100 w 8172450"/>
              <a:gd name="connsiteY49" fmla="*/ 1164391 h 1618948"/>
              <a:gd name="connsiteX50" fmla="*/ 5800725 w 8172450"/>
              <a:gd name="connsiteY50" fmla="*/ 1297741 h 1618948"/>
              <a:gd name="connsiteX51" fmla="*/ 5915025 w 8172450"/>
              <a:gd name="connsiteY51" fmla="*/ 1250116 h 1618948"/>
              <a:gd name="connsiteX52" fmla="*/ 6019800 w 8172450"/>
              <a:gd name="connsiteY52" fmla="*/ 1250116 h 1618948"/>
              <a:gd name="connsiteX53" fmla="*/ 6115050 w 8172450"/>
              <a:gd name="connsiteY53" fmla="*/ 1307266 h 1618948"/>
              <a:gd name="connsiteX54" fmla="*/ 6219825 w 8172450"/>
              <a:gd name="connsiteY54" fmla="*/ 1288216 h 1618948"/>
              <a:gd name="connsiteX55" fmla="*/ 6362700 w 8172450"/>
              <a:gd name="connsiteY55" fmla="*/ 1231066 h 1618948"/>
              <a:gd name="connsiteX56" fmla="*/ 6467475 w 8172450"/>
              <a:gd name="connsiteY56" fmla="*/ 1259641 h 1618948"/>
              <a:gd name="connsiteX57" fmla="*/ 6715125 w 8172450"/>
              <a:gd name="connsiteY57" fmla="*/ 1618416 h 1618948"/>
              <a:gd name="connsiteX58" fmla="*/ 6924675 w 8172450"/>
              <a:gd name="connsiteY58" fmla="*/ 1335841 h 1618948"/>
              <a:gd name="connsiteX59" fmla="*/ 7019925 w 8172450"/>
              <a:gd name="connsiteY59" fmla="*/ 1154866 h 1618948"/>
              <a:gd name="connsiteX60" fmla="*/ 7077075 w 8172450"/>
              <a:gd name="connsiteY60" fmla="*/ 430966 h 1618948"/>
              <a:gd name="connsiteX61" fmla="*/ 7115175 w 8172450"/>
              <a:gd name="connsiteY61" fmla="*/ 173791 h 1618948"/>
              <a:gd name="connsiteX62" fmla="*/ 7191375 w 8172450"/>
              <a:gd name="connsiteY62" fmla="*/ 2341 h 1618948"/>
              <a:gd name="connsiteX63" fmla="*/ 7219950 w 8172450"/>
              <a:gd name="connsiteY63" fmla="*/ 297616 h 1618948"/>
              <a:gd name="connsiteX64" fmla="*/ 7267575 w 8172450"/>
              <a:gd name="connsiteY64" fmla="*/ 611941 h 1618948"/>
              <a:gd name="connsiteX65" fmla="*/ 7277100 w 8172450"/>
              <a:gd name="connsiteY65" fmla="*/ 869116 h 1618948"/>
              <a:gd name="connsiteX66" fmla="*/ 7362825 w 8172450"/>
              <a:gd name="connsiteY66" fmla="*/ 1040566 h 1618948"/>
              <a:gd name="connsiteX67" fmla="*/ 7458075 w 8172450"/>
              <a:gd name="connsiteY67" fmla="*/ 1192966 h 1618948"/>
              <a:gd name="connsiteX68" fmla="*/ 7572375 w 8172450"/>
              <a:gd name="connsiteY68" fmla="*/ 1192966 h 1618948"/>
              <a:gd name="connsiteX69" fmla="*/ 7639050 w 8172450"/>
              <a:gd name="connsiteY69" fmla="*/ 1107241 h 1618948"/>
              <a:gd name="connsiteX70" fmla="*/ 7762875 w 8172450"/>
              <a:gd name="connsiteY70" fmla="*/ 1173916 h 1618948"/>
              <a:gd name="connsiteX71" fmla="*/ 7839075 w 8172450"/>
              <a:gd name="connsiteY71" fmla="*/ 1250116 h 1618948"/>
              <a:gd name="connsiteX72" fmla="*/ 7934325 w 8172450"/>
              <a:gd name="connsiteY72" fmla="*/ 1278691 h 1618948"/>
              <a:gd name="connsiteX73" fmla="*/ 8010525 w 8172450"/>
              <a:gd name="connsiteY73" fmla="*/ 1421566 h 1618948"/>
              <a:gd name="connsiteX74" fmla="*/ 8086725 w 8172450"/>
              <a:gd name="connsiteY74" fmla="*/ 1383466 h 1618948"/>
              <a:gd name="connsiteX75" fmla="*/ 8172450 w 8172450"/>
              <a:gd name="connsiteY75"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1057275 w 8172450"/>
              <a:gd name="connsiteY9" fmla="*/ 1259641 h 1619387"/>
              <a:gd name="connsiteX10" fmla="*/ 1171575 w 8172450"/>
              <a:gd name="connsiteY10" fmla="*/ 1345366 h 1619387"/>
              <a:gd name="connsiteX11" fmla="*/ 1343025 w 8172450"/>
              <a:gd name="connsiteY11" fmla="*/ 1354891 h 1619387"/>
              <a:gd name="connsiteX12" fmla="*/ 1428750 w 8172450"/>
              <a:gd name="connsiteY12" fmla="*/ 1202491 h 1619387"/>
              <a:gd name="connsiteX13" fmla="*/ 1533525 w 8172450"/>
              <a:gd name="connsiteY13" fmla="*/ 1240591 h 1619387"/>
              <a:gd name="connsiteX14" fmla="*/ 1714500 w 8172450"/>
              <a:gd name="connsiteY14" fmla="*/ 1250116 h 1619387"/>
              <a:gd name="connsiteX15" fmla="*/ 1809750 w 8172450"/>
              <a:gd name="connsiteY15" fmla="*/ 1373941 h 1619387"/>
              <a:gd name="connsiteX16" fmla="*/ 1933575 w 8172450"/>
              <a:gd name="connsiteY16" fmla="*/ 1354891 h 1619387"/>
              <a:gd name="connsiteX17" fmla="*/ 2085975 w 8172450"/>
              <a:gd name="connsiteY17" fmla="*/ 1431091 h 1619387"/>
              <a:gd name="connsiteX18" fmla="*/ 2247900 w 8172450"/>
              <a:gd name="connsiteY18" fmla="*/ 1364416 h 1619387"/>
              <a:gd name="connsiteX19" fmla="*/ 2362200 w 8172450"/>
              <a:gd name="connsiteY19" fmla="*/ 1431091 h 1619387"/>
              <a:gd name="connsiteX20" fmla="*/ 2428875 w 8172450"/>
              <a:gd name="connsiteY20" fmla="*/ 1431091 h 1619387"/>
              <a:gd name="connsiteX21" fmla="*/ 2533650 w 8172450"/>
              <a:gd name="connsiteY21" fmla="*/ 1240591 h 1619387"/>
              <a:gd name="connsiteX22" fmla="*/ 2705100 w 8172450"/>
              <a:gd name="connsiteY22" fmla="*/ 1345366 h 1619387"/>
              <a:gd name="connsiteX23" fmla="*/ 2800350 w 8172450"/>
              <a:gd name="connsiteY23" fmla="*/ 1278691 h 1619387"/>
              <a:gd name="connsiteX24" fmla="*/ 2905125 w 8172450"/>
              <a:gd name="connsiteY24" fmla="*/ 1383466 h 1619387"/>
              <a:gd name="connsiteX25" fmla="*/ 2981325 w 8172450"/>
              <a:gd name="connsiteY25" fmla="*/ 1402516 h 1619387"/>
              <a:gd name="connsiteX26" fmla="*/ 3181350 w 8172450"/>
              <a:gd name="connsiteY26" fmla="*/ 1297741 h 1619387"/>
              <a:gd name="connsiteX27" fmla="*/ 3267075 w 8172450"/>
              <a:gd name="connsiteY27" fmla="*/ 1316791 h 1619387"/>
              <a:gd name="connsiteX28" fmla="*/ 3343275 w 8172450"/>
              <a:gd name="connsiteY28" fmla="*/ 1173916 h 1619387"/>
              <a:gd name="connsiteX29" fmla="*/ 3457575 w 8172450"/>
              <a:gd name="connsiteY29" fmla="*/ 1192966 h 1619387"/>
              <a:gd name="connsiteX30" fmla="*/ 3533775 w 8172450"/>
              <a:gd name="connsiteY30" fmla="*/ 1164391 h 1619387"/>
              <a:gd name="connsiteX31" fmla="*/ 3629025 w 8172450"/>
              <a:gd name="connsiteY31" fmla="*/ 1164391 h 1619387"/>
              <a:gd name="connsiteX32" fmla="*/ 3743325 w 8172450"/>
              <a:gd name="connsiteY32" fmla="*/ 964366 h 1619387"/>
              <a:gd name="connsiteX33" fmla="*/ 3800475 w 8172450"/>
              <a:gd name="connsiteY33" fmla="*/ 630991 h 1619387"/>
              <a:gd name="connsiteX34" fmla="*/ 3981450 w 8172450"/>
              <a:gd name="connsiteY34" fmla="*/ 1107241 h 1619387"/>
              <a:gd name="connsiteX35" fmla="*/ 4086225 w 8172450"/>
              <a:gd name="connsiteY35" fmla="*/ 1107241 h 1619387"/>
              <a:gd name="connsiteX36" fmla="*/ 4181475 w 8172450"/>
              <a:gd name="connsiteY36" fmla="*/ 1011991 h 1619387"/>
              <a:gd name="connsiteX37" fmla="*/ 4381500 w 8172450"/>
              <a:gd name="connsiteY37" fmla="*/ 1145341 h 1619387"/>
              <a:gd name="connsiteX38" fmla="*/ 4495800 w 8172450"/>
              <a:gd name="connsiteY38" fmla="*/ 840541 h 1619387"/>
              <a:gd name="connsiteX39" fmla="*/ 4619625 w 8172450"/>
              <a:gd name="connsiteY39" fmla="*/ 478591 h 1619387"/>
              <a:gd name="connsiteX40" fmla="*/ 4705350 w 8172450"/>
              <a:gd name="connsiteY40" fmla="*/ 831016 h 1619387"/>
              <a:gd name="connsiteX41" fmla="*/ 4819650 w 8172450"/>
              <a:gd name="connsiteY41" fmla="*/ 840541 h 1619387"/>
              <a:gd name="connsiteX42" fmla="*/ 5029200 w 8172450"/>
              <a:gd name="connsiteY42" fmla="*/ 1002466 h 1619387"/>
              <a:gd name="connsiteX43" fmla="*/ 5105400 w 8172450"/>
              <a:gd name="connsiteY43" fmla="*/ 926266 h 1619387"/>
              <a:gd name="connsiteX44" fmla="*/ 5181600 w 8172450"/>
              <a:gd name="connsiteY44" fmla="*/ 1097716 h 1619387"/>
              <a:gd name="connsiteX45" fmla="*/ 5257800 w 8172450"/>
              <a:gd name="connsiteY45" fmla="*/ 1154866 h 1619387"/>
              <a:gd name="connsiteX46" fmla="*/ 5353050 w 8172450"/>
              <a:gd name="connsiteY46" fmla="*/ 1212016 h 1619387"/>
              <a:gd name="connsiteX47" fmla="*/ 5543550 w 8172450"/>
              <a:gd name="connsiteY47" fmla="*/ 1269166 h 1619387"/>
              <a:gd name="connsiteX48" fmla="*/ 5629275 w 8172450"/>
              <a:gd name="connsiteY48" fmla="*/ 1202491 h 1619387"/>
              <a:gd name="connsiteX49" fmla="*/ 5753100 w 8172450"/>
              <a:gd name="connsiteY49" fmla="*/ 1164391 h 1619387"/>
              <a:gd name="connsiteX50" fmla="*/ 5800725 w 8172450"/>
              <a:gd name="connsiteY50" fmla="*/ 1297741 h 1619387"/>
              <a:gd name="connsiteX51" fmla="*/ 5915025 w 8172450"/>
              <a:gd name="connsiteY51" fmla="*/ 1250116 h 1619387"/>
              <a:gd name="connsiteX52" fmla="*/ 6019800 w 8172450"/>
              <a:gd name="connsiteY52" fmla="*/ 1250116 h 1619387"/>
              <a:gd name="connsiteX53" fmla="*/ 6115050 w 8172450"/>
              <a:gd name="connsiteY53" fmla="*/ 1307266 h 1619387"/>
              <a:gd name="connsiteX54" fmla="*/ 6219825 w 8172450"/>
              <a:gd name="connsiteY54" fmla="*/ 1288216 h 1619387"/>
              <a:gd name="connsiteX55" fmla="*/ 6362700 w 8172450"/>
              <a:gd name="connsiteY55" fmla="*/ 1231066 h 1619387"/>
              <a:gd name="connsiteX56" fmla="*/ 6715125 w 8172450"/>
              <a:gd name="connsiteY56" fmla="*/ 1618416 h 1619387"/>
              <a:gd name="connsiteX57" fmla="*/ 6924675 w 8172450"/>
              <a:gd name="connsiteY57" fmla="*/ 1335841 h 1619387"/>
              <a:gd name="connsiteX58" fmla="*/ 7019925 w 8172450"/>
              <a:gd name="connsiteY58" fmla="*/ 1154866 h 1619387"/>
              <a:gd name="connsiteX59" fmla="*/ 7077075 w 8172450"/>
              <a:gd name="connsiteY59" fmla="*/ 430966 h 1619387"/>
              <a:gd name="connsiteX60" fmla="*/ 7115175 w 8172450"/>
              <a:gd name="connsiteY60" fmla="*/ 173791 h 1619387"/>
              <a:gd name="connsiteX61" fmla="*/ 7191375 w 8172450"/>
              <a:gd name="connsiteY61" fmla="*/ 2341 h 1619387"/>
              <a:gd name="connsiteX62" fmla="*/ 7219950 w 8172450"/>
              <a:gd name="connsiteY62" fmla="*/ 297616 h 1619387"/>
              <a:gd name="connsiteX63" fmla="*/ 7267575 w 8172450"/>
              <a:gd name="connsiteY63" fmla="*/ 611941 h 1619387"/>
              <a:gd name="connsiteX64" fmla="*/ 7277100 w 8172450"/>
              <a:gd name="connsiteY64" fmla="*/ 869116 h 1619387"/>
              <a:gd name="connsiteX65" fmla="*/ 7362825 w 8172450"/>
              <a:gd name="connsiteY65" fmla="*/ 1040566 h 1619387"/>
              <a:gd name="connsiteX66" fmla="*/ 7458075 w 8172450"/>
              <a:gd name="connsiteY66" fmla="*/ 1192966 h 1619387"/>
              <a:gd name="connsiteX67" fmla="*/ 7572375 w 8172450"/>
              <a:gd name="connsiteY67" fmla="*/ 1192966 h 1619387"/>
              <a:gd name="connsiteX68" fmla="*/ 7639050 w 8172450"/>
              <a:gd name="connsiteY68" fmla="*/ 1107241 h 1619387"/>
              <a:gd name="connsiteX69" fmla="*/ 7762875 w 8172450"/>
              <a:gd name="connsiteY69" fmla="*/ 1173916 h 1619387"/>
              <a:gd name="connsiteX70" fmla="*/ 7839075 w 8172450"/>
              <a:gd name="connsiteY70" fmla="*/ 1250116 h 1619387"/>
              <a:gd name="connsiteX71" fmla="*/ 7934325 w 8172450"/>
              <a:gd name="connsiteY71" fmla="*/ 1278691 h 1619387"/>
              <a:gd name="connsiteX72" fmla="*/ 8010525 w 8172450"/>
              <a:gd name="connsiteY72" fmla="*/ 1421566 h 1619387"/>
              <a:gd name="connsiteX73" fmla="*/ 8086725 w 8172450"/>
              <a:gd name="connsiteY73" fmla="*/ 1383466 h 1619387"/>
              <a:gd name="connsiteX74" fmla="*/ 8172450 w 8172450"/>
              <a:gd name="connsiteY74" fmla="*/ 1383466 h 1619387"/>
              <a:gd name="connsiteX0" fmla="*/ 0 w 8172450"/>
              <a:gd name="connsiteY0" fmla="*/ 1383466 h 1618631"/>
              <a:gd name="connsiteX1" fmla="*/ 114300 w 8172450"/>
              <a:gd name="connsiteY1" fmla="*/ 1402516 h 1618631"/>
              <a:gd name="connsiteX2" fmla="*/ 266700 w 8172450"/>
              <a:gd name="connsiteY2" fmla="*/ 1440616 h 1618631"/>
              <a:gd name="connsiteX3" fmla="*/ 438150 w 8172450"/>
              <a:gd name="connsiteY3" fmla="*/ 1440616 h 1618631"/>
              <a:gd name="connsiteX4" fmla="*/ 552450 w 8172450"/>
              <a:gd name="connsiteY4" fmla="*/ 1402516 h 1618631"/>
              <a:gd name="connsiteX5" fmla="*/ 628650 w 8172450"/>
              <a:gd name="connsiteY5" fmla="*/ 1392991 h 1618631"/>
              <a:gd name="connsiteX6" fmla="*/ 704850 w 8172450"/>
              <a:gd name="connsiteY6" fmla="*/ 1402516 h 1618631"/>
              <a:gd name="connsiteX7" fmla="*/ 800100 w 8172450"/>
              <a:gd name="connsiteY7" fmla="*/ 1183441 h 1618631"/>
              <a:gd name="connsiteX8" fmla="*/ 914400 w 8172450"/>
              <a:gd name="connsiteY8" fmla="*/ 1231066 h 1618631"/>
              <a:gd name="connsiteX9" fmla="*/ 1057275 w 8172450"/>
              <a:gd name="connsiteY9" fmla="*/ 1259641 h 1618631"/>
              <a:gd name="connsiteX10" fmla="*/ 1171575 w 8172450"/>
              <a:gd name="connsiteY10" fmla="*/ 1345366 h 1618631"/>
              <a:gd name="connsiteX11" fmla="*/ 1343025 w 8172450"/>
              <a:gd name="connsiteY11" fmla="*/ 1354891 h 1618631"/>
              <a:gd name="connsiteX12" fmla="*/ 1428750 w 8172450"/>
              <a:gd name="connsiteY12" fmla="*/ 1202491 h 1618631"/>
              <a:gd name="connsiteX13" fmla="*/ 1533525 w 8172450"/>
              <a:gd name="connsiteY13" fmla="*/ 1240591 h 1618631"/>
              <a:gd name="connsiteX14" fmla="*/ 1714500 w 8172450"/>
              <a:gd name="connsiteY14" fmla="*/ 1250116 h 1618631"/>
              <a:gd name="connsiteX15" fmla="*/ 1809750 w 8172450"/>
              <a:gd name="connsiteY15" fmla="*/ 1373941 h 1618631"/>
              <a:gd name="connsiteX16" fmla="*/ 1933575 w 8172450"/>
              <a:gd name="connsiteY16" fmla="*/ 1354891 h 1618631"/>
              <a:gd name="connsiteX17" fmla="*/ 2085975 w 8172450"/>
              <a:gd name="connsiteY17" fmla="*/ 1431091 h 1618631"/>
              <a:gd name="connsiteX18" fmla="*/ 2247900 w 8172450"/>
              <a:gd name="connsiteY18" fmla="*/ 1364416 h 1618631"/>
              <a:gd name="connsiteX19" fmla="*/ 2362200 w 8172450"/>
              <a:gd name="connsiteY19" fmla="*/ 1431091 h 1618631"/>
              <a:gd name="connsiteX20" fmla="*/ 2428875 w 8172450"/>
              <a:gd name="connsiteY20" fmla="*/ 1431091 h 1618631"/>
              <a:gd name="connsiteX21" fmla="*/ 2533650 w 8172450"/>
              <a:gd name="connsiteY21" fmla="*/ 1240591 h 1618631"/>
              <a:gd name="connsiteX22" fmla="*/ 2705100 w 8172450"/>
              <a:gd name="connsiteY22" fmla="*/ 1345366 h 1618631"/>
              <a:gd name="connsiteX23" fmla="*/ 2800350 w 8172450"/>
              <a:gd name="connsiteY23" fmla="*/ 1278691 h 1618631"/>
              <a:gd name="connsiteX24" fmla="*/ 2905125 w 8172450"/>
              <a:gd name="connsiteY24" fmla="*/ 1383466 h 1618631"/>
              <a:gd name="connsiteX25" fmla="*/ 2981325 w 8172450"/>
              <a:gd name="connsiteY25" fmla="*/ 1402516 h 1618631"/>
              <a:gd name="connsiteX26" fmla="*/ 3181350 w 8172450"/>
              <a:gd name="connsiteY26" fmla="*/ 1297741 h 1618631"/>
              <a:gd name="connsiteX27" fmla="*/ 3267075 w 8172450"/>
              <a:gd name="connsiteY27" fmla="*/ 1316791 h 1618631"/>
              <a:gd name="connsiteX28" fmla="*/ 3343275 w 8172450"/>
              <a:gd name="connsiteY28" fmla="*/ 1173916 h 1618631"/>
              <a:gd name="connsiteX29" fmla="*/ 3457575 w 8172450"/>
              <a:gd name="connsiteY29" fmla="*/ 1192966 h 1618631"/>
              <a:gd name="connsiteX30" fmla="*/ 3533775 w 8172450"/>
              <a:gd name="connsiteY30" fmla="*/ 1164391 h 1618631"/>
              <a:gd name="connsiteX31" fmla="*/ 3629025 w 8172450"/>
              <a:gd name="connsiteY31" fmla="*/ 1164391 h 1618631"/>
              <a:gd name="connsiteX32" fmla="*/ 3743325 w 8172450"/>
              <a:gd name="connsiteY32" fmla="*/ 964366 h 1618631"/>
              <a:gd name="connsiteX33" fmla="*/ 3800475 w 8172450"/>
              <a:gd name="connsiteY33" fmla="*/ 630991 h 1618631"/>
              <a:gd name="connsiteX34" fmla="*/ 3981450 w 8172450"/>
              <a:gd name="connsiteY34" fmla="*/ 1107241 h 1618631"/>
              <a:gd name="connsiteX35" fmla="*/ 4086225 w 8172450"/>
              <a:gd name="connsiteY35" fmla="*/ 1107241 h 1618631"/>
              <a:gd name="connsiteX36" fmla="*/ 4181475 w 8172450"/>
              <a:gd name="connsiteY36" fmla="*/ 1011991 h 1618631"/>
              <a:gd name="connsiteX37" fmla="*/ 4381500 w 8172450"/>
              <a:gd name="connsiteY37" fmla="*/ 1145341 h 1618631"/>
              <a:gd name="connsiteX38" fmla="*/ 4495800 w 8172450"/>
              <a:gd name="connsiteY38" fmla="*/ 840541 h 1618631"/>
              <a:gd name="connsiteX39" fmla="*/ 4619625 w 8172450"/>
              <a:gd name="connsiteY39" fmla="*/ 478591 h 1618631"/>
              <a:gd name="connsiteX40" fmla="*/ 4705350 w 8172450"/>
              <a:gd name="connsiteY40" fmla="*/ 831016 h 1618631"/>
              <a:gd name="connsiteX41" fmla="*/ 4819650 w 8172450"/>
              <a:gd name="connsiteY41" fmla="*/ 840541 h 1618631"/>
              <a:gd name="connsiteX42" fmla="*/ 5029200 w 8172450"/>
              <a:gd name="connsiteY42" fmla="*/ 1002466 h 1618631"/>
              <a:gd name="connsiteX43" fmla="*/ 5105400 w 8172450"/>
              <a:gd name="connsiteY43" fmla="*/ 926266 h 1618631"/>
              <a:gd name="connsiteX44" fmla="*/ 5181600 w 8172450"/>
              <a:gd name="connsiteY44" fmla="*/ 1097716 h 1618631"/>
              <a:gd name="connsiteX45" fmla="*/ 5257800 w 8172450"/>
              <a:gd name="connsiteY45" fmla="*/ 1154866 h 1618631"/>
              <a:gd name="connsiteX46" fmla="*/ 5353050 w 8172450"/>
              <a:gd name="connsiteY46" fmla="*/ 1212016 h 1618631"/>
              <a:gd name="connsiteX47" fmla="*/ 5543550 w 8172450"/>
              <a:gd name="connsiteY47" fmla="*/ 1269166 h 1618631"/>
              <a:gd name="connsiteX48" fmla="*/ 5629275 w 8172450"/>
              <a:gd name="connsiteY48" fmla="*/ 1202491 h 1618631"/>
              <a:gd name="connsiteX49" fmla="*/ 5753100 w 8172450"/>
              <a:gd name="connsiteY49" fmla="*/ 1164391 h 1618631"/>
              <a:gd name="connsiteX50" fmla="*/ 5800725 w 8172450"/>
              <a:gd name="connsiteY50" fmla="*/ 1297741 h 1618631"/>
              <a:gd name="connsiteX51" fmla="*/ 5915025 w 8172450"/>
              <a:gd name="connsiteY51" fmla="*/ 1250116 h 1618631"/>
              <a:gd name="connsiteX52" fmla="*/ 6019800 w 8172450"/>
              <a:gd name="connsiteY52" fmla="*/ 1250116 h 1618631"/>
              <a:gd name="connsiteX53" fmla="*/ 6115050 w 8172450"/>
              <a:gd name="connsiteY53" fmla="*/ 1307266 h 1618631"/>
              <a:gd name="connsiteX54" fmla="*/ 6219825 w 8172450"/>
              <a:gd name="connsiteY54" fmla="*/ 1288216 h 1618631"/>
              <a:gd name="connsiteX55" fmla="*/ 6715125 w 8172450"/>
              <a:gd name="connsiteY55" fmla="*/ 1618416 h 1618631"/>
              <a:gd name="connsiteX56" fmla="*/ 6924675 w 8172450"/>
              <a:gd name="connsiteY56" fmla="*/ 1335841 h 1618631"/>
              <a:gd name="connsiteX57" fmla="*/ 7019925 w 8172450"/>
              <a:gd name="connsiteY57" fmla="*/ 1154866 h 1618631"/>
              <a:gd name="connsiteX58" fmla="*/ 7077075 w 8172450"/>
              <a:gd name="connsiteY58" fmla="*/ 430966 h 1618631"/>
              <a:gd name="connsiteX59" fmla="*/ 7115175 w 8172450"/>
              <a:gd name="connsiteY59" fmla="*/ 173791 h 1618631"/>
              <a:gd name="connsiteX60" fmla="*/ 7191375 w 8172450"/>
              <a:gd name="connsiteY60" fmla="*/ 2341 h 1618631"/>
              <a:gd name="connsiteX61" fmla="*/ 7219950 w 8172450"/>
              <a:gd name="connsiteY61" fmla="*/ 297616 h 1618631"/>
              <a:gd name="connsiteX62" fmla="*/ 7267575 w 8172450"/>
              <a:gd name="connsiteY62" fmla="*/ 611941 h 1618631"/>
              <a:gd name="connsiteX63" fmla="*/ 7277100 w 8172450"/>
              <a:gd name="connsiteY63" fmla="*/ 869116 h 1618631"/>
              <a:gd name="connsiteX64" fmla="*/ 7362825 w 8172450"/>
              <a:gd name="connsiteY64" fmla="*/ 1040566 h 1618631"/>
              <a:gd name="connsiteX65" fmla="*/ 7458075 w 8172450"/>
              <a:gd name="connsiteY65" fmla="*/ 1192966 h 1618631"/>
              <a:gd name="connsiteX66" fmla="*/ 7572375 w 8172450"/>
              <a:gd name="connsiteY66" fmla="*/ 1192966 h 1618631"/>
              <a:gd name="connsiteX67" fmla="*/ 7639050 w 8172450"/>
              <a:gd name="connsiteY67" fmla="*/ 1107241 h 1618631"/>
              <a:gd name="connsiteX68" fmla="*/ 7762875 w 8172450"/>
              <a:gd name="connsiteY68" fmla="*/ 1173916 h 1618631"/>
              <a:gd name="connsiteX69" fmla="*/ 7839075 w 8172450"/>
              <a:gd name="connsiteY69" fmla="*/ 1250116 h 1618631"/>
              <a:gd name="connsiteX70" fmla="*/ 7934325 w 8172450"/>
              <a:gd name="connsiteY70" fmla="*/ 1278691 h 1618631"/>
              <a:gd name="connsiteX71" fmla="*/ 8010525 w 8172450"/>
              <a:gd name="connsiteY71" fmla="*/ 1421566 h 1618631"/>
              <a:gd name="connsiteX72" fmla="*/ 8086725 w 8172450"/>
              <a:gd name="connsiteY72" fmla="*/ 1383466 h 1618631"/>
              <a:gd name="connsiteX73" fmla="*/ 8172450 w 8172450"/>
              <a:gd name="connsiteY73" fmla="*/ 1383466 h 1618631"/>
              <a:gd name="connsiteX0" fmla="*/ 0 w 8172450"/>
              <a:gd name="connsiteY0" fmla="*/ 1383466 h 1618495"/>
              <a:gd name="connsiteX1" fmla="*/ 114300 w 8172450"/>
              <a:gd name="connsiteY1" fmla="*/ 1402516 h 1618495"/>
              <a:gd name="connsiteX2" fmla="*/ 266700 w 8172450"/>
              <a:gd name="connsiteY2" fmla="*/ 1440616 h 1618495"/>
              <a:gd name="connsiteX3" fmla="*/ 438150 w 8172450"/>
              <a:gd name="connsiteY3" fmla="*/ 1440616 h 1618495"/>
              <a:gd name="connsiteX4" fmla="*/ 552450 w 8172450"/>
              <a:gd name="connsiteY4" fmla="*/ 1402516 h 1618495"/>
              <a:gd name="connsiteX5" fmla="*/ 628650 w 8172450"/>
              <a:gd name="connsiteY5" fmla="*/ 1392991 h 1618495"/>
              <a:gd name="connsiteX6" fmla="*/ 704850 w 8172450"/>
              <a:gd name="connsiteY6" fmla="*/ 1402516 h 1618495"/>
              <a:gd name="connsiteX7" fmla="*/ 800100 w 8172450"/>
              <a:gd name="connsiteY7" fmla="*/ 1183441 h 1618495"/>
              <a:gd name="connsiteX8" fmla="*/ 914400 w 8172450"/>
              <a:gd name="connsiteY8" fmla="*/ 1231066 h 1618495"/>
              <a:gd name="connsiteX9" fmla="*/ 1057275 w 8172450"/>
              <a:gd name="connsiteY9" fmla="*/ 1259641 h 1618495"/>
              <a:gd name="connsiteX10" fmla="*/ 1171575 w 8172450"/>
              <a:gd name="connsiteY10" fmla="*/ 1345366 h 1618495"/>
              <a:gd name="connsiteX11" fmla="*/ 1343025 w 8172450"/>
              <a:gd name="connsiteY11" fmla="*/ 1354891 h 1618495"/>
              <a:gd name="connsiteX12" fmla="*/ 1428750 w 8172450"/>
              <a:gd name="connsiteY12" fmla="*/ 1202491 h 1618495"/>
              <a:gd name="connsiteX13" fmla="*/ 1533525 w 8172450"/>
              <a:gd name="connsiteY13" fmla="*/ 1240591 h 1618495"/>
              <a:gd name="connsiteX14" fmla="*/ 1714500 w 8172450"/>
              <a:gd name="connsiteY14" fmla="*/ 1250116 h 1618495"/>
              <a:gd name="connsiteX15" fmla="*/ 1809750 w 8172450"/>
              <a:gd name="connsiteY15" fmla="*/ 1373941 h 1618495"/>
              <a:gd name="connsiteX16" fmla="*/ 1933575 w 8172450"/>
              <a:gd name="connsiteY16" fmla="*/ 1354891 h 1618495"/>
              <a:gd name="connsiteX17" fmla="*/ 2085975 w 8172450"/>
              <a:gd name="connsiteY17" fmla="*/ 1431091 h 1618495"/>
              <a:gd name="connsiteX18" fmla="*/ 2247900 w 8172450"/>
              <a:gd name="connsiteY18" fmla="*/ 1364416 h 1618495"/>
              <a:gd name="connsiteX19" fmla="*/ 2362200 w 8172450"/>
              <a:gd name="connsiteY19" fmla="*/ 1431091 h 1618495"/>
              <a:gd name="connsiteX20" fmla="*/ 2428875 w 8172450"/>
              <a:gd name="connsiteY20" fmla="*/ 1431091 h 1618495"/>
              <a:gd name="connsiteX21" fmla="*/ 2533650 w 8172450"/>
              <a:gd name="connsiteY21" fmla="*/ 1240591 h 1618495"/>
              <a:gd name="connsiteX22" fmla="*/ 2705100 w 8172450"/>
              <a:gd name="connsiteY22" fmla="*/ 1345366 h 1618495"/>
              <a:gd name="connsiteX23" fmla="*/ 2800350 w 8172450"/>
              <a:gd name="connsiteY23" fmla="*/ 1278691 h 1618495"/>
              <a:gd name="connsiteX24" fmla="*/ 2905125 w 8172450"/>
              <a:gd name="connsiteY24" fmla="*/ 1383466 h 1618495"/>
              <a:gd name="connsiteX25" fmla="*/ 2981325 w 8172450"/>
              <a:gd name="connsiteY25" fmla="*/ 1402516 h 1618495"/>
              <a:gd name="connsiteX26" fmla="*/ 3181350 w 8172450"/>
              <a:gd name="connsiteY26" fmla="*/ 1297741 h 1618495"/>
              <a:gd name="connsiteX27" fmla="*/ 3267075 w 8172450"/>
              <a:gd name="connsiteY27" fmla="*/ 1316791 h 1618495"/>
              <a:gd name="connsiteX28" fmla="*/ 3343275 w 8172450"/>
              <a:gd name="connsiteY28" fmla="*/ 1173916 h 1618495"/>
              <a:gd name="connsiteX29" fmla="*/ 3457575 w 8172450"/>
              <a:gd name="connsiteY29" fmla="*/ 1192966 h 1618495"/>
              <a:gd name="connsiteX30" fmla="*/ 3533775 w 8172450"/>
              <a:gd name="connsiteY30" fmla="*/ 1164391 h 1618495"/>
              <a:gd name="connsiteX31" fmla="*/ 3629025 w 8172450"/>
              <a:gd name="connsiteY31" fmla="*/ 1164391 h 1618495"/>
              <a:gd name="connsiteX32" fmla="*/ 3743325 w 8172450"/>
              <a:gd name="connsiteY32" fmla="*/ 964366 h 1618495"/>
              <a:gd name="connsiteX33" fmla="*/ 3800475 w 8172450"/>
              <a:gd name="connsiteY33" fmla="*/ 630991 h 1618495"/>
              <a:gd name="connsiteX34" fmla="*/ 3981450 w 8172450"/>
              <a:gd name="connsiteY34" fmla="*/ 1107241 h 1618495"/>
              <a:gd name="connsiteX35" fmla="*/ 4086225 w 8172450"/>
              <a:gd name="connsiteY35" fmla="*/ 1107241 h 1618495"/>
              <a:gd name="connsiteX36" fmla="*/ 4181475 w 8172450"/>
              <a:gd name="connsiteY36" fmla="*/ 1011991 h 1618495"/>
              <a:gd name="connsiteX37" fmla="*/ 4381500 w 8172450"/>
              <a:gd name="connsiteY37" fmla="*/ 1145341 h 1618495"/>
              <a:gd name="connsiteX38" fmla="*/ 4495800 w 8172450"/>
              <a:gd name="connsiteY38" fmla="*/ 840541 h 1618495"/>
              <a:gd name="connsiteX39" fmla="*/ 4619625 w 8172450"/>
              <a:gd name="connsiteY39" fmla="*/ 478591 h 1618495"/>
              <a:gd name="connsiteX40" fmla="*/ 4705350 w 8172450"/>
              <a:gd name="connsiteY40" fmla="*/ 831016 h 1618495"/>
              <a:gd name="connsiteX41" fmla="*/ 4819650 w 8172450"/>
              <a:gd name="connsiteY41" fmla="*/ 840541 h 1618495"/>
              <a:gd name="connsiteX42" fmla="*/ 5029200 w 8172450"/>
              <a:gd name="connsiteY42" fmla="*/ 1002466 h 1618495"/>
              <a:gd name="connsiteX43" fmla="*/ 5105400 w 8172450"/>
              <a:gd name="connsiteY43" fmla="*/ 926266 h 1618495"/>
              <a:gd name="connsiteX44" fmla="*/ 5181600 w 8172450"/>
              <a:gd name="connsiteY44" fmla="*/ 1097716 h 1618495"/>
              <a:gd name="connsiteX45" fmla="*/ 5257800 w 8172450"/>
              <a:gd name="connsiteY45" fmla="*/ 1154866 h 1618495"/>
              <a:gd name="connsiteX46" fmla="*/ 5353050 w 8172450"/>
              <a:gd name="connsiteY46" fmla="*/ 1212016 h 1618495"/>
              <a:gd name="connsiteX47" fmla="*/ 5543550 w 8172450"/>
              <a:gd name="connsiteY47" fmla="*/ 1269166 h 1618495"/>
              <a:gd name="connsiteX48" fmla="*/ 5629275 w 8172450"/>
              <a:gd name="connsiteY48" fmla="*/ 1202491 h 1618495"/>
              <a:gd name="connsiteX49" fmla="*/ 5753100 w 8172450"/>
              <a:gd name="connsiteY49" fmla="*/ 1164391 h 1618495"/>
              <a:gd name="connsiteX50" fmla="*/ 5800725 w 8172450"/>
              <a:gd name="connsiteY50" fmla="*/ 1297741 h 1618495"/>
              <a:gd name="connsiteX51" fmla="*/ 5915025 w 8172450"/>
              <a:gd name="connsiteY51" fmla="*/ 1250116 h 1618495"/>
              <a:gd name="connsiteX52" fmla="*/ 6019800 w 8172450"/>
              <a:gd name="connsiteY52" fmla="*/ 1250116 h 1618495"/>
              <a:gd name="connsiteX53" fmla="*/ 6115050 w 8172450"/>
              <a:gd name="connsiteY53" fmla="*/ 1307266 h 1618495"/>
              <a:gd name="connsiteX54" fmla="*/ 6715125 w 8172450"/>
              <a:gd name="connsiteY54" fmla="*/ 1618416 h 1618495"/>
              <a:gd name="connsiteX55" fmla="*/ 6924675 w 8172450"/>
              <a:gd name="connsiteY55" fmla="*/ 1335841 h 1618495"/>
              <a:gd name="connsiteX56" fmla="*/ 7019925 w 8172450"/>
              <a:gd name="connsiteY56" fmla="*/ 1154866 h 1618495"/>
              <a:gd name="connsiteX57" fmla="*/ 7077075 w 8172450"/>
              <a:gd name="connsiteY57" fmla="*/ 430966 h 1618495"/>
              <a:gd name="connsiteX58" fmla="*/ 7115175 w 8172450"/>
              <a:gd name="connsiteY58" fmla="*/ 173791 h 1618495"/>
              <a:gd name="connsiteX59" fmla="*/ 7191375 w 8172450"/>
              <a:gd name="connsiteY59" fmla="*/ 2341 h 1618495"/>
              <a:gd name="connsiteX60" fmla="*/ 7219950 w 8172450"/>
              <a:gd name="connsiteY60" fmla="*/ 297616 h 1618495"/>
              <a:gd name="connsiteX61" fmla="*/ 7267575 w 8172450"/>
              <a:gd name="connsiteY61" fmla="*/ 611941 h 1618495"/>
              <a:gd name="connsiteX62" fmla="*/ 7277100 w 8172450"/>
              <a:gd name="connsiteY62" fmla="*/ 869116 h 1618495"/>
              <a:gd name="connsiteX63" fmla="*/ 7362825 w 8172450"/>
              <a:gd name="connsiteY63" fmla="*/ 1040566 h 1618495"/>
              <a:gd name="connsiteX64" fmla="*/ 7458075 w 8172450"/>
              <a:gd name="connsiteY64" fmla="*/ 1192966 h 1618495"/>
              <a:gd name="connsiteX65" fmla="*/ 7572375 w 8172450"/>
              <a:gd name="connsiteY65" fmla="*/ 1192966 h 1618495"/>
              <a:gd name="connsiteX66" fmla="*/ 7639050 w 8172450"/>
              <a:gd name="connsiteY66" fmla="*/ 1107241 h 1618495"/>
              <a:gd name="connsiteX67" fmla="*/ 7762875 w 8172450"/>
              <a:gd name="connsiteY67" fmla="*/ 1173916 h 1618495"/>
              <a:gd name="connsiteX68" fmla="*/ 7839075 w 8172450"/>
              <a:gd name="connsiteY68" fmla="*/ 1250116 h 1618495"/>
              <a:gd name="connsiteX69" fmla="*/ 7934325 w 8172450"/>
              <a:gd name="connsiteY69" fmla="*/ 1278691 h 1618495"/>
              <a:gd name="connsiteX70" fmla="*/ 8010525 w 8172450"/>
              <a:gd name="connsiteY70" fmla="*/ 1421566 h 1618495"/>
              <a:gd name="connsiteX71" fmla="*/ 8086725 w 8172450"/>
              <a:gd name="connsiteY71" fmla="*/ 1383466 h 1618495"/>
              <a:gd name="connsiteX72" fmla="*/ 8172450 w 8172450"/>
              <a:gd name="connsiteY72" fmla="*/ 1383466 h 1618495"/>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019800 w 8172450"/>
              <a:gd name="connsiteY52" fmla="*/ 1250116 h 1619081"/>
              <a:gd name="connsiteX53" fmla="*/ 6715125 w 8172450"/>
              <a:gd name="connsiteY53" fmla="*/ 1618416 h 1619081"/>
              <a:gd name="connsiteX54" fmla="*/ 6924675 w 8172450"/>
              <a:gd name="connsiteY54" fmla="*/ 1335841 h 1619081"/>
              <a:gd name="connsiteX55" fmla="*/ 7019925 w 8172450"/>
              <a:gd name="connsiteY55" fmla="*/ 1154866 h 1619081"/>
              <a:gd name="connsiteX56" fmla="*/ 7077075 w 8172450"/>
              <a:gd name="connsiteY56" fmla="*/ 430966 h 1619081"/>
              <a:gd name="connsiteX57" fmla="*/ 7115175 w 8172450"/>
              <a:gd name="connsiteY57" fmla="*/ 173791 h 1619081"/>
              <a:gd name="connsiteX58" fmla="*/ 7191375 w 8172450"/>
              <a:gd name="connsiteY58" fmla="*/ 2341 h 1619081"/>
              <a:gd name="connsiteX59" fmla="*/ 7219950 w 8172450"/>
              <a:gd name="connsiteY59" fmla="*/ 297616 h 1619081"/>
              <a:gd name="connsiteX60" fmla="*/ 7267575 w 8172450"/>
              <a:gd name="connsiteY60" fmla="*/ 611941 h 1619081"/>
              <a:gd name="connsiteX61" fmla="*/ 7277100 w 8172450"/>
              <a:gd name="connsiteY61" fmla="*/ 869116 h 1619081"/>
              <a:gd name="connsiteX62" fmla="*/ 7362825 w 8172450"/>
              <a:gd name="connsiteY62" fmla="*/ 1040566 h 1619081"/>
              <a:gd name="connsiteX63" fmla="*/ 7458075 w 8172450"/>
              <a:gd name="connsiteY63" fmla="*/ 1192966 h 1619081"/>
              <a:gd name="connsiteX64" fmla="*/ 7572375 w 8172450"/>
              <a:gd name="connsiteY64" fmla="*/ 1192966 h 1619081"/>
              <a:gd name="connsiteX65" fmla="*/ 7639050 w 8172450"/>
              <a:gd name="connsiteY65" fmla="*/ 1107241 h 1619081"/>
              <a:gd name="connsiteX66" fmla="*/ 7762875 w 8172450"/>
              <a:gd name="connsiteY66" fmla="*/ 1173916 h 1619081"/>
              <a:gd name="connsiteX67" fmla="*/ 7839075 w 8172450"/>
              <a:gd name="connsiteY67" fmla="*/ 1250116 h 1619081"/>
              <a:gd name="connsiteX68" fmla="*/ 7934325 w 8172450"/>
              <a:gd name="connsiteY68" fmla="*/ 1278691 h 1619081"/>
              <a:gd name="connsiteX69" fmla="*/ 8010525 w 8172450"/>
              <a:gd name="connsiteY69" fmla="*/ 1421566 h 1619081"/>
              <a:gd name="connsiteX70" fmla="*/ 8086725 w 8172450"/>
              <a:gd name="connsiteY70" fmla="*/ 1383466 h 1619081"/>
              <a:gd name="connsiteX71" fmla="*/ 8172450 w 8172450"/>
              <a:gd name="connsiteY71" fmla="*/ 1383466 h 161908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715125 w 8172450"/>
              <a:gd name="connsiteY52" fmla="*/ 1618416 h 1619081"/>
              <a:gd name="connsiteX53" fmla="*/ 6924675 w 8172450"/>
              <a:gd name="connsiteY53" fmla="*/ 1335841 h 1619081"/>
              <a:gd name="connsiteX54" fmla="*/ 7019925 w 8172450"/>
              <a:gd name="connsiteY54" fmla="*/ 1154866 h 1619081"/>
              <a:gd name="connsiteX55" fmla="*/ 7077075 w 8172450"/>
              <a:gd name="connsiteY55" fmla="*/ 430966 h 1619081"/>
              <a:gd name="connsiteX56" fmla="*/ 7115175 w 8172450"/>
              <a:gd name="connsiteY56" fmla="*/ 173791 h 1619081"/>
              <a:gd name="connsiteX57" fmla="*/ 7191375 w 8172450"/>
              <a:gd name="connsiteY57" fmla="*/ 2341 h 1619081"/>
              <a:gd name="connsiteX58" fmla="*/ 7219950 w 8172450"/>
              <a:gd name="connsiteY58" fmla="*/ 297616 h 1619081"/>
              <a:gd name="connsiteX59" fmla="*/ 7267575 w 8172450"/>
              <a:gd name="connsiteY59" fmla="*/ 611941 h 1619081"/>
              <a:gd name="connsiteX60" fmla="*/ 7277100 w 8172450"/>
              <a:gd name="connsiteY60" fmla="*/ 869116 h 1619081"/>
              <a:gd name="connsiteX61" fmla="*/ 7362825 w 8172450"/>
              <a:gd name="connsiteY61" fmla="*/ 1040566 h 1619081"/>
              <a:gd name="connsiteX62" fmla="*/ 7458075 w 8172450"/>
              <a:gd name="connsiteY62" fmla="*/ 1192966 h 1619081"/>
              <a:gd name="connsiteX63" fmla="*/ 7572375 w 8172450"/>
              <a:gd name="connsiteY63" fmla="*/ 1192966 h 1619081"/>
              <a:gd name="connsiteX64" fmla="*/ 7639050 w 8172450"/>
              <a:gd name="connsiteY64" fmla="*/ 1107241 h 1619081"/>
              <a:gd name="connsiteX65" fmla="*/ 7762875 w 8172450"/>
              <a:gd name="connsiteY65" fmla="*/ 1173916 h 1619081"/>
              <a:gd name="connsiteX66" fmla="*/ 7839075 w 8172450"/>
              <a:gd name="connsiteY66" fmla="*/ 1250116 h 1619081"/>
              <a:gd name="connsiteX67" fmla="*/ 7934325 w 8172450"/>
              <a:gd name="connsiteY67" fmla="*/ 1278691 h 1619081"/>
              <a:gd name="connsiteX68" fmla="*/ 8010525 w 8172450"/>
              <a:gd name="connsiteY68" fmla="*/ 1421566 h 1619081"/>
              <a:gd name="connsiteX69" fmla="*/ 8086725 w 8172450"/>
              <a:gd name="connsiteY69" fmla="*/ 1383466 h 1619081"/>
              <a:gd name="connsiteX70" fmla="*/ 8172450 w 8172450"/>
              <a:gd name="connsiteY70" fmla="*/ 1383466 h 161908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6715125 w 8172450"/>
              <a:gd name="connsiteY51" fmla="*/ 1618416 h 1618555"/>
              <a:gd name="connsiteX52" fmla="*/ 6924675 w 8172450"/>
              <a:gd name="connsiteY52" fmla="*/ 1335841 h 1618555"/>
              <a:gd name="connsiteX53" fmla="*/ 7019925 w 8172450"/>
              <a:gd name="connsiteY53" fmla="*/ 1154866 h 1618555"/>
              <a:gd name="connsiteX54" fmla="*/ 7077075 w 8172450"/>
              <a:gd name="connsiteY54" fmla="*/ 430966 h 1618555"/>
              <a:gd name="connsiteX55" fmla="*/ 7115175 w 8172450"/>
              <a:gd name="connsiteY55" fmla="*/ 173791 h 1618555"/>
              <a:gd name="connsiteX56" fmla="*/ 7191375 w 8172450"/>
              <a:gd name="connsiteY56" fmla="*/ 2341 h 1618555"/>
              <a:gd name="connsiteX57" fmla="*/ 7219950 w 8172450"/>
              <a:gd name="connsiteY57" fmla="*/ 297616 h 1618555"/>
              <a:gd name="connsiteX58" fmla="*/ 7267575 w 8172450"/>
              <a:gd name="connsiteY58" fmla="*/ 611941 h 1618555"/>
              <a:gd name="connsiteX59" fmla="*/ 7277100 w 8172450"/>
              <a:gd name="connsiteY59" fmla="*/ 869116 h 1618555"/>
              <a:gd name="connsiteX60" fmla="*/ 7362825 w 8172450"/>
              <a:gd name="connsiteY60" fmla="*/ 1040566 h 1618555"/>
              <a:gd name="connsiteX61" fmla="*/ 7458075 w 8172450"/>
              <a:gd name="connsiteY61" fmla="*/ 1192966 h 1618555"/>
              <a:gd name="connsiteX62" fmla="*/ 7572375 w 8172450"/>
              <a:gd name="connsiteY62" fmla="*/ 1192966 h 1618555"/>
              <a:gd name="connsiteX63" fmla="*/ 7639050 w 8172450"/>
              <a:gd name="connsiteY63" fmla="*/ 1107241 h 1618555"/>
              <a:gd name="connsiteX64" fmla="*/ 7762875 w 8172450"/>
              <a:gd name="connsiteY64" fmla="*/ 1173916 h 1618555"/>
              <a:gd name="connsiteX65" fmla="*/ 7839075 w 8172450"/>
              <a:gd name="connsiteY65" fmla="*/ 1250116 h 1618555"/>
              <a:gd name="connsiteX66" fmla="*/ 7934325 w 8172450"/>
              <a:gd name="connsiteY66" fmla="*/ 1278691 h 1618555"/>
              <a:gd name="connsiteX67" fmla="*/ 8010525 w 8172450"/>
              <a:gd name="connsiteY67" fmla="*/ 1421566 h 1618555"/>
              <a:gd name="connsiteX68" fmla="*/ 8086725 w 8172450"/>
              <a:gd name="connsiteY68" fmla="*/ 1383466 h 1618555"/>
              <a:gd name="connsiteX69" fmla="*/ 8172450 w 8172450"/>
              <a:gd name="connsiteY69" fmla="*/ 1383466 h 1618555"/>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3743325 w 8172450"/>
              <a:gd name="connsiteY32" fmla="*/ 964366 h 1620821"/>
              <a:gd name="connsiteX33" fmla="*/ 3800475 w 8172450"/>
              <a:gd name="connsiteY33" fmla="*/ 630991 h 1620821"/>
              <a:gd name="connsiteX34" fmla="*/ 3981450 w 8172450"/>
              <a:gd name="connsiteY34" fmla="*/ 1107241 h 1620821"/>
              <a:gd name="connsiteX35" fmla="*/ 4086225 w 8172450"/>
              <a:gd name="connsiteY35" fmla="*/ 1107241 h 1620821"/>
              <a:gd name="connsiteX36" fmla="*/ 4181475 w 8172450"/>
              <a:gd name="connsiteY36" fmla="*/ 1011991 h 1620821"/>
              <a:gd name="connsiteX37" fmla="*/ 4381500 w 8172450"/>
              <a:gd name="connsiteY37" fmla="*/ 1145341 h 1620821"/>
              <a:gd name="connsiteX38" fmla="*/ 4495800 w 8172450"/>
              <a:gd name="connsiteY38" fmla="*/ 840541 h 1620821"/>
              <a:gd name="connsiteX39" fmla="*/ 4619625 w 8172450"/>
              <a:gd name="connsiteY39" fmla="*/ 478591 h 1620821"/>
              <a:gd name="connsiteX40" fmla="*/ 4705350 w 8172450"/>
              <a:gd name="connsiteY40" fmla="*/ 831016 h 1620821"/>
              <a:gd name="connsiteX41" fmla="*/ 4819650 w 8172450"/>
              <a:gd name="connsiteY41" fmla="*/ 840541 h 1620821"/>
              <a:gd name="connsiteX42" fmla="*/ 5029200 w 8172450"/>
              <a:gd name="connsiteY42" fmla="*/ 1002466 h 1620821"/>
              <a:gd name="connsiteX43" fmla="*/ 5105400 w 8172450"/>
              <a:gd name="connsiteY43" fmla="*/ 926266 h 1620821"/>
              <a:gd name="connsiteX44" fmla="*/ 5181600 w 8172450"/>
              <a:gd name="connsiteY44" fmla="*/ 1097716 h 1620821"/>
              <a:gd name="connsiteX45" fmla="*/ 5257800 w 8172450"/>
              <a:gd name="connsiteY45" fmla="*/ 1154866 h 1620821"/>
              <a:gd name="connsiteX46" fmla="*/ 5353050 w 8172450"/>
              <a:gd name="connsiteY46" fmla="*/ 1212016 h 1620821"/>
              <a:gd name="connsiteX47" fmla="*/ 5543550 w 8172450"/>
              <a:gd name="connsiteY47" fmla="*/ 1269166 h 1620821"/>
              <a:gd name="connsiteX48" fmla="*/ 5629275 w 8172450"/>
              <a:gd name="connsiteY48" fmla="*/ 1202491 h 1620821"/>
              <a:gd name="connsiteX49" fmla="*/ 5753100 w 8172450"/>
              <a:gd name="connsiteY49" fmla="*/ 1164391 h 1620821"/>
              <a:gd name="connsiteX50" fmla="*/ 6715125 w 8172450"/>
              <a:gd name="connsiteY50" fmla="*/ 1618416 h 1620821"/>
              <a:gd name="connsiteX51" fmla="*/ 6924675 w 8172450"/>
              <a:gd name="connsiteY51" fmla="*/ 1335841 h 1620821"/>
              <a:gd name="connsiteX52" fmla="*/ 7019925 w 8172450"/>
              <a:gd name="connsiteY52" fmla="*/ 1154866 h 1620821"/>
              <a:gd name="connsiteX53" fmla="*/ 7077075 w 8172450"/>
              <a:gd name="connsiteY53" fmla="*/ 430966 h 1620821"/>
              <a:gd name="connsiteX54" fmla="*/ 7115175 w 8172450"/>
              <a:gd name="connsiteY54" fmla="*/ 173791 h 1620821"/>
              <a:gd name="connsiteX55" fmla="*/ 7191375 w 8172450"/>
              <a:gd name="connsiteY55" fmla="*/ 2341 h 1620821"/>
              <a:gd name="connsiteX56" fmla="*/ 7219950 w 8172450"/>
              <a:gd name="connsiteY56" fmla="*/ 297616 h 1620821"/>
              <a:gd name="connsiteX57" fmla="*/ 7267575 w 8172450"/>
              <a:gd name="connsiteY57" fmla="*/ 611941 h 1620821"/>
              <a:gd name="connsiteX58" fmla="*/ 7277100 w 8172450"/>
              <a:gd name="connsiteY58" fmla="*/ 869116 h 1620821"/>
              <a:gd name="connsiteX59" fmla="*/ 7362825 w 8172450"/>
              <a:gd name="connsiteY59" fmla="*/ 1040566 h 1620821"/>
              <a:gd name="connsiteX60" fmla="*/ 7458075 w 8172450"/>
              <a:gd name="connsiteY60" fmla="*/ 1192966 h 1620821"/>
              <a:gd name="connsiteX61" fmla="*/ 7572375 w 8172450"/>
              <a:gd name="connsiteY61" fmla="*/ 1192966 h 1620821"/>
              <a:gd name="connsiteX62" fmla="*/ 7639050 w 8172450"/>
              <a:gd name="connsiteY62" fmla="*/ 1107241 h 1620821"/>
              <a:gd name="connsiteX63" fmla="*/ 7762875 w 8172450"/>
              <a:gd name="connsiteY63" fmla="*/ 1173916 h 1620821"/>
              <a:gd name="connsiteX64" fmla="*/ 7839075 w 8172450"/>
              <a:gd name="connsiteY64" fmla="*/ 1250116 h 1620821"/>
              <a:gd name="connsiteX65" fmla="*/ 7934325 w 8172450"/>
              <a:gd name="connsiteY65" fmla="*/ 1278691 h 1620821"/>
              <a:gd name="connsiteX66" fmla="*/ 8010525 w 8172450"/>
              <a:gd name="connsiteY66" fmla="*/ 1421566 h 1620821"/>
              <a:gd name="connsiteX67" fmla="*/ 8086725 w 8172450"/>
              <a:gd name="connsiteY67" fmla="*/ 1383466 h 1620821"/>
              <a:gd name="connsiteX68" fmla="*/ 8172450 w 8172450"/>
              <a:gd name="connsiteY68" fmla="*/ 1383466 h 1620821"/>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1533525 w 8172450"/>
              <a:gd name="connsiteY13" fmla="*/ 1240591 h 1619936"/>
              <a:gd name="connsiteX14" fmla="*/ 1714500 w 8172450"/>
              <a:gd name="connsiteY14" fmla="*/ 1250116 h 1619936"/>
              <a:gd name="connsiteX15" fmla="*/ 1809750 w 8172450"/>
              <a:gd name="connsiteY15" fmla="*/ 1373941 h 1619936"/>
              <a:gd name="connsiteX16" fmla="*/ 1933575 w 8172450"/>
              <a:gd name="connsiteY16" fmla="*/ 1354891 h 1619936"/>
              <a:gd name="connsiteX17" fmla="*/ 2085975 w 8172450"/>
              <a:gd name="connsiteY17" fmla="*/ 1431091 h 1619936"/>
              <a:gd name="connsiteX18" fmla="*/ 2247900 w 8172450"/>
              <a:gd name="connsiteY18" fmla="*/ 1364416 h 1619936"/>
              <a:gd name="connsiteX19" fmla="*/ 2362200 w 8172450"/>
              <a:gd name="connsiteY19" fmla="*/ 1431091 h 1619936"/>
              <a:gd name="connsiteX20" fmla="*/ 2428875 w 8172450"/>
              <a:gd name="connsiteY20" fmla="*/ 1431091 h 1619936"/>
              <a:gd name="connsiteX21" fmla="*/ 2533650 w 8172450"/>
              <a:gd name="connsiteY21" fmla="*/ 1240591 h 1619936"/>
              <a:gd name="connsiteX22" fmla="*/ 2705100 w 8172450"/>
              <a:gd name="connsiteY22" fmla="*/ 1345366 h 1619936"/>
              <a:gd name="connsiteX23" fmla="*/ 2800350 w 8172450"/>
              <a:gd name="connsiteY23" fmla="*/ 1278691 h 1619936"/>
              <a:gd name="connsiteX24" fmla="*/ 2905125 w 8172450"/>
              <a:gd name="connsiteY24" fmla="*/ 1383466 h 1619936"/>
              <a:gd name="connsiteX25" fmla="*/ 2981325 w 8172450"/>
              <a:gd name="connsiteY25" fmla="*/ 1402516 h 1619936"/>
              <a:gd name="connsiteX26" fmla="*/ 3181350 w 8172450"/>
              <a:gd name="connsiteY26" fmla="*/ 1297741 h 1619936"/>
              <a:gd name="connsiteX27" fmla="*/ 3267075 w 8172450"/>
              <a:gd name="connsiteY27" fmla="*/ 1316791 h 1619936"/>
              <a:gd name="connsiteX28" fmla="*/ 3343275 w 8172450"/>
              <a:gd name="connsiteY28" fmla="*/ 1173916 h 1619936"/>
              <a:gd name="connsiteX29" fmla="*/ 3457575 w 8172450"/>
              <a:gd name="connsiteY29" fmla="*/ 1192966 h 1619936"/>
              <a:gd name="connsiteX30" fmla="*/ 3533775 w 8172450"/>
              <a:gd name="connsiteY30" fmla="*/ 1164391 h 1619936"/>
              <a:gd name="connsiteX31" fmla="*/ 3629025 w 8172450"/>
              <a:gd name="connsiteY31" fmla="*/ 1164391 h 1619936"/>
              <a:gd name="connsiteX32" fmla="*/ 3743325 w 8172450"/>
              <a:gd name="connsiteY32" fmla="*/ 964366 h 1619936"/>
              <a:gd name="connsiteX33" fmla="*/ 3800475 w 8172450"/>
              <a:gd name="connsiteY33" fmla="*/ 630991 h 1619936"/>
              <a:gd name="connsiteX34" fmla="*/ 3981450 w 8172450"/>
              <a:gd name="connsiteY34" fmla="*/ 1107241 h 1619936"/>
              <a:gd name="connsiteX35" fmla="*/ 4086225 w 8172450"/>
              <a:gd name="connsiteY35" fmla="*/ 1107241 h 1619936"/>
              <a:gd name="connsiteX36" fmla="*/ 4181475 w 8172450"/>
              <a:gd name="connsiteY36" fmla="*/ 1011991 h 1619936"/>
              <a:gd name="connsiteX37" fmla="*/ 4381500 w 8172450"/>
              <a:gd name="connsiteY37" fmla="*/ 1145341 h 1619936"/>
              <a:gd name="connsiteX38" fmla="*/ 4495800 w 8172450"/>
              <a:gd name="connsiteY38" fmla="*/ 840541 h 1619936"/>
              <a:gd name="connsiteX39" fmla="*/ 4619625 w 8172450"/>
              <a:gd name="connsiteY39" fmla="*/ 478591 h 1619936"/>
              <a:gd name="connsiteX40" fmla="*/ 4705350 w 8172450"/>
              <a:gd name="connsiteY40" fmla="*/ 831016 h 1619936"/>
              <a:gd name="connsiteX41" fmla="*/ 4819650 w 8172450"/>
              <a:gd name="connsiteY41" fmla="*/ 840541 h 1619936"/>
              <a:gd name="connsiteX42" fmla="*/ 5029200 w 8172450"/>
              <a:gd name="connsiteY42" fmla="*/ 1002466 h 1619936"/>
              <a:gd name="connsiteX43" fmla="*/ 5105400 w 8172450"/>
              <a:gd name="connsiteY43" fmla="*/ 926266 h 1619936"/>
              <a:gd name="connsiteX44" fmla="*/ 5181600 w 8172450"/>
              <a:gd name="connsiteY44" fmla="*/ 1097716 h 1619936"/>
              <a:gd name="connsiteX45" fmla="*/ 5257800 w 8172450"/>
              <a:gd name="connsiteY45" fmla="*/ 1154866 h 1619936"/>
              <a:gd name="connsiteX46" fmla="*/ 5353050 w 8172450"/>
              <a:gd name="connsiteY46" fmla="*/ 1212016 h 1619936"/>
              <a:gd name="connsiteX47" fmla="*/ 5543550 w 8172450"/>
              <a:gd name="connsiteY47" fmla="*/ 1269166 h 1619936"/>
              <a:gd name="connsiteX48" fmla="*/ 5629275 w 8172450"/>
              <a:gd name="connsiteY48" fmla="*/ 1202491 h 1619936"/>
              <a:gd name="connsiteX49" fmla="*/ 6715125 w 8172450"/>
              <a:gd name="connsiteY49" fmla="*/ 1618416 h 1619936"/>
              <a:gd name="connsiteX50" fmla="*/ 6924675 w 8172450"/>
              <a:gd name="connsiteY50" fmla="*/ 1335841 h 1619936"/>
              <a:gd name="connsiteX51" fmla="*/ 7019925 w 8172450"/>
              <a:gd name="connsiteY51" fmla="*/ 1154866 h 1619936"/>
              <a:gd name="connsiteX52" fmla="*/ 7077075 w 8172450"/>
              <a:gd name="connsiteY52" fmla="*/ 430966 h 1619936"/>
              <a:gd name="connsiteX53" fmla="*/ 7115175 w 8172450"/>
              <a:gd name="connsiteY53" fmla="*/ 173791 h 1619936"/>
              <a:gd name="connsiteX54" fmla="*/ 7191375 w 8172450"/>
              <a:gd name="connsiteY54" fmla="*/ 2341 h 1619936"/>
              <a:gd name="connsiteX55" fmla="*/ 7219950 w 8172450"/>
              <a:gd name="connsiteY55" fmla="*/ 297616 h 1619936"/>
              <a:gd name="connsiteX56" fmla="*/ 7267575 w 8172450"/>
              <a:gd name="connsiteY56" fmla="*/ 611941 h 1619936"/>
              <a:gd name="connsiteX57" fmla="*/ 7277100 w 8172450"/>
              <a:gd name="connsiteY57" fmla="*/ 869116 h 1619936"/>
              <a:gd name="connsiteX58" fmla="*/ 7362825 w 8172450"/>
              <a:gd name="connsiteY58" fmla="*/ 1040566 h 1619936"/>
              <a:gd name="connsiteX59" fmla="*/ 7458075 w 8172450"/>
              <a:gd name="connsiteY59" fmla="*/ 1192966 h 1619936"/>
              <a:gd name="connsiteX60" fmla="*/ 7572375 w 8172450"/>
              <a:gd name="connsiteY60" fmla="*/ 1192966 h 1619936"/>
              <a:gd name="connsiteX61" fmla="*/ 7639050 w 8172450"/>
              <a:gd name="connsiteY61" fmla="*/ 1107241 h 1619936"/>
              <a:gd name="connsiteX62" fmla="*/ 7762875 w 8172450"/>
              <a:gd name="connsiteY62" fmla="*/ 1173916 h 1619936"/>
              <a:gd name="connsiteX63" fmla="*/ 7839075 w 8172450"/>
              <a:gd name="connsiteY63" fmla="*/ 1250116 h 1619936"/>
              <a:gd name="connsiteX64" fmla="*/ 7934325 w 8172450"/>
              <a:gd name="connsiteY64" fmla="*/ 1278691 h 1619936"/>
              <a:gd name="connsiteX65" fmla="*/ 8010525 w 8172450"/>
              <a:gd name="connsiteY65" fmla="*/ 1421566 h 1619936"/>
              <a:gd name="connsiteX66" fmla="*/ 8086725 w 8172450"/>
              <a:gd name="connsiteY66" fmla="*/ 1383466 h 1619936"/>
              <a:gd name="connsiteX67" fmla="*/ 8172450 w 8172450"/>
              <a:gd name="connsiteY67" fmla="*/ 1383466 h 1619936"/>
              <a:gd name="connsiteX0" fmla="*/ 0 w 8172450"/>
              <a:gd name="connsiteY0" fmla="*/ 1383466 h 1618828"/>
              <a:gd name="connsiteX1" fmla="*/ 114300 w 8172450"/>
              <a:gd name="connsiteY1" fmla="*/ 1402516 h 1618828"/>
              <a:gd name="connsiteX2" fmla="*/ 266700 w 8172450"/>
              <a:gd name="connsiteY2" fmla="*/ 1440616 h 1618828"/>
              <a:gd name="connsiteX3" fmla="*/ 438150 w 8172450"/>
              <a:gd name="connsiteY3" fmla="*/ 1440616 h 1618828"/>
              <a:gd name="connsiteX4" fmla="*/ 552450 w 8172450"/>
              <a:gd name="connsiteY4" fmla="*/ 1402516 h 1618828"/>
              <a:gd name="connsiteX5" fmla="*/ 628650 w 8172450"/>
              <a:gd name="connsiteY5" fmla="*/ 1392991 h 1618828"/>
              <a:gd name="connsiteX6" fmla="*/ 704850 w 8172450"/>
              <a:gd name="connsiteY6" fmla="*/ 1402516 h 1618828"/>
              <a:gd name="connsiteX7" fmla="*/ 800100 w 8172450"/>
              <a:gd name="connsiteY7" fmla="*/ 1183441 h 1618828"/>
              <a:gd name="connsiteX8" fmla="*/ 914400 w 8172450"/>
              <a:gd name="connsiteY8" fmla="*/ 1231066 h 1618828"/>
              <a:gd name="connsiteX9" fmla="*/ 1057275 w 8172450"/>
              <a:gd name="connsiteY9" fmla="*/ 1259641 h 1618828"/>
              <a:gd name="connsiteX10" fmla="*/ 1171575 w 8172450"/>
              <a:gd name="connsiteY10" fmla="*/ 1345366 h 1618828"/>
              <a:gd name="connsiteX11" fmla="*/ 1343025 w 8172450"/>
              <a:gd name="connsiteY11" fmla="*/ 1354891 h 1618828"/>
              <a:gd name="connsiteX12" fmla="*/ 1428750 w 8172450"/>
              <a:gd name="connsiteY12" fmla="*/ 1202491 h 1618828"/>
              <a:gd name="connsiteX13" fmla="*/ 1533525 w 8172450"/>
              <a:gd name="connsiteY13" fmla="*/ 1240591 h 1618828"/>
              <a:gd name="connsiteX14" fmla="*/ 1714500 w 8172450"/>
              <a:gd name="connsiteY14" fmla="*/ 1250116 h 1618828"/>
              <a:gd name="connsiteX15" fmla="*/ 1809750 w 8172450"/>
              <a:gd name="connsiteY15" fmla="*/ 1373941 h 1618828"/>
              <a:gd name="connsiteX16" fmla="*/ 1933575 w 8172450"/>
              <a:gd name="connsiteY16" fmla="*/ 1354891 h 1618828"/>
              <a:gd name="connsiteX17" fmla="*/ 2085975 w 8172450"/>
              <a:gd name="connsiteY17" fmla="*/ 1431091 h 1618828"/>
              <a:gd name="connsiteX18" fmla="*/ 2247900 w 8172450"/>
              <a:gd name="connsiteY18" fmla="*/ 1364416 h 1618828"/>
              <a:gd name="connsiteX19" fmla="*/ 2362200 w 8172450"/>
              <a:gd name="connsiteY19" fmla="*/ 1431091 h 1618828"/>
              <a:gd name="connsiteX20" fmla="*/ 2428875 w 8172450"/>
              <a:gd name="connsiteY20" fmla="*/ 1431091 h 1618828"/>
              <a:gd name="connsiteX21" fmla="*/ 2533650 w 8172450"/>
              <a:gd name="connsiteY21" fmla="*/ 1240591 h 1618828"/>
              <a:gd name="connsiteX22" fmla="*/ 2705100 w 8172450"/>
              <a:gd name="connsiteY22" fmla="*/ 1345366 h 1618828"/>
              <a:gd name="connsiteX23" fmla="*/ 2800350 w 8172450"/>
              <a:gd name="connsiteY23" fmla="*/ 1278691 h 1618828"/>
              <a:gd name="connsiteX24" fmla="*/ 2905125 w 8172450"/>
              <a:gd name="connsiteY24" fmla="*/ 1383466 h 1618828"/>
              <a:gd name="connsiteX25" fmla="*/ 2981325 w 8172450"/>
              <a:gd name="connsiteY25" fmla="*/ 1402516 h 1618828"/>
              <a:gd name="connsiteX26" fmla="*/ 3181350 w 8172450"/>
              <a:gd name="connsiteY26" fmla="*/ 1297741 h 1618828"/>
              <a:gd name="connsiteX27" fmla="*/ 3267075 w 8172450"/>
              <a:gd name="connsiteY27" fmla="*/ 1316791 h 1618828"/>
              <a:gd name="connsiteX28" fmla="*/ 3343275 w 8172450"/>
              <a:gd name="connsiteY28" fmla="*/ 1173916 h 1618828"/>
              <a:gd name="connsiteX29" fmla="*/ 3457575 w 8172450"/>
              <a:gd name="connsiteY29" fmla="*/ 1192966 h 1618828"/>
              <a:gd name="connsiteX30" fmla="*/ 3533775 w 8172450"/>
              <a:gd name="connsiteY30" fmla="*/ 1164391 h 1618828"/>
              <a:gd name="connsiteX31" fmla="*/ 3629025 w 8172450"/>
              <a:gd name="connsiteY31" fmla="*/ 1164391 h 1618828"/>
              <a:gd name="connsiteX32" fmla="*/ 3743325 w 8172450"/>
              <a:gd name="connsiteY32" fmla="*/ 964366 h 1618828"/>
              <a:gd name="connsiteX33" fmla="*/ 3800475 w 8172450"/>
              <a:gd name="connsiteY33" fmla="*/ 630991 h 1618828"/>
              <a:gd name="connsiteX34" fmla="*/ 3981450 w 8172450"/>
              <a:gd name="connsiteY34" fmla="*/ 1107241 h 1618828"/>
              <a:gd name="connsiteX35" fmla="*/ 4086225 w 8172450"/>
              <a:gd name="connsiteY35" fmla="*/ 1107241 h 1618828"/>
              <a:gd name="connsiteX36" fmla="*/ 4181475 w 8172450"/>
              <a:gd name="connsiteY36" fmla="*/ 1011991 h 1618828"/>
              <a:gd name="connsiteX37" fmla="*/ 4381500 w 8172450"/>
              <a:gd name="connsiteY37" fmla="*/ 1145341 h 1618828"/>
              <a:gd name="connsiteX38" fmla="*/ 4495800 w 8172450"/>
              <a:gd name="connsiteY38" fmla="*/ 840541 h 1618828"/>
              <a:gd name="connsiteX39" fmla="*/ 4619625 w 8172450"/>
              <a:gd name="connsiteY39" fmla="*/ 478591 h 1618828"/>
              <a:gd name="connsiteX40" fmla="*/ 4705350 w 8172450"/>
              <a:gd name="connsiteY40" fmla="*/ 831016 h 1618828"/>
              <a:gd name="connsiteX41" fmla="*/ 4819650 w 8172450"/>
              <a:gd name="connsiteY41" fmla="*/ 840541 h 1618828"/>
              <a:gd name="connsiteX42" fmla="*/ 5029200 w 8172450"/>
              <a:gd name="connsiteY42" fmla="*/ 1002466 h 1618828"/>
              <a:gd name="connsiteX43" fmla="*/ 5105400 w 8172450"/>
              <a:gd name="connsiteY43" fmla="*/ 926266 h 1618828"/>
              <a:gd name="connsiteX44" fmla="*/ 5181600 w 8172450"/>
              <a:gd name="connsiteY44" fmla="*/ 1097716 h 1618828"/>
              <a:gd name="connsiteX45" fmla="*/ 5257800 w 8172450"/>
              <a:gd name="connsiteY45" fmla="*/ 1154866 h 1618828"/>
              <a:gd name="connsiteX46" fmla="*/ 5353050 w 8172450"/>
              <a:gd name="connsiteY46" fmla="*/ 1212016 h 1618828"/>
              <a:gd name="connsiteX47" fmla="*/ 5543550 w 8172450"/>
              <a:gd name="connsiteY47" fmla="*/ 1269166 h 1618828"/>
              <a:gd name="connsiteX48" fmla="*/ 6715125 w 8172450"/>
              <a:gd name="connsiteY48" fmla="*/ 1618416 h 1618828"/>
              <a:gd name="connsiteX49" fmla="*/ 6924675 w 8172450"/>
              <a:gd name="connsiteY49" fmla="*/ 1335841 h 1618828"/>
              <a:gd name="connsiteX50" fmla="*/ 7019925 w 8172450"/>
              <a:gd name="connsiteY50" fmla="*/ 1154866 h 1618828"/>
              <a:gd name="connsiteX51" fmla="*/ 7077075 w 8172450"/>
              <a:gd name="connsiteY51" fmla="*/ 430966 h 1618828"/>
              <a:gd name="connsiteX52" fmla="*/ 7115175 w 8172450"/>
              <a:gd name="connsiteY52" fmla="*/ 173791 h 1618828"/>
              <a:gd name="connsiteX53" fmla="*/ 7191375 w 8172450"/>
              <a:gd name="connsiteY53" fmla="*/ 2341 h 1618828"/>
              <a:gd name="connsiteX54" fmla="*/ 7219950 w 8172450"/>
              <a:gd name="connsiteY54" fmla="*/ 297616 h 1618828"/>
              <a:gd name="connsiteX55" fmla="*/ 7267575 w 8172450"/>
              <a:gd name="connsiteY55" fmla="*/ 611941 h 1618828"/>
              <a:gd name="connsiteX56" fmla="*/ 7277100 w 8172450"/>
              <a:gd name="connsiteY56" fmla="*/ 869116 h 1618828"/>
              <a:gd name="connsiteX57" fmla="*/ 7362825 w 8172450"/>
              <a:gd name="connsiteY57" fmla="*/ 1040566 h 1618828"/>
              <a:gd name="connsiteX58" fmla="*/ 7458075 w 8172450"/>
              <a:gd name="connsiteY58" fmla="*/ 1192966 h 1618828"/>
              <a:gd name="connsiteX59" fmla="*/ 7572375 w 8172450"/>
              <a:gd name="connsiteY59" fmla="*/ 1192966 h 1618828"/>
              <a:gd name="connsiteX60" fmla="*/ 7639050 w 8172450"/>
              <a:gd name="connsiteY60" fmla="*/ 1107241 h 1618828"/>
              <a:gd name="connsiteX61" fmla="*/ 7762875 w 8172450"/>
              <a:gd name="connsiteY61" fmla="*/ 1173916 h 1618828"/>
              <a:gd name="connsiteX62" fmla="*/ 7839075 w 8172450"/>
              <a:gd name="connsiteY62" fmla="*/ 1250116 h 1618828"/>
              <a:gd name="connsiteX63" fmla="*/ 7934325 w 8172450"/>
              <a:gd name="connsiteY63" fmla="*/ 1278691 h 1618828"/>
              <a:gd name="connsiteX64" fmla="*/ 8010525 w 8172450"/>
              <a:gd name="connsiteY64" fmla="*/ 1421566 h 1618828"/>
              <a:gd name="connsiteX65" fmla="*/ 8086725 w 8172450"/>
              <a:gd name="connsiteY65" fmla="*/ 1383466 h 1618828"/>
              <a:gd name="connsiteX66" fmla="*/ 8172450 w 8172450"/>
              <a:gd name="connsiteY66" fmla="*/ 1383466 h 1618828"/>
              <a:gd name="connsiteX0" fmla="*/ 0 w 8172450"/>
              <a:gd name="connsiteY0" fmla="*/ 1383466 h 1619741"/>
              <a:gd name="connsiteX1" fmla="*/ 114300 w 8172450"/>
              <a:gd name="connsiteY1" fmla="*/ 1402516 h 1619741"/>
              <a:gd name="connsiteX2" fmla="*/ 266700 w 8172450"/>
              <a:gd name="connsiteY2" fmla="*/ 1440616 h 1619741"/>
              <a:gd name="connsiteX3" fmla="*/ 438150 w 8172450"/>
              <a:gd name="connsiteY3" fmla="*/ 1440616 h 1619741"/>
              <a:gd name="connsiteX4" fmla="*/ 552450 w 8172450"/>
              <a:gd name="connsiteY4" fmla="*/ 1402516 h 1619741"/>
              <a:gd name="connsiteX5" fmla="*/ 628650 w 8172450"/>
              <a:gd name="connsiteY5" fmla="*/ 1392991 h 1619741"/>
              <a:gd name="connsiteX6" fmla="*/ 704850 w 8172450"/>
              <a:gd name="connsiteY6" fmla="*/ 1402516 h 1619741"/>
              <a:gd name="connsiteX7" fmla="*/ 800100 w 8172450"/>
              <a:gd name="connsiteY7" fmla="*/ 1183441 h 1619741"/>
              <a:gd name="connsiteX8" fmla="*/ 914400 w 8172450"/>
              <a:gd name="connsiteY8" fmla="*/ 1231066 h 1619741"/>
              <a:gd name="connsiteX9" fmla="*/ 1057275 w 8172450"/>
              <a:gd name="connsiteY9" fmla="*/ 1259641 h 1619741"/>
              <a:gd name="connsiteX10" fmla="*/ 1171575 w 8172450"/>
              <a:gd name="connsiteY10" fmla="*/ 1345366 h 1619741"/>
              <a:gd name="connsiteX11" fmla="*/ 1343025 w 8172450"/>
              <a:gd name="connsiteY11" fmla="*/ 1354891 h 1619741"/>
              <a:gd name="connsiteX12" fmla="*/ 1428750 w 8172450"/>
              <a:gd name="connsiteY12" fmla="*/ 1202491 h 1619741"/>
              <a:gd name="connsiteX13" fmla="*/ 1533525 w 8172450"/>
              <a:gd name="connsiteY13" fmla="*/ 1240591 h 1619741"/>
              <a:gd name="connsiteX14" fmla="*/ 1714500 w 8172450"/>
              <a:gd name="connsiteY14" fmla="*/ 1250116 h 1619741"/>
              <a:gd name="connsiteX15" fmla="*/ 1809750 w 8172450"/>
              <a:gd name="connsiteY15" fmla="*/ 1373941 h 1619741"/>
              <a:gd name="connsiteX16" fmla="*/ 1933575 w 8172450"/>
              <a:gd name="connsiteY16" fmla="*/ 1354891 h 1619741"/>
              <a:gd name="connsiteX17" fmla="*/ 2085975 w 8172450"/>
              <a:gd name="connsiteY17" fmla="*/ 1431091 h 1619741"/>
              <a:gd name="connsiteX18" fmla="*/ 2247900 w 8172450"/>
              <a:gd name="connsiteY18" fmla="*/ 1364416 h 1619741"/>
              <a:gd name="connsiteX19" fmla="*/ 2362200 w 8172450"/>
              <a:gd name="connsiteY19" fmla="*/ 1431091 h 1619741"/>
              <a:gd name="connsiteX20" fmla="*/ 2428875 w 8172450"/>
              <a:gd name="connsiteY20" fmla="*/ 1431091 h 1619741"/>
              <a:gd name="connsiteX21" fmla="*/ 2533650 w 8172450"/>
              <a:gd name="connsiteY21" fmla="*/ 1240591 h 1619741"/>
              <a:gd name="connsiteX22" fmla="*/ 2705100 w 8172450"/>
              <a:gd name="connsiteY22" fmla="*/ 1345366 h 1619741"/>
              <a:gd name="connsiteX23" fmla="*/ 2800350 w 8172450"/>
              <a:gd name="connsiteY23" fmla="*/ 1278691 h 1619741"/>
              <a:gd name="connsiteX24" fmla="*/ 2905125 w 8172450"/>
              <a:gd name="connsiteY24" fmla="*/ 1383466 h 1619741"/>
              <a:gd name="connsiteX25" fmla="*/ 2981325 w 8172450"/>
              <a:gd name="connsiteY25" fmla="*/ 1402516 h 1619741"/>
              <a:gd name="connsiteX26" fmla="*/ 3181350 w 8172450"/>
              <a:gd name="connsiteY26" fmla="*/ 1297741 h 1619741"/>
              <a:gd name="connsiteX27" fmla="*/ 3267075 w 8172450"/>
              <a:gd name="connsiteY27" fmla="*/ 1316791 h 1619741"/>
              <a:gd name="connsiteX28" fmla="*/ 3343275 w 8172450"/>
              <a:gd name="connsiteY28" fmla="*/ 1173916 h 1619741"/>
              <a:gd name="connsiteX29" fmla="*/ 3457575 w 8172450"/>
              <a:gd name="connsiteY29" fmla="*/ 1192966 h 1619741"/>
              <a:gd name="connsiteX30" fmla="*/ 3533775 w 8172450"/>
              <a:gd name="connsiteY30" fmla="*/ 1164391 h 1619741"/>
              <a:gd name="connsiteX31" fmla="*/ 3629025 w 8172450"/>
              <a:gd name="connsiteY31" fmla="*/ 1164391 h 1619741"/>
              <a:gd name="connsiteX32" fmla="*/ 3743325 w 8172450"/>
              <a:gd name="connsiteY32" fmla="*/ 964366 h 1619741"/>
              <a:gd name="connsiteX33" fmla="*/ 3800475 w 8172450"/>
              <a:gd name="connsiteY33" fmla="*/ 630991 h 1619741"/>
              <a:gd name="connsiteX34" fmla="*/ 3981450 w 8172450"/>
              <a:gd name="connsiteY34" fmla="*/ 1107241 h 1619741"/>
              <a:gd name="connsiteX35" fmla="*/ 4086225 w 8172450"/>
              <a:gd name="connsiteY35" fmla="*/ 1107241 h 1619741"/>
              <a:gd name="connsiteX36" fmla="*/ 4181475 w 8172450"/>
              <a:gd name="connsiteY36" fmla="*/ 1011991 h 1619741"/>
              <a:gd name="connsiteX37" fmla="*/ 4381500 w 8172450"/>
              <a:gd name="connsiteY37" fmla="*/ 1145341 h 1619741"/>
              <a:gd name="connsiteX38" fmla="*/ 4495800 w 8172450"/>
              <a:gd name="connsiteY38" fmla="*/ 840541 h 1619741"/>
              <a:gd name="connsiteX39" fmla="*/ 4619625 w 8172450"/>
              <a:gd name="connsiteY39" fmla="*/ 478591 h 1619741"/>
              <a:gd name="connsiteX40" fmla="*/ 4705350 w 8172450"/>
              <a:gd name="connsiteY40" fmla="*/ 831016 h 1619741"/>
              <a:gd name="connsiteX41" fmla="*/ 4819650 w 8172450"/>
              <a:gd name="connsiteY41" fmla="*/ 840541 h 1619741"/>
              <a:gd name="connsiteX42" fmla="*/ 5029200 w 8172450"/>
              <a:gd name="connsiteY42" fmla="*/ 1002466 h 1619741"/>
              <a:gd name="connsiteX43" fmla="*/ 5105400 w 8172450"/>
              <a:gd name="connsiteY43" fmla="*/ 926266 h 1619741"/>
              <a:gd name="connsiteX44" fmla="*/ 5181600 w 8172450"/>
              <a:gd name="connsiteY44" fmla="*/ 1097716 h 1619741"/>
              <a:gd name="connsiteX45" fmla="*/ 5257800 w 8172450"/>
              <a:gd name="connsiteY45" fmla="*/ 1154866 h 1619741"/>
              <a:gd name="connsiteX46" fmla="*/ 5353050 w 8172450"/>
              <a:gd name="connsiteY46" fmla="*/ 1212016 h 1619741"/>
              <a:gd name="connsiteX47" fmla="*/ 6715125 w 8172450"/>
              <a:gd name="connsiteY47" fmla="*/ 1618416 h 1619741"/>
              <a:gd name="connsiteX48" fmla="*/ 6924675 w 8172450"/>
              <a:gd name="connsiteY48" fmla="*/ 1335841 h 1619741"/>
              <a:gd name="connsiteX49" fmla="*/ 7019925 w 8172450"/>
              <a:gd name="connsiteY49" fmla="*/ 1154866 h 1619741"/>
              <a:gd name="connsiteX50" fmla="*/ 7077075 w 8172450"/>
              <a:gd name="connsiteY50" fmla="*/ 430966 h 1619741"/>
              <a:gd name="connsiteX51" fmla="*/ 7115175 w 8172450"/>
              <a:gd name="connsiteY51" fmla="*/ 173791 h 1619741"/>
              <a:gd name="connsiteX52" fmla="*/ 7191375 w 8172450"/>
              <a:gd name="connsiteY52" fmla="*/ 2341 h 1619741"/>
              <a:gd name="connsiteX53" fmla="*/ 7219950 w 8172450"/>
              <a:gd name="connsiteY53" fmla="*/ 297616 h 1619741"/>
              <a:gd name="connsiteX54" fmla="*/ 7267575 w 8172450"/>
              <a:gd name="connsiteY54" fmla="*/ 611941 h 1619741"/>
              <a:gd name="connsiteX55" fmla="*/ 7277100 w 8172450"/>
              <a:gd name="connsiteY55" fmla="*/ 869116 h 1619741"/>
              <a:gd name="connsiteX56" fmla="*/ 7362825 w 8172450"/>
              <a:gd name="connsiteY56" fmla="*/ 1040566 h 1619741"/>
              <a:gd name="connsiteX57" fmla="*/ 7458075 w 8172450"/>
              <a:gd name="connsiteY57" fmla="*/ 1192966 h 1619741"/>
              <a:gd name="connsiteX58" fmla="*/ 7572375 w 8172450"/>
              <a:gd name="connsiteY58" fmla="*/ 1192966 h 1619741"/>
              <a:gd name="connsiteX59" fmla="*/ 7639050 w 8172450"/>
              <a:gd name="connsiteY59" fmla="*/ 1107241 h 1619741"/>
              <a:gd name="connsiteX60" fmla="*/ 7762875 w 8172450"/>
              <a:gd name="connsiteY60" fmla="*/ 1173916 h 1619741"/>
              <a:gd name="connsiteX61" fmla="*/ 7839075 w 8172450"/>
              <a:gd name="connsiteY61" fmla="*/ 1250116 h 1619741"/>
              <a:gd name="connsiteX62" fmla="*/ 7934325 w 8172450"/>
              <a:gd name="connsiteY62" fmla="*/ 1278691 h 1619741"/>
              <a:gd name="connsiteX63" fmla="*/ 8010525 w 8172450"/>
              <a:gd name="connsiteY63" fmla="*/ 1421566 h 1619741"/>
              <a:gd name="connsiteX64" fmla="*/ 8086725 w 8172450"/>
              <a:gd name="connsiteY64" fmla="*/ 1383466 h 1619741"/>
              <a:gd name="connsiteX65" fmla="*/ 8172450 w 8172450"/>
              <a:gd name="connsiteY65" fmla="*/ 1383466 h 1619741"/>
              <a:gd name="connsiteX0" fmla="*/ 0 w 8172450"/>
              <a:gd name="connsiteY0" fmla="*/ 1383466 h 1621068"/>
              <a:gd name="connsiteX1" fmla="*/ 114300 w 8172450"/>
              <a:gd name="connsiteY1" fmla="*/ 1402516 h 1621068"/>
              <a:gd name="connsiteX2" fmla="*/ 266700 w 8172450"/>
              <a:gd name="connsiteY2" fmla="*/ 1440616 h 1621068"/>
              <a:gd name="connsiteX3" fmla="*/ 438150 w 8172450"/>
              <a:gd name="connsiteY3" fmla="*/ 1440616 h 1621068"/>
              <a:gd name="connsiteX4" fmla="*/ 552450 w 8172450"/>
              <a:gd name="connsiteY4" fmla="*/ 1402516 h 1621068"/>
              <a:gd name="connsiteX5" fmla="*/ 628650 w 8172450"/>
              <a:gd name="connsiteY5" fmla="*/ 1392991 h 1621068"/>
              <a:gd name="connsiteX6" fmla="*/ 704850 w 8172450"/>
              <a:gd name="connsiteY6" fmla="*/ 1402516 h 1621068"/>
              <a:gd name="connsiteX7" fmla="*/ 800100 w 8172450"/>
              <a:gd name="connsiteY7" fmla="*/ 1183441 h 1621068"/>
              <a:gd name="connsiteX8" fmla="*/ 914400 w 8172450"/>
              <a:gd name="connsiteY8" fmla="*/ 1231066 h 1621068"/>
              <a:gd name="connsiteX9" fmla="*/ 1057275 w 8172450"/>
              <a:gd name="connsiteY9" fmla="*/ 1259641 h 1621068"/>
              <a:gd name="connsiteX10" fmla="*/ 1171575 w 8172450"/>
              <a:gd name="connsiteY10" fmla="*/ 1345366 h 1621068"/>
              <a:gd name="connsiteX11" fmla="*/ 1343025 w 8172450"/>
              <a:gd name="connsiteY11" fmla="*/ 1354891 h 1621068"/>
              <a:gd name="connsiteX12" fmla="*/ 1428750 w 8172450"/>
              <a:gd name="connsiteY12" fmla="*/ 1202491 h 1621068"/>
              <a:gd name="connsiteX13" fmla="*/ 1533525 w 8172450"/>
              <a:gd name="connsiteY13" fmla="*/ 1240591 h 1621068"/>
              <a:gd name="connsiteX14" fmla="*/ 1714500 w 8172450"/>
              <a:gd name="connsiteY14" fmla="*/ 1250116 h 1621068"/>
              <a:gd name="connsiteX15" fmla="*/ 1809750 w 8172450"/>
              <a:gd name="connsiteY15" fmla="*/ 1373941 h 1621068"/>
              <a:gd name="connsiteX16" fmla="*/ 1933575 w 8172450"/>
              <a:gd name="connsiteY16" fmla="*/ 1354891 h 1621068"/>
              <a:gd name="connsiteX17" fmla="*/ 2085975 w 8172450"/>
              <a:gd name="connsiteY17" fmla="*/ 1431091 h 1621068"/>
              <a:gd name="connsiteX18" fmla="*/ 2247900 w 8172450"/>
              <a:gd name="connsiteY18" fmla="*/ 1364416 h 1621068"/>
              <a:gd name="connsiteX19" fmla="*/ 2362200 w 8172450"/>
              <a:gd name="connsiteY19" fmla="*/ 1431091 h 1621068"/>
              <a:gd name="connsiteX20" fmla="*/ 2428875 w 8172450"/>
              <a:gd name="connsiteY20" fmla="*/ 1431091 h 1621068"/>
              <a:gd name="connsiteX21" fmla="*/ 2533650 w 8172450"/>
              <a:gd name="connsiteY21" fmla="*/ 1240591 h 1621068"/>
              <a:gd name="connsiteX22" fmla="*/ 2705100 w 8172450"/>
              <a:gd name="connsiteY22" fmla="*/ 1345366 h 1621068"/>
              <a:gd name="connsiteX23" fmla="*/ 2800350 w 8172450"/>
              <a:gd name="connsiteY23" fmla="*/ 1278691 h 1621068"/>
              <a:gd name="connsiteX24" fmla="*/ 2905125 w 8172450"/>
              <a:gd name="connsiteY24" fmla="*/ 1383466 h 1621068"/>
              <a:gd name="connsiteX25" fmla="*/ 2981325 w 8172450"/>
              <a:gd name="connsiteY25" fmla="*/ 1402516 h 1621068"/>
              <a:gd name="connsiteX26" fmla="*/ 3181350 w 8172450"/>
              <a:gd name="connsiteY26" fmla="*/ 1297741 h 1621068"/>
              <a:gd name="connsiteX27" fmla="*/ 3267075 w 8172450"/>
              <a:gd name="connsiteY27" fmla="*/ 1316791 h 1621068"/>
              <a:gd name="connsiteX28" fmla="*/ 3343275 w 8172450"/>
              <a:gd name="connsiteY28" fmla="*/ 1173916 h 1621068"/>
              <a:gd name="connsiteX29" fmla="*/ 3457575 w 8172450"/>
              <a:gd name="connsiteY29" fmla="*/ 1192966 h 1621068"/>
              <a:gd name="connsiteX30" fmla="*/ 3533775 w 8172450"/>
              <a:gd name="connsiteY30" fmla="*/ 1164391 h 1621068"/>
              <a:gd name="connsiteX31" fmla="*/ 3629025 w 8172450"/>
              <a:gd name="connsiteY31" fmla="*/ 1164391 h 1621068"/>
              <a:gd name="connsiteX32" fmla="*/ 3743325 w 8172450"/>
              <a:gd name="connsiteY32" fmla="*/ 964366 h 1621068"/>
              <a:gd name="connsiteX33" fmla="*/ 3800475 w 8172450"/>
              <a:gd name="connsiteY33" fmla="*/ 630991 h 1621068"/>
              <a:gd name="connsiteX34" fmla="*/ 3981450 w 8172450"/>
              <a:gd name="connsiteY34" fmla="*/ 1107241 h 1621068"/>
              <a:gd name="connsiteX35" fmla="*/ 4086225 w 8172450"/>
              <a:gd name="connsiteY35" fmla="*/ 1107241 h 1621068"/>
              <a:gd name="connsiteX36" fmla="*/ 4181475 w 8172450"/>
              <a:gd name="connsiteY36" fmla="*/ 1011991 h 1621068"/>
              <a:gd name="connsiteX37" fmla="*/ 4381500 w 8172450"/>
              <a:gd name="connsiteY37" fmla="*/ 1145341 h 1621068"/>
              <a:gd name="connsiteX38" fmla="*/ 4495800 w 8172450"/>
              <a:gd name="connsiteY38" fmla="*/ 840541 h 1621068"/>
              <a:gd name="connsiteX39" fmla="*/ 4619625 w 8172450"/>
              <a:gd name="connsiteY39" fmla="*/ 478591 h 1621068"/>
              <a:gd name="connsiteX40" fmla="*/ 4705350 w 8172450"/>
              <a:gd name="connsiteY40" fmla="*/ 831016 h 1621068"/>
              <a:gd name="connsiteX41" fmla="*/ 4819650 w 8172450"/>
              <a:gd name="connsiteY41" fmla="*/ 840541 h 1621068"/>
              <a:gd name="connsiteX42" fmla="*/ 5029200 w 8172450"/>
              <a:gd name="connsiteY42" fmla="*/ 1002466 h 1621068"/>
              <a:gd name="connsiteX43" fmla="*/ 5105400 w 8172450"/>
              <a:gd name="connsiteY43" fmla="*/ 926266 h 1621068"/>
              <a:gd name="connsiteX44" fmla="*/ 5181600 w 8172450"/>
              <a:gd name="connsiteY44" fmla="*/ 1097716 h 1621068"/>
              <a:gd name="connsiteX45" fmla="*/ 5257800 w 8172450"/>
              <a:gd name="connsiteY45" fmla="*/ 1154866 h 1621068"/>
              <a:gd name="connsiteX46" fmla="*/ 6715125 w 8172450"/>
              <a:gd name="connsiteY46" fmla="*/ 1618416 h 1621068"/>
              <a:gd name="connsiteX47" fmla="*/ 6924675 w 8172450"/>
              <a:gd name="connsiteY47" fmla="*/ 1335841 h 1621068"/>
              <a:gd name="connsiteX48" fmla="*/ 7019925 w 8172450"/>
              <a:gd name="connsiteY48" fmla="*/ 1154866 h 1621068"/>
              <a:gd name="connsiteX49" fmla="*/ 7077075 w 8172450"/>
              <a:gd name="connsiteY49" fmla="*/ 430966 h 1621068"/>
              <a:gd name="connsiteX50" fmla="*/ 7115175 w 8172450"/>
              <a:gd name="connsiteY50" fmla="*/ 173791 h 1621068"/>
              <a:gd name="connsiteX51" fmla="*/ 7191375 w 8172450"/>
              <a:gd name="connsiteY51" fmla="*/ 2341 h 1621068"/>
              <a:gd name="connsiteX52" fmla="*/ 7219950 w 8172450"/>
              <a:gd name="connsiteY52" fmla="*/ 297616 h 1621068"/>
              <a:gd name="connsiteX53" fmla="*/ 7267575 w 8172450"/>
              <a:gd name="connsiteY53" fmla="*/ 611941 h 1621068"/>
              <a:gd name="connsiteX54" fmla="*/ 7277100 w 8172450"/>
              <a:gd name="connsiteY54" fmla="*/ 869116 h 1621068"/>
              <a:gd name="connsiteX55" fmla="*/ 7362825 w 8172450"/>
              <a:gd name="connsiteY55" fmla="*/ 1040566 h 1621068"/>
              <a:gd name="connsiteX56" fmla="*/ 7458075 w 8172450"/>
              <a:gd name="connsiteY56" fmla="*/ 1192966 h 1621068"/>
              <a:gd name="connsiteX57" fmla="*/ 7572375 w 8172450"/>
              <a:gd name="connsiteY57" fmla="*/ 1192966 h 1621068"/>
              <a:gd name="connsiteX58" fmla="*/ 7639050 w 8172450"/>
              <a:gd name="connsiteY58" fmla="*/ 1107241 h 1621068"/>
              <a:gd name="connsiteX59" fmla="*/ 7762875 w 8172450"/>
              <a:gd name="connsiteY59" fmla="*/ 1173916 h 1621068"/>
              <a:gd name="connsiteX60" fmla="*/ 7839075 w 8172450"/>
              <a:gd name="connsiteY60" fmla="*/ 1250116 h 1621068"/>
              <a:gd name="connsiteX61" fmla="*/ 7934325 w 8172450"/>
              <a:gd name="connsiteY61" fmla="*/ 1278691 h 1621068"/>
              <a:gd name="connsiteX62" fmla="*/ 8010525 w 8172450"/>
              <a:gd name="connsiteY62" fmla="*/ 1421566 h 1621068"/>
              <a:gd name="connsiteX63" fmla="*/ 8086725 w 8172450"/>
              <a:gd name="connsiteY63" fmla="*/ 1383466 h 1621068"/>
              <a:gd name="connsiteX64" fmla="*/ 8172450 w 8172450"/>
              <a:gd name="connsiteY64" fmla="*/ 1383466 h 1621068"/>
              <a:gd name="connsiteX0" fmla="*/ 0 w 8172450"/>
              <a:gd name="connsiteY0" fmla="*/ 1383466 h 1622732"/>
              <a:gd name="connsiteX1" fmla="*/ 114300 w 8172450"/>
              <a:gd name="connsiteY1" fmla="*/ 1402516 h 1622732"/>
              <a:gd name="connsiteX2" fmla="*/ 266700 w 8172450"/>
              <a:gd name="connsiteY2" fmla="*/ 1440616 h 1622732"/>
              <a:gd name="connsiteX3" fmla="*/ 438150 w 8172450"/>
              <a:gd name="connsiteY3" fmla="*/ 1440616 h 1622732"/>
              <a:gd name="connsiteX4" fmla="*/ 552450 w 8172450"/>
              <a:gd name="connsiteY4" fmla="*/ 1402516 h 1622732"/>
              <a:gd name="connsiteX5" fmla="*/ 628650 w 8172450"/>
              <a:gd name="connsiteY5" fmla="*/ 1392991 h 1622732"/>
              <a:gd name="connsiteX6" fmla="*/ 704850 w 8172450"/>
              <a:gd name="connsiteY6" fmla="*/ 1402516 h 1622732"/>
              <a:gd name="connsiteX7" fmla="*/ 800100 w 8172450"/>
              <a:gd name="connsiteY7" fmla="*/ 1183441 h 1622732"/>
              <a:gd name="connsiteX8" fmla="*/ 914400 w 8172450"/>
              <a:gd name="connsiteY8" fmla="*/ 1231066 h 1622732"/>
              <a:gd name="connsiteX9" fmla="*/ 1057275 w 8172450"/>
              <a:gd name="connsiteY9" fmla="*/ 1259641 h 1622732"/>
              <a:gd name="connsiteX10" fmla="*/ 1171575 w 8172450"/>
              <a:gd name="connsiteY10" fmla="*/ 1345366 h 1622732"/>
              <a:gd name="connsiteX11" fmla="*/ 1343025 w 8172450"/>
              <a:gd name="connsiteY11" fmla="*/ 1354891 h 1622732"/>
              <a:gd name="connsiteX12" fmla="*/ 1428750 w 8172450"/>
              <a:gd name="connsiteY12" fmla="*/ 1202491 h 1622732"/>
              <a:gd name="connsiteX13" fmla="*/ 1533525 w 8172450"/>
              <a:gd name="connsiteY13" fmla="*/ 1240591 h 1622732"/>
              <a:gd name="connsiteX14" fmla="*/ 1714500 w 8172450"/>
              <a:gd name="connsiteY14" fmla="*/ 1250116 h 1622732"/>
              <a:gd name="connsiteX15" fmla="*/ 1809750 w 8172450"/>
              <a:gd name="connsiteY15" fmla="*/ 1373941 h 1622732"/>
              <a:gd name="connsiteX16" fmla="*/ 1933575 w 8172450"/>
              <a:gd name="connsiteY16" fmla="*/ 1354891 h 1622732"/>
              <a:gd name="connsiteX17" fmla="*/ 2085975 w 8172450"/>
              <a:gd name="connsiteY17" fmla="*/ 1431091 h 1622732"/>
              <a:gd name="connsiteX18" fmla="*/ 2247900 w 8172450"/>
              <a:gd name="connsiteY18" fmla="*/ 1364416 h 1622732"/>
              <a:gd name="connsiteX19" fmla="*/ 2362200 w 8172450"/>
              <a:gd name="connsiteY19" fmla="*/ 1431091 h 1622732"/>
              <a:gd name="connsiteX20" fmla="*/ 2428875 w 8172450"/>
              <a:gd name="connsiteY20" fmla="*/ 1431091 h 1622732"/>
              <a:gd name="connsiteX21" fmla="*/ 2533650 w 8172450"/>
              <a:gd name="connsiteY21" fmla="*/ 1240591 h 1622732"/>
              <a:gd name="connsiteX22" fmla="*/ 2705100 w 8172450"/>
              <a:gd name="connsiteY22" fmla="*/ 1345366 h 1622732"/>
              <a:gd name="connsiteX23" fmla="*/ 2800350 w 8172450"/>
              <a:gd name="connsiteY23" fmla="*/ 1278691 h 1622732"/>
              <a:gd name="connsiteX24" fmla="*/ 2905125 w 8172450"/>
              <a:gd name="connsiteY24" fmla="*/ 1383466 h 1622732"/>
              <a:gd name="connsiteX25" fmla="*/ 2981325 w 8172450"/>
              <a:gd name="connsiteY25" fmla="*/ 1402516 h 1622732"/>
              <a:gd name="connsiteX26" fmla="*/ 3181350 w 8172450"/>
              <a:gd name="connsiteY26" fmla="*/ 1297741 h 1622732"/>
              <a:gd name="connsiteX27" fmla="*/ 3267075 w 8172450"/>
              <a:gd name="connsiteY27" fmla="*/ 1316791 h 1622732"/>
              <a:gd name="connsiteX28" fmla="*/ 3343275 w 8172450"/>
              <a:gd name="connsiteY28" fmla="*/ 1173916 h 1622732"/>
              <a:gd name="connsiteX29" fmla="*/ 3457575 w 8172450"/>
              <a:gd name="connsiteY29" fmla="*/ 1192966 h 1622732"/>
              <a:gd name="connsiteX30" fmla="*/ 3533775 w 8172450"/>
              <a:gd name="connsiteY30" fmla="*/ 1164391 h 1622732"/>
              <a:gd name="connsiteX31" fmla="*/ 3629025 w 8172450"/>
              <a:gd name="connsiteY31" fmla="*/ 1164391 h 1622732"/>
              <a:gd name="connsiteX32" fmla="*/ 3743325 w 8172450"/>
              <a:gd name="connsiteY32" fmla="*/ 964366 h 1622732"/>
              <a:gd name="connsiteX33" fmla="*/ 3800475 w 8172450"/>
              <a:gd name="connsiteY33" fmla="*/ 630991 h 1622732"/>
              <a:gd name="connsiteX34" fmla="*/ 3981450 w 8172450"/>
              <a:gd name="connsiteY34" fmla="*/ 1107241 h 1622732"/>
              <a:gd name="connsiteX35" fmla="*/ 4086225 w 8172450"/>
              <a:gd name="connsiteY35" fmla="*/ 1107241 h 1622732"/>
              <a:gd name="connsiteX36" fmla="*/ 4181475 w 8172450"/>
              <a:gd name="connsiteY36" fmla="*/ 1011991 h 1622732"/>
              <a:gd name="connsiteX37" fmla="*/ 4381500 w 8172450"/>
              <a:gd name="connsiteY37" fmla="*/ 1145341 h 1622732"/>
              <a:gd name="connsiteX38" fmla="*/ 4495800 w 8172450"/>
              <a:gd name="connsiteY38" fmla="*/ 840541 h 1622732"/>
              <a:gd name="connsiteX39" fmla="*/ 4619625 w 8172450"/>
              <a:gd name="connsiteY39" fmla="*/ 478591 h 1622732"/>
              <a:gd name="connsiteX40" fmla="*/ 4705350 w 8172450"/>
              <a:gd name="connsiteY40" fmla="*/ 831016 h 1622732"/>
              <a:gd name="connsiteX41" fmla="*/ 4819650 w 8172450"/>
              <a:gd name="connsiteY41" fmla="*/ 840541 h 1622732"/>
              <a:gd name="connsiteX42" fmla="*/ 5029200 w 8172450"/>
              <a:gd name="connsiteY42" fmla="*/ 1002466 h 1622732"/>
              <a:gd name="connsiteX43" fmla="*/ 5105400 w 8172450"/>
              <a:gd name="connsiteY43" fmla="*/ 926266 h 1622732"/>
              <a:gd name="connsiteX44" fmla="*/ 5181600 w 8172450"/>
              <a:gd name="connsiteY44" fmla="*/ 1097716 h 1622732"/>
              <a:gd name="connsiteX45" fmla="*/ 6715125 w 8172450"/>
              <a:gd name="connsiteY45" fmla="*/ 1618416 h 1622732"/>
              <a:gd name="connsiteX46" fmla="*/ 6924675 w 8172450"/>
              <a:gd name="connsiteY46" fmla="*/ 1335841 h 1622732"/>
              <a:gd name="connsiteX47" fmla="*/ 7019925 w 8172450"/>
              <a:gd name="connsiteY47" fmla="*/ 1154866 h 1622732"/>
              <a:gd name="connsiteX48" fmla="*/ 7077075 w 8172450"/>
              <a:gd name="connsiteY48" fmla="*/ 430966 h 1622732"/>
              <a:gd name="connsiteX49" fmla="*/ 7115175 w 8172450"/>
              <a:gd name="connsiteY49" fmla="*/ 173791 h 1622732"/>
              <a:gd name="connsiteX50" fmla="*/ 7191375 w 8172450"/>
              <a:gd name="connsiteY50" fmla="*/ 2341 h 1622732"/>
              <a:gd name="connsiteX51" fmla="*/ 7219950 w 8172450"/>
              <a:gd name="connsiteY51" fmla="*/ 297616 h 1622732"/>
              <a:gd name="connsiteX52" fmla="*/ 7267575 w 8172450"/>
              <a:gd name="connsiteY52" fmla="*/ 611941 h 1622732"/>
              <a:gd name="connsiteX53" fmla="*/ 7277100 w 8172450"/>
              <a:gd name="connsiteY53" fmla="*/ 869116 h 1622732"/>
              <a:gd name="connsiteX54" fmla="*/ 7362825 w 8172450"/>
              <a:gd name="connsiteY54" fmla="*/ 1040566 h 1622732"/>
              <a:gd name="connsiteX55" fmla="*/ 7458075 w 8172450"/>
              <a:gd name="connsiteY55" fmla="*/ 1192966 h 1622732"/>
              <a:gd name="connsiteX56" fmla="*/ 7572375 w 8172450"/>
              <a:gd name="connsiteY56" fmla="*/ 1192966 h 1622732"/>
              <a:gd name="connsiteX57" fmla="*/ 7639050 w 8172450"/>
              <a:gd name="connsiteY57" fmla="*/ 1107241 h 1622732"/>
              <a:gd name="connsiteX58" fmla="*/ 7762875 w 8172450"/>
              <a:gd name="connsiteY58" fmla="*/ 1173916 h 1622732"/>
              <a:gd name="connsiteX59" fmla="*/ 7839075 w 8172450"/>
              <a:gd name="connsiteY59" fmla="*/ 1250116 h 1622732"/>
              <a:gd name="connsiteX60" fmla="*/ 7934325 w 8172450"/>
              <a:gd name="connsiteY60" fmla="*/ 1278691 h 1622732"/>
              <a:gd name="connsiteX61" fmla="*/ 8010525 w 8172450"/>
              <a:gd name="connsiteY61" fmla="*/ 1421566 h 1622732"/>
              <a:gd name="connsiteX62" fmla="*/ 8086725 w 8172450"/>
              <a:gd name="connsiteY62" fmla="*/ 1383466 h 1622732"/>
              <a:gd name="connsiteX63" fmla="*/ 8172450 w 8172450"/>
              <a:gd name="connsiteY63" fmla="*/ 1383466 h 1622732"/>
              <a:gd name="connsiteX0" fmla="*/ 0 w 8172450"/>
              <a:gd name="connsiteY0" fmla="*/ 1383466 h 1629250"/>
              <a:gd name="connsiteX1" fmla="*/ 114300 w 8172450"/>
              <a:gd name="connsiteY1" fmla="*/ 1402516 h 1629250"/>
              <a:gd name="connsiteX2" fmla="*/ 266700 w 8172450"/>
              <a:gd name="connsiteY2" fmla="*/ 1440616 h 1629250"/>
              <a:gd name="connsiteX3" fmla="*/ 438150 w 8172450"/>
              <a:gd name="connsiteY3" fmla="*/ 1440616 h 1629250"/>
              <a:gd name="connsiteX4" fmla="*/ 552450 w 8172450"/>
              <a:gd name="connsiteY4" fmla="*/ 1402516 h 1629250"/>
              <a:gd name="connsiteX5" fmla="*/ 628650 w 8172450"/>
              <a:gd name="connsiteY5" fmla="*/ 1392991 h 1629250"/>
              <a:gd name="connsiteX6" fmla="*/ 704850 w 8172450"/>
              <a:gd name="connsiteY6" fmla="*/ 1402516 h 1629250"/>
              <a:gd name="connsiteX7" fmla="*/ 800100 w 8172450"/>
              <a:gd name="connsiteY7" fmla="*/ 1183441 h 1629250"/>
              <a:gd name="connsiteX8" fmla="*/ 914400 w 8172450"/>
              <a:gd name="connsiteY8" fmla="*/ 1231066 h 1629250"/>
              <a:gd name="connsiteX9" fmla="*/ 1057275 w 8172450"/>
              <a:gd name="connsiteY9" fmla="*/ 1259641 h 1629250"/>
              <a:gd name="connsiteX10" fmla="*/ 1171575 w 8172450"/>
              <a:gd name="connsiteY10" fmla="*/ 1345366 h 1629250"/>
              <a:gd name="connsiteX11" fmla="*/ 1343025 w 8172450"/>
              <a:gd name="connsiteY11" fmla="*/ 1354891 h 1629250"/>
              <a:gd name="connsiteX12" fmla="*/ 1428750 w 8172450"/>
              <a:gd name="connsiteY12" fmla="*/ 1202491 h 1629250"/>
              <a:gd name="connsiteX13" fmla="*/ 1533525 w 8172450"/>
              <a:gd name="connsiteY13" fmla="*/ 1240591 h 1629250"/>
              <a:gd name="connsiteX14" fmla="*/ 1714500 w 8172450"/>
              <a:gd name="connsiteY14" fmla="*/ 1250116 h 1629250"/>
              <a:gd name="connsiteX15" fmla="*/ 1809750 w 8172450"/>
              <a:gd name="connsiteY15" fmla="*/ 1373941 h 1629250"/>
              <a:gd name="connsiteX16" fmla="*/ 1933575 w 8172450"/>
              <a:gd name="connsiteY16" fmla="*/ 1354891 h 1629250"/>
              <a:gd name="connsiteX17" fmla="*/ 2085975 w 8172450"/>
              <a:gd name="connsiteY17" fmla="*/ 1431091 h 1629250"/>
              <a:gd name="connsiteX18" fmla="*/ 2247900 w 8172450"/>
              <a:gd name="connsiteY18" fmla="*/ 1364416 h 1629250"/>
              <a:gd name="connsiteX19" fmla="*/ 2362200 w 8172450"/>
              <a:gd name="connsiteY19" fmla="*/ 1431091 h 1629250"/>
              <a:gd name="connsiteX20" fmla="*/ 2428875 w 8172450"/>
              <a:gd name="connsiteY20" fmla="*/ 1431091 h 1629250"/>
              <a:gd name="connsiteX21" fmla="*/ 2533650 w 8172450"/>
              <a:gd name="connsiteY21" fmla="*/ 1240591 h 1629250"/>
              <a:gd name="connsiteX22" fmla="*/ 2705100 w 8172450"/>
              <a:gd name="connsiteY22" fmla="*/ 1345366 h 1629250"/>
              <a:gd name="connsiteX23" fmla="*/ 2800350 w 8172450"/>
              <a:gd name="connsiteY23" fmla="*/ 1278691 h 1629250"/>
              <a:gd name="connsiteX24" fmla="*/ 2905125 w 8172450"/>
              <a:gd name="connsiteY24" fmla="*/ 1383466 h 1629250"/>
              <a:gd name="connsiteX25" fmla="*/ 2981325 w 8172450"/>
              <a:gd name="connsiteY25" fmla="*/ 1402516 h 1629250"/>
              <a:gd name="connsiteX26" fmla="*/ 3181350 w 8172450"/>
              <a:gd name="connsiteY26" fmla="*/ 1297741 h 1629250"/>
              <a:gd name="connsiteX27" fmla="*/ 3267075 w 8172450"/>
              <a:gd name="connsiteY27" fmla="*/ 1316791 h 1629250"/>
              <a:gd name="connsiteX28" fmla="*/ 3343275 w 8172450"/>
              <a:gd name="connsiteY28" fmla="*/ 1173916 h 1629250"/>
              <a:gd name="connsiteX29" fmla="*/ 3457575 w 8172450"/>
              <a:gd name="connsiteY29" fmla="*/ 1192966 h 1629250"/>
              <a:gd name="connsiteX30" fmla="*/ 3533775 w 8172450"/>
              <a:gd name="connsiteY30" fmla="*/ 1164391 h 1629250"/>
              <a:gd name="connsiteX31" fmla="*/ 3629025 w 8172450"/>
              <a:gd name="connsiteY31" fmla="*/ 1164391 h 1629250"/>
              <a:gd name="connsiteX32" fmla="*/ 3743325 w 8172450"/>
              <a:gd name="connsiteY32" fmla="*/ 964366 h 1629250"/>
              <a:gd name="connsiteX33" fmla="*/ 3800475 w 8172450"/>
              <a:gd name="connsiteY33" fmla="*/ 630991 h 1629250"/>
              <a:gd name="connsiteX34" fmla="*/ 3981450 w 8172450"/>
              <a:gd name="connsiteY34" fmla="*/ 1107241 h 1629250"/>
              <a:gd name="connsiteX35" fmla="*/ 4086225 w 8172450"/>
              <a:gd name="connsiteY35" fmla="*/ 1107241 h 1629250"/>
              <a:gd name="connsiteX36" fmla="*/ 4181475 w 8172450"/>
              <a:gd name="connsiteY36" fmla="*/ 1011991 h 1629250"/>
              <a:gd name="connsiteX37" fmla="*/ 4381500 w 8172450"/>
              <a:gd name="connsiteY37" fmla="*/ 1145341 h 1629250"/>
              <a:gd name="connsiteX38" fmla="*/ 4495800 w 8172450"/>
              <a:gd name="connsiteY38" fmla="*/ 840541 h 1629250"/>
              <a:gd name="connsiteX39" fmla="*/ 4619625 w 8172450"/>
              <a:gd name="connsiteY39" fmla="*/ 478591 h 1629250"/>
              <a:gd name="connsiteX40" fmla="*/ 4705350 w 8172450"/>
              <a:gd name="connsiteY40" fmla="*/ 831016 h 1629250"/>
              <a:gd name="connsiteX41" fmla="*/ 4819650 w 8172450"/>
              <a:gd name="connsiteY41" fmla="*/ 840541 h 1629250"/>
              <a:gd name="connsiteX42" fmla="*/ 5029200 w 8172450"/>
              <a:gd name="connsiteY42" fmla="*/ 1002466 h 1629250"/>
              <a:gd name="connsiteX43" fmla="*/ 5105400 w 8172450"/>
              <a:gd name="connsiteY43" fmla="*/ 926266 h 1629250"/>
              <a:gd name="connsiteX44" fmla="*/ 6715125 w 8172450"/>
              <a:gd name="connsiteY44" fmla="*/ 1618416 h 1629250"/>
              <a:gd name="connsiteX45" fmla="*/ 6924675 w 8172450"/>
              <a:gd name="connsiteY45" fmla="*/ 1335841 h 1629250"/>
              <a:gd name="connsiteX46" fmla="*/ 7019925 w 8172450"/>
              <a:gd name="connsiteY46" fmla="*/ 1154866 h 1629250"/>
              <a:gd name="connsiteX47" fmla="*/ 7077075 w 8172450"/>
              <a:gd name="connsiteY47" fmla="*/ 430966 h 1629250"/>
              <a:gd name="connsiteX48" fmla="*/ 7115175 w 8172450"/>
              <a:gd name="connsiteY48" fmla="*/ 173791 h 1629250"/>
              <a:gd name="connsiteX49" fmla="*/ 7191375 w 8172450"/>
              <a:gd name="connsiteY49" fmla="*/ 2341 h 1629250"/>
              <a:gd name="connsiteX50" fmla="*/ 7219950 w 8172450"/>
              <a:gd name="connsiteY50" fmla="*/ 297616 h 1629250"/>
              <a:gd name="connsiteX51" fmla="*/ 7267575 w 8172450"/>
              <a:gd name="connsiteY51" fmla="*/ 611941 h 1629250"/>
              <a:gd name="connsiteX52" fmla="*/ 7277100 w 8172450"/>
              <a:gd name="connsiteY52" fmla="*/ 869116 h 1629250"/>
              <a:gd name="connsiteX53" fmla="*/ 7362825 w 8172450"/>
              <a:gd name="connsiteY53" fmla="*/ 1040566 h 1629250"/>
              <a:gd name="connsiteX54" fmla="*/ 7458075 w 8172450"/>
              <a:gd name="connsiteY54" fmla="*/ 1192966 h 1629250"/>
              <a:gd name="connsiteX55" fmla="*/ 7572375 w 8172450"/>
              <a:gd name="connsiteY55" fmla="*/ 1192966 h 1629250"/>
              <a:gd name="connsiteX56" fmla="*/ 7639050 w 8172450"/>
              <a:gd name="connsiteY56" fmla="*/ 1107241 h 1629250"/>
              <a:gd name="connsiteX57" fmla="*/ 7762875 w 8172450"/>
              <a:gd name="connsiteY57" fmla="*/ 1173916 h 1629250"/>
              <a:gd name="connsiteX58" fmla="*/ 7839075 w 8172450"/>
              <a:gd name="connsiteY58" fmla="*/ 1250116 h 1629250"/>
              <a:gd name="connsiteX59" fmla="*/ 7934325 w 8172450"/>
              <a:gd name="connsiteY59" fmla="*/ 1278691 h 1629250"/>
              <a:gd name="connsiteX60" fmla="*/ 8010525 w 8172450"/>
              <a:gd name="connsiteY60" fmla="*/ 1421566 h 1629250"/>
              <a:gd name="connsiteX61" fmla="*/ 8086725 w 8172450"/>
              <a:gd name="connsiteY61" fmla="*/ 1383466 h 1629250"/>
              <a:gd name="connsiteX62" fmla="*/ 8172450 w 8172450"/>
              <a:gd name="connsiteY62" fmla="*/ 1383466 h 1629250"/>
              <a:gd name="connsiteX0" fmla="*/ 0 w 8172450"/>
              <a:gd name="connsiteY0" fmla="*/ 1383466 h 1626112"/>
              <a:gd name="connsiteX1" fmla="*/ 114300 w 8172450"/>
              <a:gd name="connsiteY1" fmla="*/ 1402516 h 1626112"/>
              <a:gd name="connsiteX2" fmla="*/ 266700 w 8172450"/>
              <a:gd name="connsiteY2" fmla="*/ 1440616 h 1626112"/>
              <a:gd name="connsiteX3" fmla="*/ 438150 w 8172450"/>
              <a:gd name="connsiteY3" fmla="*/ 1440616 h 1626112"/>
              <a:gd name="connsiteX4" fmla="*/ 552450 w 8172450"/>
              <a:gd name="connsiteY4" fmla="*/ 1402516 h 1626112"/>
              <a:gd name="connsiteX5" fmla="*/ 628650 w 8172450"/>
              <a:gd name="connsiteY5" fmla="*/ 1392991 h 1626112"/>
              <a:gd name="connsiteX6" fmla="*/ 704850 w 8172450"/>
              <a:gd name="connsiteY6" fmla="*/ 1402516 h 1626112"/>
              <a:gd name="connsiteX7" fmla="*/ 800100 w 8172450"/>
              <a:gd name="connsiteY7" fmla="*/ 1183441 h 1626112"/>
              <a:gd name="connsiteX8" fmla="*/ 914400 w 8172450"/>
              <a:gd name="connsiteY8" fmla="*/ 1231066 h 1626112"/>
              <a:gd name="connsiteX9" fmla="*/ 1057275 w 8172450"/>
              <a:gd name="connsiteY9" fmla="*/ 1259641 h 1626112"/>
              <a:gd name="connsiteX10" fmla="*/ 1171575 w 8172450"/>
              <a:gd name="connsiteY10" fmla="*/ 1345366 h 1626112"/>
              <a:gd name="connsiteX11" fmla="*/ 1343025 w 8172450"/>
              <a:gd name="connsiteY11" fmla="*/ 1354891 h 1626112"/>
              <a:gd name="connsiteX12" fmla="*/ 1428750 w 8172450"/>
              <a:gd name="connsiteY12" fmla="*/ 1202491 h 1626112"/>
              <a:gd name="connsiteX13" fmla="*/ 1533525 w 8172450"/>
              <a:gd name="connsiteY13" fmla="*/ 1240591 h 1626112"/>
              <a:gd name="connsiteX14" fmla="*/ 1714500 w 8172450"/>
              <a:gd name="connsiteY14" fmla="*/ 1250116 h 1626112"/>
              <a:gd name="connsiteX15" fmla="*/ 1809750 w 8172450"/>
              <a:gd name="connsiteY15" fmla="*/ 1373941 h 1626112"/>
              <a:gd name="connsiteX16" fmla="*/ 1933575 w 8172450"/>
              <a:gd name="connsiteY16" fmla="*/ 1354891 h 1626112"/>
              <a:gd name="connsiteX17" fmla="*/ 2085975 w 8172450"/>
              <a:gd name="connsiteY17" fmla="*/ 1431091 h 1626112"/>
              <a:gd name="connsiteX18" fmla="*/ 2247900 w 8172450"/>
              <a:gd name="connsiteY18" fmla="*/ 1364416 h 1626112"/>
              <a:gd name="connsiteX19" fmla="*/ 2362200 w 8172450"/>
              <a:gd name="connsiteY19" fmla="*/ 1431091 h 1626112"/>
              <a:gd name="connsiteX20" fmla="*/ 2428875 w 8172450"/>
              <a:gd name="connsiteY20" fmla="*/ 1431091 h 1626112"/>
              <a:gd name="connsiteX21" fmla="*/ 2533650 w 8172450"/>
              <a:gd name="connsiteY21" fmla="*/ 1240591 h 1626112"/>
              <a:gd name="connsiteX22" fmla="*/ 2705100 w 8172450"/>
              <a:gd name="connsiteY22" fmla="*/ 1345366 h 1626112"/>
              <a:gd name="connsiteX23" fmla="*/ 2800350 w 8172450"/>
              <a:gd name="connsiteY23" fmla="*/ 1278691 h 1626112"/>
              <a:gd name="connsiteX24" fmla="*/ 2905125 w 8172450"/>
              <a:gd name="connsiteY24" fmla="*/ 1383466 h 1626112"/>
              <a:gd name="connsiteX25" fmla="*/ 2981325 w 8172450"/>
              <a:gd name="connsiteY25" fmla="*/ 1402516 h 1626112"/>
              <a:gd name="connsiteX26" fmla="*/ 3181350 w 8172450"/>
              <a:gd name="connsiteY26" fmla="*/ 1297741 h 1626112"/>
              <a:gd name="connsiteX27" fmla="*/ 3267075 w 8172450"/>
              <a:gd name="connsiteY27" fmla="*/ 1316791 h 1626112"/>
              <a:gd name="connsiteX28" fmla="*/ 3343275 w 8172450"/>
              <a:gd name="connsiteY28" fmla="*/ 1173916 h 1626112"/>
              <a:gd name="connsiteX29" fmla="*/ 3457575 w 8172450"/>
              <a:gd name="connsiteY29" fmla="*/ 1192966 h 1626112"/>
              <a:gd name="connsiteX30" fmla="*/ 3533775 w 8172450"/>
              <a:gd name="connsiteY30" fmla="*/ 1164391 h 1626112"/>
              <a:gd name="connsiteX31" fmla="*/ 3629025 w 8172450"/>
              <a:gd name="connsiteY31" fmla="*/ 1164391 h 1626112"/>
              <a:gd name="connsiteX32" fmla="*/ 3743325 w 8172450"/>
              <a:gd name="connsiteY32" fmla="*/ 964366 h 1626112"/>
              <a:gd name="connsiteX33" fmla="*/ 3800475 w 8172450"/>
              <a:gd name="connsiteY33" fmla="*/ 630991 h 1626112"/>
              <a:gd name="connsiteX34" fmla="*/ 3981450 w 8172450"/>
              <a:gd name="connsiteY34" fmla="*/ 1107241 h 1626112"/>
              <a:gd name="connsiteX35" fmla="*/ 4086225 w 8172450"/>
              <a:gd name="connsiteY35" fmla="*/ 1107241 h 1626112"/>
              <a:gd name="connsiteX36" fmla="*/ 4181475 w 8172450"/>
              <a:gd name="connsiteY36" fmla="*/ 1011991 h 1626112"/>
              <a:gd name="connsiteX37" fmla="*/ 4381500 w 8172450"/>
              <a:gd name="connsiteY37" fmla="*/ 1145341 h 1626112"/>
              <a:gd name="connsiteX38" fmla="*/ 4495800 w 8172450"/>
              <a:gd name="connsiteY38" fmla="*/ 840541 h 1626112"/>
              <a:gd name="connsiteX39" fmla="*/ 4619625 w 8172450"/>
              <a:gd name="connsiteY39" fmla="*/ 478591 h 1626112"/>
              <a:gd name="connsiteX40" fmla="*/ 4705350 w 8172450"/>
              <a:gd name="connsiteY40" fmla="*/ 831016 h 1626112"/>
              <a:gd name="connsiteX41" fmla="*/ 4819650 w 8172450"/>
              <a:gd name="connsiteY41" fmla="*/ 840541 h 1626112"/>
              <a:gd name="connsiteX42" fmla="*/ 5029200 w 8172450"/>
              <a:gd name="connsiteY42" fmla="*/ 1002466 h 1626112"/>
              <a:gd name="connsiteX43" fmla="*/ 6715125 w 8172450"/>
              <a:gd name="connsiteY43" fmla="*/ 1618416 h 1626112"/>
              <a:gd name="connsiteX44" fmla="*/ 6924675 w 8172450"/>
              <a:gd name="connsiteY44" fmla="*/ 1335841 h 1626112"/>
              <a:gd name="connsiteX45" fmla="*/ 7019925 w 8172450"/>
              <a:gd name="connsiteY45" fmla="*/ 1154866 h 1626112"/>
              <a:gd name="connsiteX46" fmla="*/ 7077075 w 8172450"/>
              <a:gd name="connsiteY46" fmla="*/ 430966 h 1626112"/>
              <a:gd name="connsiteX47" fmla="*/ 7115175 w 8172450"/>
              <a:gd name="connsiteY47" fmla="*/ 173791 h 1626112"/>
              <a:gd name="connsiteX48" fmla="*/ 7191375 w 8172450"/>
              <a:gd name="connsiteY48" fmla="*/ 2341 h 1626112"/>
              <a:gd name="connsiteX49" fmla="*/ 7219950 w 8172450"/>
              <a:gd name="connsiteY49" fmla="*/ 297616 h 1626112"/>
              <a:gd name="connsiteX50" fmla="*/ 7267575 w 8172450"/>
              <a:gd name="connsiteY50" fmla="*/ 611941 h 1626112"/>
              <a:gd name="connsiteX51" fmla="*/ 7277100 w 8172450"/>
              <a:gd name="connsiteY51" fmla="*/ 869116 h 1626112"/>
              <a:gd name="connsiteX52" fmla="*/ 7362825 w 8172450"/>
              <a:gd name="connsiteY52" fmla="*/ 1040566 h 1626112"/>
              <a:gd name="connsiteX53" fmla="*/ 7458075 w 8172450"/>
              <a:gd name="connsiteY53" fmla="*/ 1192966 h 1626112"/>
              <a:gd name="connsiteX54" fmla="*/ 7572375 w 8172450"/>
              <a:gd name="connsiteY54" fmla="*/ 1192966 h 1626112"/>
              <a:gd name="connsiteX55" fmla="*/ 7639050 w 8172450"/>
              <a:gd name="connsiteY55" fmla="*/ 1107241 h 1626112"/>
              <a:gd name="connsiteX56" fmla="*/ 7762875 w 8172450"/>
              <a:gd name="connsiteY56" fmla="*/ 1173916 h 1626112"/>
              <a:gd name="connsiteX57" fmla="*/ 7839075 w 8172450"/>
              <a:gd name="connsiteY57" fmla="*/ 1250116 h 1626112"/>
              <a:gd name="connsiteX58" fmla="*/ 7934325 w 8172450"/>
              <a:gd name="connsiteY58" fmla="*/ 1278691 h 1626112"/>
              <a:gd name="connsiteX59" fmla="*/ 8010525 w 8172450"/>
              <a:gd name="connsiteY59" fmla="*/ 1421566 h 1626112"/>
              <a:gd name="connsiteX60" fmla="*/ 8086725 w 8172450"/>
              <a:gd name="connsiteY60" fmla="*/ 1383466 h 1626112"/>
              <a:gd name="connsiteX61" fmla="*/ 8172450 w 8172450"/>
              <a:gd name="connsiteY61" fmla="*/ 1383466 h 1626112"/>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4619625 w 8172450"/>
              <a:gd name="connsiteY39" fmla="*/ 478591 h 1633146"/>
              <a:gd name="connsiteX40" fmla="*/ 4705350 w 8172450"/>
              <a:gd name="connsiteY40" fmla="*/ 831016 h 1633146"/>
              <a:gd name="connsiteX41" fmla="*/ 4819650 w 8172450"/>
              <a:gd name="connsiteY41" fmla="*/ 840541 h 1633146"/>
              <a:gd name="connsiteX42" fmla="*/ 6715125 w 8172450"/>
              <a:gd name="connsiteY42" fmla="*/ 1618416 h 1633146"/>
              <a:gd name="connsiteX43" fmla="*/ 6924675 w 8172450"/>
              <a:gd name="connsiteY43" fmla="*/ 1335841 h 1633146"/>
              <a:gd name="connsiteX44" fmla="*/ 7019925 w 8172450"/>
              <a:gd name="connsiteY44" fmla="*/ 1154866 h 1633146"/>
              <a:gd name="connsiteX45" fmla="*/ 7077075 w 8172450"/>
              <a:gd name="connsiteY45" fmla="*/ 430966 h 1633146"/>
              <a:gd name="connsiteX46" fmla="*/ 7115175 w 8172450"/>
              <a:gd name="connsiteY46" fmla="*/ 173791 h 1633146"/>
              <a:gd name="connsiteX47" fmla="*/ 7191375 w 8172450"/>
              <a:gd name="connsiteY47" fmla="*/ 2341 h 1633146"/>
              <a:gd name="connsiteX48" fmla="*/ 7219950 w 8172450"/>
              <a:gd name="connsiteY48" fmla="*/ 297616 h 1633146"/>
              <a:gd name="connsiteX49" fmla="*/ 7267575 w 8172450"/>
              <a:gd name="connsiteY49" fmla="*/ 611941 h 1633146"/>
              <a:gd name="connsiteX50" fmla="*/ 7277100 w 8172450"/>
              <a:gd name="connsiteY50" fmla="*/ 869116 h 1633146"/>
              <a:gd name="connsiteX51" fmla="*/ 7362825 w 8172450"/>
              <a:gd name="connsiteY51" fmla="*/ 1040566 h 1633146"/>
              <a:gd name="connsiteX52" fmla="*/ 7458075 w 8172450"/>
              <a:gd name="connsiteY52" fmla="*/ 1192966 h 1633146"/>
              <a:gd name="connsiteX53" fmla="*/ 7572375 w 8172450"/>
              <a:gd name="connsiteY53" fmla="*/ 1192966 h 1633146"/>
              <a:gd name="connsiteX54" fmla="*/ 7639050 w 8172450"/>
              <a:gd name="connsiteY54" fmla="*/ 1107241 h 1633146"/>
              <a:gd name="connsiteX55" fmla="*/ 7762875 w 8172450"/>
              <a:gd name="connsiteY55" fmla="*/ 1173916 h 1633146"/>
              <a:gd name="connsiteX56" fmla="*/ 7839075 w 8172450"/>
              <a:gd name="connsiteY56" fmla="*/ 1250116 h 1633146"/>
              <a:gd name="connsiteX57" fmla="*/ 7934325 w 8172450"/>
              <a:gd name="connsiteY57" fmla="*/ 1278691 h 1633146"/>
              <a:gd name="connsiteX58" fmla="*/ 8010525 w 8172450"/>
              <a:gd name="connsiteY58" fmla="*/ 1421566 h 1633146"/>
              <a:gd name="connsiteX59" fmla="*/ 8086725 w 8172450"/>
              <a:gd name="connsiteY59" fmla="*/ 1383466 h 1633146"/>
              <a:gd name="connsiteX60" fmla="*/ 8172450 w 8172450"/>
              <a:gd name="connsiteY60" fmla="*/ 1383466 h 1633146"/>
              <a:gd name="connsiteX0" fmla="*/ 0 w 8172450"/>
              <a:gd name="connsiteY0" fmla="*/ 1383466 h 1633599"/>
              <a:gd name="connsiteX1" fmla="*/ 114300 w 8172450"/>
              <a:gd name="connsiteY1" fmla="*/ 1402516 h 1633599"/>
              <a:gd name="connsiteX2" fmla="*/ 266700 w 8172450"/>
              <a:gd name="connsiteY2" fmla="*/ 1440616 h 1633599"/>
              <a:gd name="connsiteX3" fmla="*/ 438150 w 8172450"/>
              <a:gd name="connsiteY3" fmla="*/ 1440616 h 1633599"/>
              <a:gd name="connsiteX4" fmla="*/ 552450 w 8172450"/>
              <a:gd name="connsiteY4" fmla="*/ 1402516 h 1633599"/>
              <a:gd name="connsiteX5" fmla="*/ 628650 w 8172450"/>
              <a:gd name="connsiteY5" fmla="*/ 1392991 h 1633599"/>
              <a:gd name="connsiteX6" fmla="*/ 704850 w 8172450"/>
              <a:gd name="connsiteY6" fmla="*/ 1402516 h 1633599"/>
              <a:gd name="connsiteX7" fmla="*/ 800100 w 8172450"/>
              <a:gd name="connsiteY7" fmla="*/ 1183441 h 1633599"/>
              <a:gd name="connsiteX8" fmla="*/ 914400 w 8172450"/>
              <a:gd name="connsiteY8" fmla="*/ 1231066 h 1633599"/>
              <a:gd name="connsiteX9" fmla="*/ 1057275 w 8172450"/>
              <a:gd name="connsiteY9" fmla="*/ 1259641 h 1633599"/>
              <a:gd name="connsiteX10" fmla="*/ 1171575 w 8172450"/>
              <a:gd name="connsiteY10" fmla="*/ 1345366 h 1633599"/>
              <a:gd name="connsiteX11" fmla="*/ 1343025 w 8172450"/>
              <a:gd name="connsiteY11" fmla="*/ 1354891 h 1633599"/>
              <a:gd name="connsiteX12" fmla="*/ 1428750 w 8172450"/>
              <a:gd name="connsiteY12" fmla="*/ 1202491 h 1633599"/>
              <a:gd name="connsiteX13" fmla="*/ 1533525 w 8172450"/>
              <a:gd name="connsiteY13" fmla="*/ 1240591 h 1633599"/>
              <a:gd name="connsiteX14" fmla="*/ 1714500 w 8172450"/>
              <a:gd name="connsiteY14" fmla="*/ 1250116 h 1633599"/>
              <a:gd name="connsiteX15" fmla="*/ 1809750 w 8172450"/>
              <a:gd name="connsiteY15" fmla="*/ 1373941 h 1633599"/>
              <a:gd name="connsiteX16" fmla="*/ 1933575 w 8172450"/>
              <a:gd name="connsiteY16" fmla="*/ 1354891 h 1633599"/>
              <a:gd name="connsiteX17" fmla="*/ 2085975 w 8172450"/>
              <a:gd name="connsiteY17" fmla="*/ 1431091 h 1633599"/>
              <a:gd name="connsiteX18" fmla="*/ 2247900 w 8172450"/>
              <a:gd name="connsiteY18" fmla="*/ 1364416 h 1633599"/>
              <a:gd name="connsiteX19" fmla="*/ 2362200 w 8172450"/>
              <a:gd name="connsiteY19" fmla="*/ 1431091 h 1633599"/>
              <a:gd name="connsiteX20" fmla="*/ 2428875 w 8172450"/>
              <a:gd name="connsiteY20" fmla="*/ 1431091 h 1633599"/>
              <a:gd name="connsiteX21" fmla="*/ 2533650 w 8172450"/>
              <a:gd name="connsiteY21" fmla="*/ 1240591 h 1633599"/>
              <a:gd name="connsiteX22" fmla="*/ 2705100 w 8172450"/>
              <a:gd name="connsiteY22" fmla="*/ 1345366 h 1633599"/>
              <a:gd name="connsiteX23" fmla="*/ 2800350 w 8172450"/>
              <a:gd name="connsiteY23" fmla="*/ 1278691 h 1633599"/>
              <a:gd name="connsiteX24" fmla="*/ 2905125 w 8172450"/>
              <a:gd name="connsiteY24" fmla="*/ 1383466 h 1633599"/>
              <a:gd name="connsiteX25" fmla="*/ 2981325 w 8172450"/>
              <a:gd name="connsiteY25" fmla="*/ 1402516 h 1633599"/>
              <a:gd name="connsiteX26" fmla="*/ 3181350 w 8172450"/>
              <a:gd name="connsiteY26" fmla="*/ 1297741 h 1633599"/>
              <a:gd name="connsiteX27" fmla="*/ 3267075 w 8172450"/>
              <a:gd name="connsiteY27" fmla="*/ 1316791 h 1633599"/>
              <a:gd name="connsiteX28" fmla="*/ 3343275 w 8172450"/>
              <a:gd name="connsiteY28" fmla="*/ 1173916 h 1633599"/>
              <a:gd name="connsiteX29" fmla="*/ 3457575 w 8172450"/>
              <a:gd name="connsiteY29" fmla="*/ 1192966 h 1633599"/>
              <a:gd name="connsiteX30" fmla="*/ 3533775 w 8172450"/>
              <a:gd name="connsiteY30" fmla="*/ 1164391 h 1633599"/>
              <a:gd name="connsiteX31" fmla="*/ 3629025 w 8172450"/>
              <a:gd name="connsiteY31" fmla="*/ 1164391 h 1633599"/>
              <a:gd name="connsiteX32" fmla="*/ 3743325 w 8172450"/>
              <a:gd name="connsiteY32" fmla="*/ 964366 h 1633599"/>
              <a:gd name="connsiteX33" fmla="*/ 3800475 w 8172450"/>
              <a:gd name="connsiteY33" fmla="*/ 630991 h 1633599"/>
              <a:gd name="connsiteX34" fmla="*/ 3981450 w 8172450"/>
              <a:gd name="connsiteY34" fmla="*/ 1107241 h 1633599"/>
              <a:gd name="connsiteX35" fmla="*/ 4086225 w 8172450"/>
              <a:gd name="connsiteY35" fmla="*/ 1107241 h 1633599"/>
              <a:gd name="connsiteX36" fmla="*/ 4181475 w 8172450"/>
              <a:gd name="connsiteY36" fmla="*/ 1011991 h 1633599"/>
              <a:gd name="connsiteX37" fmla="*/ 4381500 w 8172450"/>
              <a:gd name="connsiteY37" fmla="*/ 1145341 h 1633599"/>
              <a:gd name="connsiteX38" fmla="*/ 4495800 w 8172450"/>
              <a:gd name="connsiteY38" fmla="*/ 840541 h 1633599"/>
              <a:gd name="connsiteX39" fmla="*/ 4619625 w 8172450"/>
              <a:gd name="connsiteY39" fmla="*/ 478591 h 1633599"/>
              <a:gd name="connsiteX40" fmla="*/ 4705350 w 8172450"/>
              <a:gd name="connsiteY40" fmla="*/ 831016 h 1633599"/>
              <a:gd name="connsiteX41" fmla="*/ 6715125 w 8172450"/>
              <a:gd name="connsiteY41" fmla="*/ 1618416 h 1633599"/>
              <a:gd name="connsiteX42" fmla="*/ 6924675 w 8172450"/>
              <a:gd name="connsiteY42" fmla="*/ 1335841 h 1633599"/>
              <a:gd name="connsiteX43" fmla="*/ 7019925 w 8172450"/>
              <a:gd name="connsiteY43" fmla="*/ 1154866 h 1633599"/>
              <a:gd name="connsiteX44" fmla="*/ 7077075 w 8172450"/>
              <a:gd name="connsiteY44" fmla="*/ 430966 h 1633599"/>
              <a:gd name="connsiteX45" fmla="*/ 7115175 w 8172450"/>
              <a:gd name="connsiteY45" fmla="*/ 173791 h 1633599"/>
              <a:gd name="connsiteX46" fmla="*/ 7191375 w 8172450"/>
              <a:gd name="connsiteY46" fmla="*/ 2341 h 1633599"/>
              <a:gd name="connsiteX47" fmla="*/ 7219950 w 8172450"/>
              <a:gd name="connsiteY47" fmla="*/ 297616 h 1633599"/>
              <a:gd name="connsiteX48" fmla="*/ 7267575 w 8172450"/>
              <a:gd name="connsiteY48" fmla="*/ 611941 h 1633599"/>
              <a:gd name="connsiteX49" fmla="*/ 7277100 w 8172450"/>
              <a:gd name="connsiteY49" fmla="*/ 869116 h 1633599"/>
              <a:gd name="connsiteX50" fmla="*/ 7362825 w 8172450"/>
              <a:gd name="connsiteY50" fmla="*/ 1040566 h 1633599"/>
              <a:gd name="connsiteX51" fmla="*/ 7458075 w 8172450"/>
              <a:gd name="connsiteY51" fmla="*/ 1192966 h 1633599"/>
              <a:gd name="connsiteX52" fmla="*/ 7572375 w 8172450"/>
              <a:gd name="connsiteY52" fmla="*/ 1192966 h 1633599"/>
              <a:gd name="connsiteX53" fmla="*/ 7639050 w 8172450"/>
              <a:gd name="connsiteY53" fmla="*/ 1107241 h 1633599"/>
              <a:gd name="connsiteX54" fmla="*/ 7762875 w 8172450"/>
              <a:gd name="connsiteY54" fmla="*/ 1173916 h 1633599"/>
              <a:gd name="connsiteX55" fmla="*/ 7839075 w 8172450"/>
              <a:gd name="connsiteY55" fmla="*/ 1250116 h 1633599"/>
              <a:gd name="connsiteX56" fmla="*/ 7934325 w 8172450"/>
              <a:gd name="connsiteY56" fmla="*/ 1278691 h 1633599"/>
              <a:gd name="connsiteX57" fmla="*/ 8010525 w 8172450"/>
              <a:gd name="connsiteY57" fmla="*/ 1421566 h 1633599"/>
              <a:gd name="connsiteX58" fmla="*/ 8086725 w 8172450"/>
              <a:gd name="connsiteY58" fmla="*/ 1383466 h 1633599"/>
              <a:gd name="connsiteX59" fmla="*/ 8172450 w 8172450"/>
              <a:gd name="connsiteY59" fmla="*/ 1383466 h 1633599"/>
              <a:gd name="connsiteX0" fmla="*/ 0 w 8172450"/>
              <a:gd name="connsiteY0" fmla="*/ 1383466 h 1652459"/>
              <a:gd name="connsiteX1" fmla="*/ 114300 w 8172450"/>
              <a:gd name="connsiteY1" fmla="*/ 1402516 h 1652459"/>
              <a:gd name="connsiteX2" fmla="*/ 266700 w 8172450"/>
              <a:gd name="connsiteY2" fmla="*/ 1440616 h 1652459"/>
              <a:gd name="connsiteX3" fmla="*/ 438150 w 8172450"/>
              <a:gd name="connsiteY3" fmla="*/ 1440616 h 1652459"/>
              <a:gd name="connsiteX4" fmla="*/ 552450 w 8172450"/>
              <a:gd name="connsiteY4" fmla="*/ 1402516 h 1652459"/>
              <a:gd name="connsiteX5" fmla="*/ 628650 w 8172450"/>
              <a:gd name="connsiteY5" fmla="*/ 1392991 h 1652459"/>
              <a:gd name="connsiteX6" fmla="*/ 704850 w 8172450"/>
              <a:gd name="connsiteY6" fmla="*/ 1402516 h 1652459"/>
              <a:gd name="connsiteX7" fmla="*/ 800100 w 8172450"/>
              <a:gd name="connsiteY7" fmla="*/ 1183441 h 1652459"/>
              <a:gd name="connsiteX8" fmla="*/ 914400 w 8172450"/>
              <a:gd name="connsiteY8" fmla="*/ 1231066 h 1652459"/>
              <a:gd name="connsiteX9" fmla="*/ 1057275 w 8172450"/>
              <a:gd name="connsiteY9" fmla="*/ 1259641 h 1652459"/>
              <a:gd name="connsiteX10" fmla="*/ 1171575 w 8172450"/>
              <a:gd name="connsiteY10" fmla="*/ 1345366 h 1652459"/>
              <a:gd name="connsiteX11" fmla="*/ 1343025 w 8172450"/>
              <a:gd name="connsiteY11" fmla="*/ 1354891 h 1652459"/>
              <a:gd name="connsiteX12" fmla="*/ 1428750 w 8172450"/>
              <a:gd name="connsiteY12" fmla="*/ 1202491 h 1652459"/>
              <a:gd name="connsiteX13" fmla="*/ 1533525 w 8172450"/>
              <a:gd name="connsiteY13" fmla="*/ 1240591 h 1652459"/>
              <a:gd name="connsiteX14" fmla="*/ 1714500 w 8172450"/>
              <a:gd name="connsiteY14" fmla="*/ 1250116 h 1652459"/>
              <a:gd name="connsiteX15" fmla="*/ 1809750 w 8172450"/>
              <a:gd name="connsiteY15" fmla="*/ 1373941 h 1652459"/>
              <a:gd name="connsiteX16" fmla="*/ 1933575 w 8172450"/>
              <a:gd name="connsiteY16" fmla="*/ 1354891 h 1652459"/>
              <a:gd name="connsiteX17" fmla="*/ 2085975 w 8172450"/>
              <a:gd name="connsiteY17" fmla="*/ 1431091 h 1652459"/>
              <a:gd name="connsiteX18" fmla="*/ 2247900 w 8172450"/>
              <a:gd name="connsiteY18" fmla="*/ 1364416 h 1652459"/>
              <a:gd name="connsiteX19" fmla="*/ 2362200 w 8172450"/>
              <a:gd name="connsiteY19" fmla="*/ 1431091 h 1652459"/>
              <a:gd name="connsiteX20" fmla="*/ 2428875 w 8172450"/>
              <a:gd name="connsiteY20" fmla="*/ 1431091 h 1652459"/>
              <a:gd name="connsiteX21" fmla="*/ 2533650 w 8172450"/>
              <a:gd name="connsiteY21" fmla="*/ 1240591 h 1652459"/>
              <a:gd name="connsiteX22" fmla="*/ 2705100 w 8172450"/>
              <a:gd name="connsiteY22" fmla="*/ 1345366 h 1652459"/>
              <a:gd name="connsiteX23" fmla="*/ 2800350 w 8172450"/>
              <a:gd name="connsiteY23" fmla="*/ 1278691 h 1652459"/>
              <a:gd name="connsiteX24" fmla="*/ 2905125 w 8172450"/>
              <a:gd name="connsiteY24" fmla="*/ 1383466 h 1652459"/>
              <a:gd name="connsiteX25" fmla="*/ 2981325 w 8172450"/>
              <a:gd name="connsiteY25" fmla="*/ 1402516 h 1652459"/>
              <a:gd name="connsiteX26" fmla="*/ 3181350 w 8172450"/>
              <a:gd name="connsiteY26" fmla="*/ 1297741 h 1652459"/>
              <a:gd name="connsiteX27" fmla="*/ 3267075 w 8172450"/>
              <a:gd name="connsiteY27" fmla="*/ 1316791 h 1652459"/>
              <a:gd name="connsiteX28" fmla="*/ 3343275 w 8172450"/>
              <a:gd name="connsiteY28" fmla="*/ 1173916 h 1652459"/>
              <a:gd name="connsiteX29" fmla="*/ 3457575 w 8172450"/>
              <a:gd name="connsiteY29" fmla="*/ 1192966 h 1652459"/>
              <a:gd name="connsiteX30" fmla="*/ 3533775 w 8172450"/>
              <a:gd name="connsiteY30" fmla="*/ 1164391 h 1652459"/>
              <a:gd name="connsiteX31" fmla="*/ 3629025 w 8172450"/>
              <a:gd name="connsiteY31" fmla="*/ 1164391 h 1652459"/>
              <a:gd name="connsiteX32" fmla="*/ 3743325 w 8172450"/>
              <a:gd name="connsiteY32" fmla="*/ 964366 h 1652459"/>
              <a:gd name="connsiteX33" fmla="*/ 3800475 w 8172450"/>
              <a:gd name="connsiteY33" fmla="*/ 630991 h 1652459"/>
              <a:gd name="connsiteX34" fmla="*/ 3981450 w 8172450"/>
              <a:gd name="connsiteY34" fmla="*/ 1107241 h 1652459"/>
              <a:gd name="connsiteX35" fmla="*/ 4086225 w 8172450"/>
              <a:gd name="connsiteY35" fmla="*/ 1107241 h 1652459"/>
              <a:gd name="connsiteX36" fmla="*/ 4181475 w 8172450"/>
              <a:gd name="connsiteY36" fmla="*/ 1011991 h 1652459"/>
              <a:gd name="connsiteX37" fmla="*/ 4381500 w 8172450"/>
              <a:gd name="connsiteY37" fmla="*/ 1145341 h 1652459"/>
              <a:gd name="connsiteX38" fmla="*/ 4495800 w 8172450"/>
              <a:gd name="connsiteY38" fmla="*/ 840541 h 1652459"/>
              <a:gd name="connsiteX39" fmla="*/ 4619625 w 8172450"/>
              <a:gd name="connsiteY39" fmla="*/ 478591 h 1652459"/>
              <a:gd name="connsiteX40" fmla="*/ 6715125 w 8172450"/>
              <a:gd name="connsiteY40" fmla="*/ 1618416 h 1652459"/>
              <a:gd name="connsiteX41" fmla="*/ 6924675 w 8172450"/>
              <a:gd name="connsiteY41" fmla="*/ 1335841 h 1652459"/>
              <a:gd name="connsiteX42" fmla="*/ 7019925 w 8172450"/>
              <a:gd name="connsiteY42" fmla="*/ 1154866 h 1652459"/>
              <a:gd name="connsiteX43" fmla="*/ 7077075 w 8172450"/>
              <a:gd name="connsiteY43" fmla="*/ 430966 h 1652459"/>
              <a:gd name="connsiteX44" fmla="*/ 7115175 w 8172450"/>
              <a:gd name="connsiteY44" fmla="*/ 173791 h 1652459"/>
              <a:gd name="connsiteX45" fmla="*/ 7191375 w 8172450"/>
              <a:gd name="connsiteY45" fmla="*/ 2341 h 1652459"/>
              <a:gd name="connsiteX46" fmla="*/ 7219950 w 8172450"/>
              <a:gd name="connsiteY46" fmla="*/ 297616 h 1652459"/>
              <a:gd name="connsiteX47" fmla="*/ 7267575 w 8172450"/>
              <a:gd name="connsiteY47" fmla="*/ 611941 h 1652459"/>
              <a:gd name="connsiteX48" fmla="*/ 7277100 w 8172450"/>
              <a:gd name="connsiteY48" fmla="*/ 869116 h 1652459"/>
              <a:gd name="connsiteX49" fmla="*/ 7362825 w 8172450"/>
              <a:gd name="connsiteY49" fmla="*/ 1040566 h 1652459"/>
              <a:gd name="connsiteX50" fmla="*/ 7458075 w 8172450"/>
              <a:gd name="connsiteY50" fmla="*/ 1192966 h 1652459"/>
              <a:gd name="connsiteX51" fmla="*/ 7572375 w 8172450"/>
              <a:gd name="connsiteY51" fmla="*/ 1192966 h 1652459"/>
              <a:gd name="connsiteX52" fmla="*/ 7639050 w 8172450"/>
              <a:gd name="connsiteY52" fmla="*/ 1107241 h 1652459"/>
              <a:gd name="connsiteX53" fmla="*/ 7762875 w 8172450"/>
              <a:gd name="connsiteY53" fmla="*/ 1173916 h 1652459"/>
              <a:gd name="connsiteX54" fmla="*/ 7839075 w 8172450"/>
              <a:gd name="connsiteY54" fmla="*/ 1250116 h 1652459"/>
              <a:gd name="connsiteX55" fmla="*/ 7934325 w 8172450"/>
              <a:gd name="connsiteY55" fmla="*/ 1278691 h 1652459"/>
              <a:gd name="connsiteX56" fmla="*/ 8010525 w 8172450"/>
              <a:gd name="connsiteY56" fmla="*/ 1421566 h 1652459"/>
              <a:gd name="connsiteX57" fmla="*/ 8086725 w 8172450"/>
              <a:gd name="connsiteY57" fmla="*/ 1383466 h 1652459"/>
              <a:gd name="connsiteX58" fmla="*/ 8172450 w 8172450"/>
              <a:gd name="connsiteY58" fmla="*/ 1383466 h 1652459"/>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6715125 w 8172450"/>
              <a:gd name="connsiteY39" fmla="*/ 1618416 h 1633146"/>
              <a:gd name="connsiteX40" fmla="*/ 6924675 w 8172450"/>
              <a:gd name="connsiteY40" fmla="*/ 1335841 h 1633146"/>
              <a:gd name="connsiteX41" fmla="*/ 7019925 w 8172450"/>
              <a:gd name="connsiteY41" fmla="*/ 1154866 h 1633146"/>
              <a:gd name="connsiteX42" fmla="*/ 7077075 w 8172450"/>
              <a:gd name="connsiteY42" fmla="*/ 430966 h 1633146"/>
              <a:gd name="connsiteX43" fmla="*/ 7115175 w 8172450"/>
              <a:gd name="connsiteY43" fmla="*/ 173791 h 1633146"/>
              <a:gd name="connsiteX44" fmla="*/ 7191375 w 8172450"/>
              <a:gd name="connsiteY44" fmla="*/ 2341 h 1633146"/>
              <a:gd name="connsiteX45" fmla="*/ 7219950 w 8172450"/>
              <a:gd name="connsiteY45" fmla="*/ 297616 h 1633146"/>
              <a:gd name="connsiteX46" fmla="*/ 7267575 w 8172450"/>
              <a:gd name="connsiteY46" fmla="*/ 611941 h 1633146"/>
              <a:gd name="connsiteX47" fmla="*/ 7277100 w 8172450"/>
              <a:gd name="connsiteY47" fmla="*/ 869116 h 1633146"/>
              <a:gd name="connsiteX48" fmla="*/ 7362825 w 8172450"/>
              <a:gd name="connsiteY48" fmla="*/ 1040566 h 1633146"/>
              <a:gd name="connsiteX49" fmla="*/ 7458075 w 8172450"/>
              <a:gd name="connsiteY49" fmla="*/ 1192966 h 1633146"/>
              <a:gd name="connsiteX50" fmla="*/ 7572375 w 8172450"/>
              <a:gd name="connsiteY50" fmla="*/ 1192966 h 1633146"/>
              <a:gd name="connsiteX51" fmla="*/ 7639050 w 8172450"/>
              <a:gd name="connsiteY51" fmla="*/ 1107241 h 1633146"/>
              <a:gd name="connsiteX52" fmla="*/ 7762875 w 8172450"/>
              <a:gd name="connsiteY52" fmla="*/ 1173916 h 1633146"/>
              <a:gd name="connsiteX53" fmla="*/ 7839075 w 8172450"/>
              <a:gd name="connsiteY53" fmla="*/ 1250116 h 1633146"/>
              <a:gd name="connsiteX54" fmla="*/ 7934325 w 8172450"/>
              <a:gd name="connsiteY54" fmla="*/ 1278691 h 1633146"/>
              <a:gd name="connsiteX55" fmla="*/ 8010525 w 8172450"/>
              <a:gd name="connsiteY55" fmla="*/ 1421566 h 1633146"/>
              <a:gd name="connsiteX56" fmla="*/ 8086725 w 8172450"/>
              <a:gd name="connsiteY56" fmla="*/ 1383466 h 1633146"/>
              <a:gd name="connsiteX57" fmla="*/ 8172450 w 8172450"/>
              <a:gd name="connsiteY57" fmla="*/ 1383466 h 1633146"/>
              <a:gd name="connsiteX0" fmla="*/ 0 w 8172450"/>
              <a:gd name="connsiteY0" fmla="*/ 1383466 h 1621323"/>
              <a:gd name="connsiteX1" fmla="*/ 114300 w 8172450"/>
              <a:gd name="connsiteY1" fmla="*/ 1402516 h 1621323"/>
              <a:gd name="connsiteX2" fmla="*/ 266700 w 8172450"/>
              <a:gd name="connsiteY2" fmla="*/ 1440616 h 1621323"/>
              <a:gd name="connsiteX3" fmla="*/ 438150 w 8172450"/>
              <a:gd name="connsiteY3" fmla="*/ 1440616 h 1621323"/>
              <a:gd name="connsiteX4" fmla="*/ 552450 w 8172450"/>
              <a:gd name="connsiteY4" fmla="*/ 1402516 h 1621323"/>
              <a:gd name="connsiteX5" fmla="*/ 628650 w 8172450"/>
              <a:gd name="connsiteY5" fmla="*/ 1392991 h 1621323"/>
              <a:gd name="connsiteX6" fmla="*/ 704850 w 8172450"/>
              <a:gd name="connsiteY6" fmla="*/ 1402516 h 1621323"/>
              <a:gd name="connsiteX7" fmla="*/ 800100 w 8172450"/>
              <a:gd name="connsiteY7" fmla="*/ 1183441 h 1621323"/>
              <a:gd name="connsiteX8" fmla="*/ 914400 w 8172450"/>
              <a:gd name="connsiteY8" fmla="*/ 1231066 h 1621323"/>
              <a:gd name="connsiteX9" fmla="*/ 1057275 w 8172450"/>
              <a:gd name="connsiteY9" fmla="*/ 1259641 h 1621323"/>
              <a:gd name="connsiteX10" fmla="*/ 1171575 w 8172450"/>
              <a:gd name="connsiteY10" fmla="*/ 1345366 h 1621323"/>
              <a:gd name="connsiteX11" fmla="*/ 1343025 w 8172450"/>
              <a:gd name="connsiteY11" fmla="*/ 1354891 h 1621323"/>
              <a:gd name="connsiteX12" fmla="*/ 1428750 w 8172450"/>
              <a:gd name="connsiteY12" fmla="*/ 1202491 h 1621323"/>
              <a:gd name="connsiteX13" fmla="*/ 1533525 w 8172450"/>
              <a:gd name="connsiteY13" fmla="*/ 1240591 h 1621323"/>
              <a:gd name="connsiteX14" fmla="*/ 1714500 w 8172450"/>
              <a:gd name="connsiteY14" fmla="*/ 1250116 h 1621323"/>
              <a:gd name="connsiteX15" fmla="*/ 1809750 w 8172450"/>
              <a:gd name="connsiteY15" fmla="*/ 1373941 h 1621323"/>
              <a:gd name="connsiteX16" fmla="*/ 1933575 w 8172450"/>
              <a:gd name="connsiteY16" fmla="*/ 1354891 h 1621323"/>
              <a:gd name="connsiteX17" fmla="*/ 2085975 w 8172450"/>
              <a:gd name="connsiteY17" fmla="*/ 1431091 h 1621323"/>
              <a:gd name="connsiteX18" fmla="*/ 2247900 w 8172450"/>
              <a:gd name="connsiteY18" fmla="*/ 1364416 h 1621323"/>
              <a:gd name="connsiteX19" fmla="*/ 2362200 w 8172450"/>
              <a:gd name="connsiteY19" fmla="*/ 1431091 h 1621323"/>
              <a:gd name="connsiteX20" fmla="*/ 2428875 w 8172450"/>
              <a:gd name="connsiteY20" fmla="*/ 1431091 h 1621323"/>
              <a:gd name="connsiteX21" fmla="*/ 2533650 w 8172450"/>
              <a:gd name="connsiteY21" fmla="*/ 1240591 h 1621323"/>
              <a:gd name="connsiteX22" fmla="*/ 2705100 w 8172450"/>
              <a:gd name="connsiteY22" fmla="*/ 1345366 h 1621323"/>
              <a:gd name="connsiteX23" fmla="*/ 2800350 w 8172450"/>
              <a:gd name="connsiteY23" fmla="*/ 1278691 h 1621323"/>
              <a:gd name="connsiteX24" fmla="*/ 2905125 w 8172450"/>
              <a:gd name="connsiteY24" fmla="*/ 1383466 h 1621323"/>
              <a:gd name="connsiteX25" fmla="*/ 2981325 w 8172450"/>
              <a:gd name="connsiteY25" fmla="*/ 1402516 h 1621323"/>
              <a:gd name="connsiteX26" fmla="*/ 3181350 w 8172450"/>
              <a:gd name="connsiteY26" fmla="*/ 1297741 h 1621323"/>
              <a:gd name="connsiteX27" fmla="*/ 3267075 w 8172450"/>
              <a:gd name="connsiteY27" fmla="*/ 1316791 h 1621323"/>
              <a:gd name="connsiteX28" fmla="*/ 3343275 w 8172450"/>
              <a:gd name="connsiteY28" fmla="*/ 1173916 h 1621323"/>
              <a:gd name="connsiteX29" fmla="*/ 3457575 w 8172450"/>
              <a:gd name="connsiteY29" fmla="*/ 1192966 h 1621323"/>
              <a:gd name="connsiteX30" fmla="*/ 3533775 w 8172450"/>
              <a:gd name="connsiteY30" fmla="*/ 1164391 h 1621323"/>
              <a:gd name="connsiteX31" fmla="*/ 3629025 w 8172450"/>
              <a:gd name="connsiteY31" fmla="*/ 1164391 h 1621323"/>
              <a:gd name="connsiteX32" fmla="*/ 3743325 w 8172450"/>
              <a:gd name="connsiteY32" fmla="*/ 964366 h 1621323"/>
              <a:gd name="connsiteX33" fmla="*/ 3800475 w 8172450"/>
              <a:gd name="connsiteY33" fmla="*/ 630991 h 1621323"/>
              <a:gd name="connsiteX34" fmla="*/ 3981450 w 8172450"/>
              <a:gd name="connsiteY34" fmla="*/ 1107241 h 1621323"/>
              <a:gd name="connsiteX35" fmla="*/ 4086225 w 8172450"/>
              <a:gd name="connsiteY35" fmla="*/ 1107241 h 1621323"/>
              <a:gd name="connsiteX36" fmla="*/ 4181475 w 8172450"/>
              <a:gd name="connsiteY36" fmla="*/ 1011991 h 1621323"/>
              <a:gd name="connsiteX37" fmla="*/ 4381500 w 8172450"/>
              <a:gd name="connsiteY37" fmla="*/ 1145341 h 1621323"/>
              <a:gd name="connsiteX38" fmla="*/ 6715125 w 8172450"/>
              <a:gd name="connsiteY38" fmla="*/ 1618416 h 1621323"/>
              <a:gd name="connsiteX39" fmla="*/ 6924675 w 8172450"/>
              <a:gd name="connsiteY39" fmla="*/ 1335841 h 1621323"/>
              <a:gd name="connsiteX40" fmla="*/ 7019925 w 8172450"/>
              <a:gd name="connsiteY40" fmla="*/ 1154866 h 1621323"/>
              <a:gd name="connsiteX41" fmla="*/ 7077075 w 8172450"/>
              <a:gd name="connsiteY41" fmla="*/ 430966 h 1621323"/>
              <a:gd name="connsiteX42" fmla="*/ 7115175 w 8172450"/>
              <a:gd name="connsiteY42" fmla="*/ 173791 h 1621323"/>
              <a:gd name="connsiteX43" fmla="*/ 7191375 w 8172450"/>
              <a:gd name="connsiteY43" fmla="*/ 2341 h 1621323"/>
              <a:gd name="connsiteX44" fmla="*/ 7219950 w 8172450"/>
              <a:gd name="connsiteY44" fmla="*/ 297616 h 1621323"/>
              <a:gd name="connsiteX45" fmla="*/ 7267575 w 8172450"/>
              <a:gd name="connsiteY45" fmla="*/ 611941 h 1621323"/>
              <a:gd name="connsiteX46" fmla="*/ 7277100 w 8172450"/>
              <a:gd name="connsiteY46" fmla="*/ 869116 h 1621323"/>
              <a:gd name="connsiteX47" fmla="*/ 7362825 w 8172450"/>
              <a:gd name="connsiteY47" fmla="*/ 1040566 h 1621323"/>
              <a:gd name="connsiteX48" fmla="*/ 7458075 w 8172450"/>
              <a:gd name="connsiteY48" fmla="*/ 1192966 h 1621323"/>
              <a:gd name="connsiteX49" fmla="*/ 7572375 w 8172450"/>
              <a:gd name="connsiteY49" fmla="*/ 1192966 h 1621323"/>
              <a:gd name="connsiteX50" fmla="*/ 7639050 w 8172450"/>
              <a:gd name="connsiteY50" fmla="*/ 1107241 h 1621323"/>
              <a:gd name="connsiteX51" fmla="*/ 7762875 w 8172450"/>
              <a:gd name="connsiteY51" fmla="*/ 1173916 h 1621323"/>
              <a:gd name="connsiteX52" fmla="*/ 7839075 w 8172450"/>
              <a:gd name="connsiteY52" fmla="*/ 1250116 h 1621323"/>
              <a:gd name="connsiteX53" fmla="*/ 7934325 w 8172450"/>
              <a:gd name="connsiteY53" fmla="*/ 1278691 h 1621323"/>
              <a:gd name="connsiteX54" fmla="*/ 8010525 w 8172450"/>
              <a:gd name="connsiteY54" fmla="*/ 1421566 h 1621323"/>
              <a:gd name="connsiteX55" fmla="*/ 8086725 w 8172450"/>
              <a:gd name="connsiteY55" fmla="*/ 1383466 h 1621323"/>
              <a:gd name="connsiteX56" fmla="*/ 8172450 w 8172450"/>
              <a:gd name="connsiteY56" fmla="*/ 1383466 h 1621323"/>
              <a:gd name="connsiteX0" fmla="*/ 0 w 8172450"/>
              <a:gd name="connsiteY0" fmla="*/ 1383466 h 1625745"/>
              <a:gd name="connsiteX1" fmla="*/ 114300 w 8172450"/>
              <a:gd name="connsiteY1" fmla="*/ 1402516 h 1625745"/>
              <a:gd name="connsiteX2" fmla="*/ 266700 w 8172450"/>
              <a:gd name="connsiteY2" fmla="*/ 1440616 h 1625745"/>
              <a:gd name="connsiteX3" fmla="*/ 438150 w 8172450"/>
              <a:gd name="connsiteY3" fmla="*/ 1440616 h 1625745"/>
              <a:gd name="connsiteX4" fmla="*/ 552450 w 8172450"/>
              <a:gd name="connsiteY4" fmla="*/ 1402516 h 1625745"/>
              <a:gd name="connsiteX5" fmla="*/ 628650 w 8172450"/>
              <a:gd name="connsiteY5" fmla="*/ 1392991 h 1625745"/>
              <a:gd name="connsiteX6" fmla="*/ 704850 w 8172450"/>
              <a:gd name="connsiteY6" fmla="*/ 1402516 h 1625745"/>
              <a:gd name="connsiteX7" fmla="*/ 800100 w 8172450"/>
              <a:gd name="connsiteY7" fmla="*/ 1183441 h 1625745"/>
              <a:gd name="connsiteX8" fmla="*/ 914400 w 8172450"/>
              <a:gd name="connsiteY8" fmla="*/ 1231066 h 1625745"/>
              <a:gd name="connsiteX9" fmla="*/ 1057275 w 8172450"/>
              <a:gd name="connsiteY9" fmla="*/ 1259641 h 1625745"/>
              <a:gd name="connsiteX10" fmla="*/ 1171575 w 8172450"/>
              <a:gd name="connsiteY10" fmla="*/ 1345366 h 1625745"/>
              <a:gd name="connsiteX11" fmla="*/ 1343025 w 8172450"/>
              <a:gd name="connsiteY11" fmla="*/ 1354891 h 1625745"/>
              <a:gd name="connsiteX12" fmla="*/ 1428750 w 8172450"/>
              <a:gd name="connsiteY12" fmla="*/ 1202491 h 1625745"/>
              <a:gd name="connsiteX13" fmla="*/ 1533525 w 8172450"/>
              <a:gd name="connsiteY13" fmla="*/ 1240591 h 1625745"/>
              <a:gd name="connsiteX14" fmla="*/ 1714500 w 8172450"/>
              <a:gd name="connsiteY14" fmla="*/ 1250116 h 1625745"/>
              <a:gd name="connsiteX15" fmla="*/ 1809750 w 8172450"/>
              <a:gd name="connsiteY15" fmla="*/ 1373941 h 1625745"/>
              <a:gd name="connsiteX16" fmla="*/ 1933575 w 8172450"/>
              <a:gd name="connsiteY16" fmla="*/ 1354891 h 1625745"/>
              <a:gd name="connsiteX17" fmla="*/ 2085975 w 8172450"/>
              <a:gd name="connsiteY17" fmla="*/ 1431091 h 1625745"/>
              <a:gd name="connsiteX18" fmla="*/ 2247900 w 8172450"/>
              <a:gd name="connsiteY18" fmla="*/ 1364416 h 1625745"/>
              <a:gd name="connsiteX19" fmla="*/ 2362200 w 8172450"/>
              <a:gd name="connsiteY19" fmla="*/ 1431091 h 1625745"/>
              <a:gd name="connsiteX20" fmla="*/ 2428875 w 8172450"/>
              <a:gd name="connsiteY20" fmla="*/ 1431091 h 1625745"/>
              <a:gd name="connsiteX21" fmla="*/ 2533650 w 8172450"/>
              <a:gd name="connsiteY21" fmla="*/ 1240591 h 1625745"/>
              <a:gd name="connsiteX22" fmla="*/ 2705100 w 8172450"/>
              <a:gd name="connsiteY22" fmla="*/ 1345366 h 1625745"/>
              <a:gd name="connsiteX23" fmla="*/ 2800350 w 8172450"/>
              <a:gd name="connsiteY23" fmla="*/ 1278691 h 1625745"/>
              <a:gd name="connsiteX24" fmla="*/ 2905125 w 8172450"/>
              <a:gd name="connsiteY24" fmla="*/ 1383466 h 1625745"/>
              <a:gd name="connsiteX25" fmla="*/ 2981325 w 8172450"/>
              <a:gd name="connsiteY25" fmla="*/ 1402516 h 1625745"/>
              <a:gd name="connsiteX26" fmla="*/ 3181350 w 8172450"/>
              <a:gd name="connsiteY26" fmla="*/ 1297741 h 1625745"/>
              <a:gd name="connsiteX27" fmla="*/ 3267075 w 8172450"/>
              <a:gd name="connsiteY27" fmla="*/ 1316791 h 1625745"/>
              <a:gd name="connsiteX28" fmla="*/ 3343275 w 8172450"/>
              <a:gd name="connsiteY28" fmla="*/ 1173916 h 1625745"/>
              <a:gd name="connsiteX29" fmla="*/ 3457575 w 8172450"/>
              <a:gd name="connsiteY29" fmla="*/ 1192966 h 1625745"/>
              <a:gd name="connsiteX30" fmla="*/ 3533775 w 8172450"/>
              <a:gd name="connsiteY30" fmla="*/ 1164391 h 1625745"/>
              <a:gd name="connsiteX31" fmla="*/ 3629025 w 8172450"/>
              <a:gd name="connsiteY31" fmla="*/ 1164391 h 1625745"/>
              <a:gd name="connsiteX32" fmla="*/ 3743325 w 8172450"/>
              <a:gd name="connsiteY32" fmla="*/ 964366 h 1625745"/>
              <a:gd name="connsiteX33" fmla="*/ 3800475 w 8172450"/>
              <a:gd name="connsiteY33" fmla="*/ 630991 h 1625745"/>
              <a:gd name="connsiteX34" fmla="*/ 3981450 w 8172450"/>
              <a:gd name="connsiteY34" fmla="*/ 1107241 h 1625745"/>
              <a:gd name="connsiteX35" fmla="*/ 4086225 w 8172450"/>
              <a:gd name="connsiteY35" fmla="*/ 1107241 h 1625745"/>
              <a:gd name="connsiteX36" fmla="*/ 4181475 w 8172450"/>
              <a:gd name="connsiteY36" fmla="*/ 1011991 h 1625745"/>
              <a:gd name="connsiteX37" fmla="*/ 6715125 w 8172450"/>
              <a:gd name="connsiteY37" fmla="*/ 1618416 h 1625745"/>
              <a:gd name="connsiteX38" fmla="*/ 6924675 w 8172450"/>
              <a:gd name="connsiteY38" fmla="*/ 1335841 h 1625745"/>
              <a:gd name="connsiteX39" fmla="*/ 7019925 w 8172450"/>
              <a:gd name="connsiteY39" fmla="*/ 1154866 h 1625745"/>
              <a:gd name="connsiteX40" fmla="*/ 7077075 w 8172450"/>
              <a:gd name="connsiteY40" fmla="*/ 430966 h 1625745"/>
              <a:gd name="connsiteX41" fmla="*/ 7115175 w 8172450"/>
              <a:gd name="connsiteY41" fmla="*/ 173791 h 1625745"/>
              <a:gd name="connsiteX42" fmla="*/ 7191375 w 8172450"/>
              <a:gd name="connsiteY42" fmla="*/ 2341 h 1625745"/>
              <a:gd name="connsiteX43" fmla="*/ 7219950 w 8172450"/>
              <a:gd name="connsiteY43" fmla="*/ 297616 h 1625745"/>
              <a:gd name="connsiteX44" fmla="*/ 7267575 w 8172450"/>
              <a:gd name="connsiteY44" fmla="*/ 611941 h 1625745"/>
              <a:gd name="connsiteX45" fmla="*/ 7277100 w 8172450"/>
              <a:gd name="connsiteY45" fmla="*/ 869116 h 1625745"/>
              <a:gd name="connsiteX46" fmla="*/ 7362825 w 8172450"/>
              <a:gd name="connsiteY46" fmla="*/ 1040566 h 1625745"/>
              <a:gd name="connsiteX47" fmla="*/ 7458075 w 8172450"/>
              <a:gd name="connsiteY47" fmla="*/ 1192966 h 1625745"/>
              <a:gd name="connsiteX48" fmla="*/ 7572375 w 8172450"/>
              <a:gd name="connsiteY48" fmla="*/ 1192966 h 1625745"/>
              <a:gd name="connsiteX49" fmla="*/ 7639050 w 8172450"/>
              <a:gd name="connsiteY49" fmla="*/ 1107241 h 1625745"/>
              <a:gd name="connsiteX50" fmla="*/ 7762875 w 8172450"/>
              <a:gd name="connsiteY50" fmla="*/ 1173916 h 1625745"/>
              <a:gd name="connsiteX51" fmla="*/ 7839075 w 8172450"/>
              <a:gd name="connsiteY51" fmla="*/ 1250116 h 1625745"/>
              <a:gd name="connsiteX52" fmla="*/ 7934325 w 8172450"/>
              <a:gd name="connsiteY52" fmla="*/ 1278691 h 1625745"/>
              <a:gd name="connsiteX53" fmla="*/ 8010525 w 8172450"/>
              <a:gd name="connsiteY53" fmla="*/ 1421566 h 1625745"/>
              <a:gd name="connsiteX54" fmla="*/ 8086725 w 8172450"/>
              <a:gd name="connsiteY54" fmla="*/ 1383466 h 1625745"/>
              <a:gd name="connsiteX55" fmla="*/ 8172450 w 8172450"/>
              <a:gd name="connsiteY55" fmla="*/ 1383466 h 1625745"/>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4086225 w 8172450"/>
              <a:gd name="connsiteY35" fmla="*/ 1107241 h 1622434"/>
              <a:gd name="connsiteX36" fmla="*/ 6715125 w 8172450"/>
              <a:gd name="connsiteY36" fmla="*/ 1618416 h 1622434"/>
              <a:gd name="connsiteX37" fmla="*/ 6924675 w 8172450"/>
              <a:gd name="connsiteY37" fmla="*/ 1335841 h 1622434"/>
              <a:gd name="connsiteX38" fmla="*/ 7019925 w 8172450"/>
              <a:gd name="connsiteY38" fmla="*/ 1154866 h 1622434"/>
              <a:gd name="connsiteX39" fmla="*/ 7077075 w 8172450"/>
              <a:gd name="connsiteY39" fmla="*/ 430966 h 1622434"/>
              <a:gd name="connsiteX40" fmla="*/ 7115175 w 8172450"/>
              <a:gd name="connsiteY40" fmla="*/ 173791 h 1622434"/>
              <a:gd name="connsiteX41" fmla="*/ 7191375 w 8172450"/>
              <a:gd name="connsiteY41" fmla="*/ 2341 h 1622434"/>
              <a:gd name="connsiteX42" fmla="*/ 7219950 w 8172450"/>
              <a:gd name="connsiteY42" fmla="*/ 297616 h 1622434"/>
              <a:gd name="connsiteX43" fmla="*/ 7267575 w 8172450"/>
              <a:gd name="connsiteY43" fmla="*/ 611941 h 1622434"/>
              <a:gd name="connsiteX44" fmla="*/ 7277100 w 8172450"/>
              <a:gd name="connsiteY44" fmla="*/ 869116 h 1622434"/>
              <a:gd name="connsiteX45" fmla="*/ 7362825 w 8172450"/>
              <a:gd name="connsiteY45" fmla="*/ 1040566 h 1622434"/>
              <a:gd name="connsiteX46" fmla="*/ 7458075 w 8172450"/>
              <a:gd name="connsiteY46" fmla="*/ 1192966 h 1622434"/>
              <a:gd name="connsiteX47" fmla="*/ 7572375 w 8172450"/>
              <a:gd name="connsiteY47" fmla="*/ 1192966 h 1622434"/>
              <a:gd name="connsiteX48" fmla="*/ 7639050 w 8172450"/>
              <a:gd name="connsiteY48" fmla="*/ 1107241 h 1622434"/>
              <a:gd name="connsiteX49" fmla="*/ 7762875 w 8172450"/>
              <a:gd name="connsiteY49" fmla="*/ 1173916 h 1622434"/>
              <a:gd name="connsiteX50" fmla="*/ 7839075 w 8172450"/>
              <a:gd name="connsiteY50" fmla="*/ 1250116 h 1622434"/>
              <a:gd name="connsiteX51" fmla="*/ 7934325 w 8172450"/>
              <a:gd name="connsiteY51" fmla="*/ 1278691 h 1622434"/>
              <a:gd name="connsiteX52" fmla="*/ 8010525 w 8172450"/>
              <a:gd name="connsiteY52" fmla="*/ 1421566 h 1622434"/>
              <a:gd name="connsiteX53" fmla="*/ 8086725 w 8172450"/>
              <a:gd name="connsiteY53" fmla="*/ 1383466 h 1622434"/>
              <a:gd name="connsiteX54" fmla="*/ 8172450 w 8172450"/>
              <a:gd name="connsiteY54" fmla="*/ 1383466 h 1622434"/>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6715125 w 8172450"/>
              <a:gd name="connsiteY35" fmla="*/ 1618416 h 1622434"/>
              <a:gd name="connsiteX36" fmla="*/ 6924675 w 8172450"/>
              <a:gd name="connsiteY36" fmla="*/ 1335841 h 1622434"/>
              <a:gd name="connsiteX37" fmla="*/ 7019925 w 8172450"/>
              <a:gd name="connsiteY37" fmla="*/ 1154866 h 1622434"/>
              <a:gd name="connsiteX38" fmla="*/ 7077075 w 8172450"/>
              <a:gd name="connsiteY38" fmla="*/ 430966 h 1622434"/>
              <a:gd name="connsiteX39" fmla="*/ 7115175 w 8172450"/>
              <a:gd name="connsiteY39" fmla="*/ 173791 h 1622434"/>
              <a:gd name="connsiteX40" fmla="*/ 7191375 w 8172450"/>
              <a:gd name="connsiteY40" fmla="*/ 2341 h 1622434"/>
              <a:gd name="connsiteX41" fmla="*/ 7219950 w 8172450"/>
              <a:gd name="connsiteY41" fmla="*/ 297616 h 1622434"/>
              <a:gd name="connsiteX42" fmla="*/ 7267575 w 8172450"/>
              <a:gd name="connsiteY42" fmla="*/ 611941 h 1622434"/>
              <a:gd name="connsiteX43" fmla="*/ 7277100 w 8172450"/>
              <a:gd name="connsiteY43" fmla="*/ 869116 h 1622434"/>
              <a:gd name="connsiteX44" fmla="*/ 7362825 w 8172450"/>
              <a:gd name="connsiteY44" fmla="*/ 1040566 h 1622434"/>
              <a:gd name="connsiteX45" fmla="*/ 7458075 w 8172450"/>
              <a:gd name="connsiteY45" fmla="*/ 1192966 h 1622434"/>
              <a:gd name="connsiteX46" fmla="*/ 7572375 w 8172450"/>
              <a:gd name="connsiteY46" fmla="*/ 1192966 h 1622434"/>
              <a:gd name="connsiteX47" fmla="*/ 7639050 w 8172450"/>
              <a:gd name="connsiteY47" fmla="*/ 1107241 h 1622434"/>
              <a:gd name="connsiteX48" fmla="*/ 7762875 w 8172450"/>
              <a:gd name="connsiteY48" fmla="*/ 1173916 h 1622434"/>
              <a:gd name="connsiteX49" fmla="*/ 7839075 w 8172450"/>
              <a:gd name="connsiteY49" fmla="*/ 1250116 h 1622434"/>
              <a:gd name="connsiteX50" fmla="*/ 7934325 w 8172450"/>
              <a:gd name="connsiteY50" fmla="*/ 1278691 h 1622434"/>
              <a:gd name="connsiteX51" fmla="*/ 8010525 w 8172450"/>
              <a:gd name="connsiteY51" fmla="*/ 1421566 h 1622434"/>
              <a:gd name="connsiteX52" fmla="*/ 8086725 w 8172450"/>
              <a:gd name="connsiteY52" fmla="*/ 1383466 h 1622434"/>
              <a:gd name="connsiteX53" fmla="*/ 8172450 w 8172450"/>
              <a:gd name="connsiteY53" fmla="*/ 1383466 h 1622434"/>
              <a:gd name="connsiteX0" fmla="*/ 0 w 8172450"/>
              <a:gd name="connsiteY0" fmla="*/ 1383466 h 1643877"/>
              <a:gd name="connsiteX1" fmla="*/ 114300 w 8172450"/>
              <a:gd name="connsiteY1" fmla="*/ 1402516 h 1643877"/>
              <a:gd name="connsiteX2" fmla="*/ 266700 w 8172450"/>
              <a:gd name="connsiteY2" fmla="*/ 1440616 h 1643877"/>
              <a:gd name="connsiteX3" fmla="*/ 438150 w 8172450"/>
              <a:gd name="connsiteY3" fmla="*/ 1440616 h 1643877"/>
              <a:gd name="connsiteX4" fmla="*/ 552450 w 8172450"/>
              <a:gd name="connsiteY4" fmla="*/ 1402516 h 1643877"/>
              <a:gd name="connsiteX5" fmla="*/ 628650 w 8172450"/>
              <a:gd name="connsiteY5" fmla="*/ 1392991 h 1643877"/>
              <a:gd name="connsiteX6" fmla="*/ 704850 w 8172450"/>
              <a:gd name="connsiteY6" fmla="*/ 1402516 h 1643877"/>
              <a:gd name="connsiteX7" fmla="*/ 800100 w 8172450"/>
              <a:gd name="connsiteY7" fmla="*/ 1183441 h 1643877"/>
              <a:gd name="connsiteX8" fmla="*/ 914400 w 8172450"/>
              <a:gd name="connsiteY8" fmla="*/ 1231066 h 1643877"/>
              <a:gd name="connsiteX9" fmla="*/ 1057275 w 8172450"/>
              <a:gd name="connsiteY9" fmla="*/ 1259641 h 1643877"/>
              <a:gd name="connsiteX10" fmla="*/ 1171575 w 8172450"/>
              <a:gd name="connsiteY10" fmla="*/ 1345366 h 1643877"/>
              <a:gd name="connsiteX11" fmla="*/ 1343025 w 8172450"/>
              <a:gd name="connsiteY11" fmla="*/ 1354891 h 1643877"/>
              <a:gd name="connsiteX12" fmla="*/ 1428750 w 8172450"/>
              <a:gd name="connsiteY12" fmla="*/ 1202491 h 1643877"/>
              <a:gd name="connsiteX13" fmla="*/ 1533525 w 8172450"/>
              <a:gd name="connsiteY13" fmla="*/ 1240591 h 1643877"/>
              <a:gd name="connsiteX14" fmla="*/ 1714500 w 8172450"/>
              <a:gd name="connsiteY14" fmla="*/ 1250116 h 1643877"/>
              <a:gd name="connsiteX15" fmla="*/ 1809750 w 8172450"/>
              <a:gd name="connsiteY15" fmla="*/ 1373941 h 1643877"/>
              <a:gd name="connsiteX16" fmla="*/ 1933575 w 8172450"/>
              <a:gd name="connsiteY16" fmla="*/ 1354891 h 1643877"/>
              <a:gd name="connsiteX17" fmla="*/ 2085975 w 8172450"/>
              <a:gd name="connsiteY17" fmla="*/ 1431091 h 1643877"/>
              <a:gd name="connsiteX18" fmla="*/ 2247900 w 8172450"/>
              <a:gd name="connsiteY18" fmla="*/ 1364416 h 1643877"/>
              <a:gd name="connsiteX19" fmla="*/ 2362200 w 8172450"/>
              <a:gd name="connsiteY19" fmla="*/ 1431091 h 1643877"/>
              <a:gd name="connsiteX20" fmla="*/ 2428875 w 8172450"/>
              <a:gd name="connsiteY20" fmla="*/ 1431091 h 1643877"/>
              <a:gd name="connsiteX21" fmla="*/ 2533650 w 8172450"/>
              <a:gd name="connsiteY21" fmla="*/ 1240591 h 1643877"/>
              <a:gd name="connsiteX22" fmla="*/ 2705100 w 8172450"/>
              <a:gd name="connsiteY22" fmla="*/ 1345366 h 1643877"/>
              <a:gd name="connsiteX23" fmla="*/ 2800350 w 8172450"/>
              <a:gd name="connsiteY23" fmla="*/ 1278691 h 1643877"/>
              <a:gd name="connsiteX24" fmla="*/ 2905125 w 8172450"/>
              <a:gd name="connsiteY24" fmla="*/ 1383466 h 1643877"/>
              <a:gd name="connsiteX25" fmla="*/ 2981325 w 8172450"/>
              <a:gd name="connsiteY25" fmla="*/ 1402516 h 1643877"/>
              <a:gd name="connsiteX26" fmla="*/ 3181350 w 8172450"/>
              <a:gd name="connsiteY26" fmla="*/ 1297741 h 1643877"/>
              <a:gd name="connsiteX27" fmla="*/ 3267075 w 8172450"/>
              <a:gd name="connsiteY27" fmla="*/ 1316791 h 1643877"/>
              <a:gd name="connsiteX28" fmla="*/ 3343275 w 8172450"/>
              <a:gd name="connsiteY28" fmla="*/ 1173916 h 1643877"/>
              <a:gd name="connsiteX29" fmla="*/ 3457575 w 8172450"/>
              <a:gd name="connsiteY29" fmla="*/ 1192966 h 1643877"/>
              <a:gd name="connsiteX30" fmla="*/ 3533775 w 8172450"/>
              <a:gd name="connsiteY30" fmla="*/ 1164391 h 1643877"/>
              <a:gd name="connsiteX31" fmla="*/ 3629025 w 8172450"/>
              <a:gd name="connsiteY31" fmla="*/ 1164391 h 1643877"/>
              <a:gd name="connsiteX32" fmla="*/ 3743325 w 8172450"/>
              <a:gd name="connsiteY32" fmla="*/ 964366 h 1643877"/>
              <a:gd name="connsiteX33" fmla="*/ 3800475 w 8172450"/>
              <a:gd name="connsiteY33" fmla="*/ 630991 h 1643877"/>
              <a:gd name="connsiteX34" fmla="*/ 6715125 w 8172450"/>
              <a:gd name="connsiteY34" fmla="*/ 1618416 h 1643877"/>
              <a:gd name="connsiteX35" fmla="*/ 6924675 w 8172450"/>
              <a:gd name="connsiteY35" fmla="*/ 1335841 h 1643877"/>
              <a:gd name="connsiteX36" fmla="*/ 7019925 w 8172450"/>
              <a:gd name="connsiteY36" fmla="*/ 1154866 h 1643877"/>
              <a:gd name="connsiteX37" fmla="*/ 7077075 w 8172450"/>
              <a:gd name="connsiteY37" fmla="*/ 430966 h 1643877"/>
              <a:gd name="connsiteX38" fmla="*/ 7115175 w 8172450"/>
              <a:gd name="connsiteY38" fmla="*/ 173791 h 1643877"/>
              <a:gd name="connsiteX39" fmla="*/ 7191375 w 8172450"/>
              <a:gd name="connsiteY39" fmla="*/ 2341 h 1643877"/>
              <a:gd name="connsiteX40" fmla="*/ 7219950 w 8172450"/>
              <a:gd name="connsiteY40" fmla="*/ 297616 h 1643877"/>
              <a:gd name="connsiteX41" fmla="*/ 7267575 w 8172450"/>
              <a:gd name="connsiteY41" fmla="*/ 611941 h 1643877"/>
              <a:gd name="connsiteX42" fmla="*/ 7277100 w 8172450"/>
              <a:gd name="connsiteY42" fmla="*/ 869116 h 1643877"/>
              <a:gd name="connsiteX43" fmla="*/ 7362825 w 8172450"/>
              <a:gd name="connsiteY43" fmla="*/ 1040566 h 1643877"/>
              <a:gd name="connsiteX44" fmla="*/ 7458075 w 8172450"/>
              <a:gd name="connsiteY44" fmla="*/ 1192966 h 1643877"/>
              <a:gd name="connsiteX45" fmla="*/ 7572375 w 8172450"/>
              <a:gd name="connsiteY45" fmla="*/ 1192966 h 1643877"/>
              <a:gd name="connsiteX46" fmla="*/ 7639050 w 8172450"/>
              <a:gd name="connsiteY46" fmla="*/ 1107241 h 1643877"/>
              <a:gd name="connsiteX47" fmla="*/ 7762875 w 8172450"/>
              <a:gd name="connsiteY47" fmla="*/ 1173916 h 1643877"/>
              <a:gd name="connsiteX48" fmla="*/ 7839075 w 8172450"/>
              <a:gd name="connsiteY48" fmla="*/ 1250116 h 1643877"/>
              <a:gd name="connsiteX49" fmla="*/ 7934325 w 8172450"/>
              <a:gd name="connsiteY49" fmla="*/ 1278691 h 1643877"/>
              <a:gd name="connsiteX50" fmla="*/ 8010525 w 8172450"/>
              <a:gd name="connsiteY50" fmla="*/ 1421566 h 1643877"/>
              <a:gd name="connsiteX51" fmla="*/ 8086725 w 8172450"/>
              <a:gd name="connsiteY51" fmla="*/ 1383466 h 1643877"/>
              <a:gd name="connsiteX52" fmla="*/ 8172450 w 8172450"/>
              <a:gd name="connsiteY52" fmla="*/ 1383466 h 1643877"/>
              <a:gd name="connsiteX0" fmla="*/ 0 w 8172450"/>
              <a:gd name="connsiteY0" fmla="*/ 1383466 h 1627638"/>
              <a:gd name="connsiteX1" fmla="*/ 114300 w 8172450"/>
              <a:gd name="connsiteY1" fmla="*/ 1402516 h 1627638"/>
              <a:gd name="connsiteX2" fmla="*/ 266700 w 8172450"/>
              <a:gd name="connsiteY2" fmla="*/ 1440616 h 1627638"/>
              <a:gd name="connsiteX3" fmla="*/ 438150 w 8172450"/>
              <a:gd name="connsiteY3" fmla="*/ 1440616 h 1627638"/>
              <a:gd name="connsiteX4" fmla="*/ 552450 w 8172450"/>
              <a:gd name="connsiteY4" fmla="*/ 1402516 h 1627638"/>
              <a:gd name="connsiteX5" fmla="*/ 628650 w 8172450"/>
              <a:gd name="connsiteY5" fmla="*/ 1392991 h 1627638"/>
              <a:gd name="connsiteX6" fmla="*/ 704850 w 8172450"/>
              <a:gd name="connsiteY6" fmla="*/ 1402516 h 1627638"/>
              <a:gd name="connsiteX7" fmla="*/ 800100 w 8172450"/>
              <a:gd name="connsiteY7" fmla="*/ 1183441 h 1627638"/>
              <a:gd name="connsiteX8" fmla="*/ 914400 w 8172450"/>
              <a:gd name="connsiteY8" fmla="*/ 1231066 h 1627638"/>
              <a:gd name="connsiteX9" fmla="*/ 1057275 w 8172450"/>
              <a:gd name="connsiteY9" fmla="*/ 1259641 h 1627638"/>
              <a:gd name="connsiteX10" fmla="*/ 1171575 w 8172450"/>
              <a:gd name="connsiteY10" fmla="*/ 1345366 h 1627638"/>
              <a:gd name="connsiteX11" fmla="*/ 1343025 w 8172450"/>
              <a:gd name="connsiteY11" fmla="*/ 1354891 h 1627638"/>
              <a:gd name="connsiteX12" fmla="*/ 1428750 w 8172450"/>
              <a:gd name="connsiteY12" fmla="*/ 1202491 h 1627638"/>
              <a:gd name="connsiteX13" fmla="*/ 1533525 w 8172450"/>
              <a:gd name="connsiteY13" fmla="*/ 1240591 h 1627638"/>
              <a:gd name="connsiteX14" fmla="*/ 1714500 w 8172450"/>
              <a:gd name="connsiteY14" fmla="*/ 1250116 h 1627638"/>
              <a:gd name="connsiteX15" fmla="*/ 1809750 w 8172450"/>
              <a:gd name="connsiteY15" fmla="*/ 1373941 h 1627638"/>
              <a:gd name="connsiteX16" fmla="*/ 1933575 w 8172450"/>
              <a:gd name="connsiteY16" fmla="*/ 1354891 h 1627638"/>
              <a:gd name="connsiteX17" fmla="*/ 2085975 w 8172450"/>
              <a:gd name="connsiteY17" fmla="*/ 1431091 h 1627638"/>
              <a:gd name="connsiteX18" fmla="*/ 2247900 w 8172450"/>
              <a:gd name="connsiteY18" fmla="*/ 1364416 h 1627638"/>
              <a:gd name="connsiteX19" fmla="*/ 2362200 w 8172450"/>
              <a:gd name="connsiteY19" fmla="*/ 1431091 h 1627638"/>
              <a:gd name="connsiteX20" fmla="*/ 2428875 w 8172450"/>
              <a:gd name="connsiteY20" fmla="*/ 1431091 h 1627638"/>
              <a:gd name="connsiteX21" fmla="*/ 2533650 w 8172450"/>
              <a:gd name="connsiteY21" fmla="*/ 1240591 h 1627638"/>
              <a:gd name="connsiteX22" fmla="*/ 2705100 w 8172450"/>
              <a:gd name="connsiteY22" fmla="*/ 1345366 h 1627638"/>
              <a:gd name="connsiteX23" fmla="*/ 2800350 w 8172450"/>
              <a:gd name="connsiteY23" fmla="*/ 1278691 h 1627638"/>
              <a:gd name="connsiteX24" fmla="*/ 2905125 w 8172450"/>
              <a:gd name="connsiteY24" fmla="*/ 1383466 h 1627638"/>
              <a:gd name="connsiteX25" fmla="*/ 2981325 w 8172450"/>
              <a:gd name="connsiteY25" fmla="*/ 1402516 h 1627638"/>
              <a:gd name="connsiteX26" fmla="*/ 3181350 w 8172450"/>
              <a:gd name="connsiteY26" fmla="*/ 1297741 h 1627638"/>
              <a:gd name="connsiteX27" fmla="*/ 3267075 w 8172450"/>
              <a:gd name="connsiteY27" fmla="*/ 1316791 h 1627638"/>
              <a:gd name="connsiteX28" fmla="*/ 3343275 w 8172450"/>
              <a:gd name="connsiteY28" fmla="*/ 1173916 h 1627638"/>
              <a:gd name="connsiteX29" fmla="*/ 3457575 w 8172450"/>
              <a:gd name="connsiteY29" fmla="*/ 1192966 h 1627638"/>
              <a:gd name="connsiteX30" fmla="*/ 3533775 w 8172450"/>
              <a:gd name="connsiteY30" fmla="*/ 1164391 h 1627638"/>
              <a:gd name="connsiteX31" fmla="*/ 3629025 w 8172450"/>
              <a:gd name="connsiteY31" fmla="*/ 1164391 h 1627638"/>
              <a:gd name="connsiteX32" fmla="*/ 3743325 w 8172450"/>
              <a:gd name="connsiteY32" fmla="*/ 964366 h 1627638"/>
              <a:gd name="connsiteX33" fmla="*/ 6715125 w 8172450"/>
              <a:gd name="connsiteY33" fmla="*/ 1618416 h 1627638"/>
              <a:gd name="connsiteX34" fmla="*/ 6924675 w 8172450"/>
              <a:gd name="connsiteY34" fmla="*/ 1335841 h 1627638"/>
              <a:gd name="connsiteX35" fmla="*/ 7019925 w 8172450"/>
              <a:gd name="connsiteY35" fmla="*/ 1154866 h 1627638"/>
              <a:gd name="connsiteX36" fmla="*/ 7077075 w 8172450"/>
              <a:gd name="connsiteY36" fmla="*/ 430966 h 1627638"/>
              <a:gd name="connsiteX37" fmla="*/ 7115175 w 8172450"/>
              <a:gd name="connsiteY37" fmla="*/ 173791 h 1627638"/>
              <a:gd name="connsiteX38" fmla="*/ 7191375 w 8172450"/>
              <a:gd name="connsiteY38" fmla="*/ 2341 h 1627638"/>
              <a:gd name="connsiteX39" fmla="*/ 7219950 w 8172450"/>
              <a:gd name="connsiteY39" fmla="*/ 297616 h 1627638"/>
              <a:gd name="connsiteX40" fmla="*/ 7267575 w 8172450"/>
              <a:gd name="connsiteY40" fmla="*/ 611941 h 1627638"/>
              <a:gd name="connsiteX41" fmla="*/ 7277100 w 8172450"/>
              <a:gd name="connsiteY41" fmla="*/ 869116 h 1627638"/>
              <a:gd name="connsiteX42" fmla="*/ 7362825 w 8172450"/>
              <a:gd name="connsiteY42" fmla="*/ 1040566 h 1627638"/>
              <a:gd name="connsiteX43" fmla="*/ 7458075 w 8172450"/>
              <a:gd name="connsiteY43" fmla="*/ 1192966 h 1627638"/>
              <a:gd name="connsiteX44" fmla="*/ 7572375 w 8172450"/>
              <a:gd name="connsiteY44" fmla="*/ 1192966 h 1627638"/>
              <a:gd name="connsiteX45" fmla="*/ 7639050 w 8172450"/>
              <a:gd name="connsiteY45" fmla="*/ 1107241 h 1627638"/>
              <a:gd name="connsiteX46" fmla="*/ 7762875 w 8172450"/>
              <a:gd name="connsiteY46" fmla="*/ 1173916 h 1627638"/>
              <a:gd name="connsiteX47" fmla="*/ 7839075 w 8172450"/>
              <a:gd name="connsiteY47" fmla="*/ 1250116 h 1627638"/>
              <a:gd name="connsiteX48" fmla="*/ 7934325 w 8172450"/>
              <a:gd name="connsiteY48" fmla="*/ 1278691 h 1627638"/>
              <a:gd name="connsiteX49" fmla="*/ 8010525 w 8172450"/>
              <a:gd name="connsiteY49" fmla="*/ 1421566 h 1627638"/>
              <a:gd name="connsiteX50" fmla="*/ 8086725 w 8172450"/>
              <a:gd name="connsiteY50" fmla="*/ 1383466 h 1627638"/>
              <a:gd name="connsiteX51" fmla="*/ 8172450 w 8172450"/>
              <a:gd name="connsiteY51" fmla="*/ 1383466 h 1627638"/>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6715125 w 8172450"/>
              <a:gd name="connsiteY32" fmla="*/ 1618416 h 1620821"/>
              <a:gd name="connsiteX33" fmla="*/ 6924675 w 8172450"/>
              <a:gd name="connsiteY33" fmla="*/ 1335841 h 1620821"/>
              <a:gd name="connsiteX34" fmla="*/ 7019925 w 8172450"/>
              <a:gd name="connsiteY34" fmla="*/ 1154866 h 1620821"/>
              <a:gd name="connsiteX35" fmla="*/ 7077075 w 8172450"/>
              <a:gd name="connsiteY35" fmla="*/ 430966 h 1620821"/>
              <a:gd name="connsiteX36" fmla="*/ 7115175 w 8172450"/>
              <a:gd name="connsiteY36" fmla="*/ 173791 h 1620821"/>
              <a:gd name="connsiteX37" fmla="*/ 7191375 w 8172450"/>
              <a:gd name="connsiteY37" fmla="*/ 2341 h 1620821"/>
              <a:gd name="connsiteX38" fmla="*/ 7219950 w 8172450"/>
              <a:gd name="connsiteY38" fmla="*/ 297616 h 1620821"/>
              <a:gd name="connsiteX39" fmla="*/ 7267575 w 8172450"/>
              <a:gd name="connsiteY39" fmla="*/ 611941 h 1620821"/>
              <a:gd name="connsiteX40" fmla="*/ 7277100 w 8172450"/>
              <a:gd name="connsiteY40" fmla="*/ 869116 h 1620821"/>
              <a:gd name="connsiteX41" fmla="*/ 7362825 w 8172450"/>
              <a:gd name="connsiteY41" fmla="*/ 1040566 h 1620821"/>
              <a:gd name="connsiteX42" fmla="*/ 7458075 w 8172450"/>
              <a:gd name="connsiteY42" fmla="*/ 1192966 h 1620821"/>
              <a:gd name="connsiteX43" fmla="*/ 7572375 w 8172450"/>
              <a:gd name="connsiteY43" fmla="*/ 1192966 h 1620821"/>
              <a:gd name="connsiteX44" fmla="*/ 7639050 w 8172450"/>
              <a:gd name="connsiteY44" fmla="*/ 1107241 h 1620821"/>
              <a:gd name="connsiteX45" fmla="*/ 7762875 w 8172450"/>
              <a:gd name="connsiteY45" fmla="*/ 1173916 h 1620821"/>
              <a:gd name="connsiteX46" fmla="*/ 7839075 w 8172450"/>
              <a:gd name="connsiteY46" fmla="*/ 1250116 h 1620821"/>
              <a:gd name="connsiteX47" fmla="*/ 7934325 w 8172450"/>
              <a:gd name="connsiteY47" fmla="*/ 1278691 h 1620821"/>
              <a:gd name="connsiteX48" fmla="*/ 8010525 w 8172450"/>
              <a:gd name="connsiteY48" fmla="*/ 1421566 h 1620821"/>
              <a:gd name="connsiteX49" fmla="*/ 8086725 w 8172450"/>
              <a:gd name="connsiteY49" fmla="*/ 1383466 h 1620821"/>
              <a:gd name="connsiteX50" fmla="*/ 8172450 w 8172450"/>
              <a:gd name="connsiteY50" fmla="*/ 1383466 h 1620821"/>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6715125 w 8172450"/>
              <a:gd name="connsiteY31" fmla="*/ 1618416 h 1620821"/>
              <a:gd name="connsiteX32" fmla="*/ 6924675 w 8172450"/>
              <a:gd name="connsiteY32" fmla="*/ 1335841 h 1620821"/>
              <a:gd name="connsiteX33" fmla="*/ 7019925 w 8172450"/>
              <a:gd name="connsiteY33" fmla="*/ 1154866 h 1620821"/>
              <a:gd name="connsiteX34" fmla="*/ 7077075 w 8172450"/>
              <a:gd name="connsiteY34" fmla="*/ 430966 h 1620821"/>
              <a:gd name="connsiteX35" fmla="*/ 7115175 w 8172450"/>
              <a:gd name="connsiteY35" fmla="*/ 173791 h 1620821"/>
              <a:gd name="connsiteX36" fmla="*/ 7191375 w 8172450"/>
              <a:gd name="connsiteY36" fmla="*/ 2341 h 1620821"/>
              <a:gd name="connsiteX37" fmla="*/ 7219950 w 8172450"/>
              <a:gd name="connsiteY37" fmla="*/ 297616 h 1620821"/>
              <a:gd name="connsiteX38" fmla="*/ 7267575 w 8172450"/>
              <a:gd name="connsiteY38" fmla="*/ 611941 h 1620821"/>
              <a:gd name="connsiteX39" fmla="*/ 7277100 w 8172450"/>
              <a:gd name="connsiteY39" fmla="*/ 869116 h 1620821"/>
              <a:gd name="connsiteX40" fmla="*/ 7362825 w 8172450"/>
              <a:gd name="connsiteY40" fmla="*/ 1040566 h 1620821"/>
              <a:gd name="connsiteX41" fmla="*/ 7458075 w 8172450"/>
              <a:gd name="connsiteY41" fmla="*/ 1192966 h 1620821"/>
              <a:gd name="connsiteX42" fmla="*/ 7572375 w 8172450"/>
              <a:gd name="connsiteY42" fmla="*/ 1192966 h 1620821"/>
              <a:gd name="connsiteX43" fmla="*/ 7639050 w 8172450"/>
              <a:gd name="connsiteY43" fmla="*/ 1107241 h 1620821"/>
              <a:gd name="connsiteX44" fmla="*/ 7762875 w 8172450"/>
              <a:gd name="connsiteY44" fmla="*/ 1173916 h 1620821"/>
              <a:gd name="connsiteX45" fmla="*/ 7839075 w 8172450"/>
              <a:gd name="connsiteY45" fmla="*/ 1250116 h 1620821"/>
              <a:gd name="connsiteX46" fmla="*/ 7934325 w 8172450"/>
              <a:gd name="connsiteY46" fmla="*/ 1278691 h 1620821"/>
              <a:gd name="connsiteX47" fmla="*/ 8010525 w 8172450"/>
              <a:gd name="connsiteY47" fmla="*/ 1421566 h 1620821"/>
              <a:gd name="connsiteX48" fmla="*/ 8086725 w 8172450"/>
              <a:gd name="connsiteY48" fmla="*/ 1383466 h 1620821"/>
              <a:gd name="connsiteX49" fmla="*/ 8172450 w 8172450"/>
              <a:gd name="connsiteY49" fmla="*/ 1383466 h 1620821"/>
              <a:gd name="connsiteX0" fmla="*/ 0 w 8172450"/>
              <a:gd name="connsiteY0" fmla="*/ 1383466 h 1620142"/>
              <a:gd name="connsiteX1" fmla="*/ 114300 w 8172450"/>
              <a:gd name="connsiteY1" fmla="*/ 1402516 h 1620142"/>
              <a:gd name="connsiteX2" fmla="*/ 266700 w 8172450"/>
              <a:gd name="connsiteY2" fmla="*/ 1440616 h 1620142"/>
              <a:gd name="connsiteX3" fmla="*/ 438150 w 8172450"/>
              <a:gd name="connsiteY3" fmla="*/ 1440616 h 1620142"/>
              <a:gd name="connsiteX4" fmla="*/ 552450 w 8172450"/>
              <a:gd name="connsiteY4" fmla="*/ 1402516 h 1620142"/>
              <a:gd name="connsiteX5" fmla="*/ 628650 w 8172450"/>
              <a:gd name="connsiteY5" fmla="*/ 1392991 h 1620142"/>
              <a:gd name="connsiteX6" fmla="*/ 704850 w 8172450"/>
              <a:gd name="connsiteY6" fmla="*/ 1402516 h 1620142"/>
              <a:gd name="connsiteX7" fmla="*/ 800100 w 8172450"/>
              <a:gd name="connsiteY7" fmla="*/ 1183441 h 1620142"/>
              <a:gd name="connsiteX8" fmla="*/ 914400 w 8172450"/>
              <a:gd name="connsiteY8" fmla="*/ 1231066 h 1620142"/>
              <a:gd name="connsiteX9" fmla="*/ 1057275 w 8172450"/>
              <a:gd name="connsiteY9" fmla="*/ 1259641 h 1620142"/>
              <a:gd name="connsiteX10" fmla="*/ 1171575 w 8172450"/>
              <a:gd name="connsiteY10" fmla="*/ 1345366 h 1620142"/>
              <a:gd name="connsiteX11" fmla="*/ 1343025 w 8172450"/>
              <a:gd name="connsiteY11" fmla="*/ 1354891 h 1620142"/>
              <a:gd name="connsiteX12" fmla="*/ 1428750 w 8172450"/>
              <a:gd name="connsiteY12" fmla="*/ 1202491 h 1620142"/>
              <a:gd name="connsiteX13" fmla="*/ 1533525 w 8172450"/>
              <a:gd name="connsiteY13" fmla="*/ 1240591 h 1620142"/>
              <a:gd name="connsiteX14" fmla="*/ 1714500 w 8172450"/>
              <a:gd name="connsiteY14" fmla="*/ 1250116 h 1620142"/>
              <a:gd name="connsiteX15" fmla="*/ 1809750 w 8172450"/>
              <a:gd name="connsiteY15" fmla="*/ 1373941 h 1620142"/>
              <a:gd name="connsiteX16" fmla="*/ 1933575 w 8172450"/>
              <a:gd name="connsiteY16" fmla="*/ 1354891 h 1620142"/>
              <a:gd name="connsiteX17" fmla="*/ 2085975 w 8172450"/>
              <a:gd name="connsiteY17" fmla="*/ 1431091 h 1620142"/>
              <a:gd name="connsiteX18" fmla="*/ 2247900 w 8172450"/>
              <a:gd name="connsiteY18" fmla="*/ 1364416 h 1620142"/>
              <a:gd name="connsiteX19" fmla="*/ 2362200 w 8172450"/>
              <a:gd name="connsiteY19" fmla="*/ 1431091 h 1620142"/>
              <a:gd name="connsiteX20" fmla="*/ 2428875 w 8172450"/>
              <a:gd name="connsiteY20" fmla="*/ 1431091 h 1620142"/>
              <a:gd name="connsiteX21" fmla="*/ 2533650 w 8172450"/>
              <a:gd name="connsiteY21" fmla="*/ 1240591 h 1620142"/>
              <a:gd name="connsiteX22" fmla="*/ 2705100 w 8172450"/>
              <a:gd name="connsiteY22" fmla="*/ 1345366 h 1620142"/>
              <a:gd name="connsiteX23" fmla="*/ 2800350 w 8172450"/>
              <a:gd name="connsiteY23" fmla="*/ 1278691 h 1620142"/>
              <a:gd name="connsiteX24" fmla="*/ 2905125 w 8172450"/>
              <a:gd name="connsiteY24" fmla="*/ 1383466 h 1620142"/>
              <a:gd name="connsiteX25" fmla="*/ 2981325 w 8172450"/>
              <a:gd name="connsiteY25" fmla="*/ 1402516 h 1620142"/>
              <a:gd name="connsiteX26" fmla="*/ 3181350 w 8172450"/>
              <a:gd name="connsiteY26" fmla="*/ 1297741 h 1620142"/>
              <a:gd name="connsiteX27" fmla="*/ 3267075 w 8172450"/>
              <a:gd name="connsiteY27" fmla="*/ 1316791 h 1620142"/>
              <a:gd name="connsiteX28" fmla="*/ 3343275 w 8172450"/>
              <a:gd name="connsiteY28" fmla="*/ 1173916 h 1620142"/>
              <a:gd name="connsiteX29" fmla="*/ 3457575 w 8172450"/>
              <a:gd name="connsiteY29" fmla="*/ 1192966 h 1620142"/>
              <a:gd name="connsiteX30" fmla="*/ 6715125 w 8172450"/>
              <a:gd name="connsiteY30" fmla="*/ 1618416 h 1620142"/>
              <a:gd name="connsiteX31" fmla="*/ 6924675 w 8172450"/>
              <a:gd name="connsiteY31" fmla="*/ 1335841 h 1620142"/>
              <a:gd name="connsiteX32" fmla="*/ 7019925 w 8172450"/>
              <a:gd name="connsiteY32" fmla="*/ 1154866 h 1620142"/>
              <a:gd name="connsiteX33" fmla="*/ 7077075 w 8172450"/>
              <a:gd name="connsiteY33" fmla="*/ 430966 h 1620142"/>
              <a:gd name="connsiteX34" fmla="*/ 7115175 w 8172450"/>
              <a:gd name="connsiteY34" fmla="*/ 173791 h 1620142"/>
              <a:gd name="connsiteX35" fmla="*/ 7191375 w 8172450"/>
              <a:gd name="connsiteY35" fmla="*/ 2341 h 1620142"/>
              <a:gd name="connsiteX36" fmla="*/ 7219950 w 8172450"/>
              <a:gd name="connsiteY36" fmla="*/ 297616 h 1620142"/>
              <a:gd name="connsiteX37" fmla="*/ 7267575 w 8172450"/>
              <a:gd name="connsiteY37" fmla="*/ 611941 h 1620142"/>
              <a:gd name="connsiteX38" fmla="*/ 7277100 w 8172450"/>
              <a:gd name="connsiteY38" fmla="*/ 869116 h 1620142"/>
              <a:gd name="connsiteX39" fmla="*/ 7362825 w 8172450"/>
              <a:gd name="connsiteY39" fmla="*/ 1040566 h 1620142"/>
              <a:gd name="connsiteX40" fmla="*/ 7458075 w 8172450"/>
              <a:gd name="connsiteY40" fmla="*/ 1192966 h 1620142"/>
              <a:gd name="connsiteX41" fmla="*/ 7572375 w 8172450"/>
              <a:gd name="connsiteY41" fmla="*/ 1192966 h 1620142"/>
              <a:gd name="connsiteX42" fmla="*/ 7639050 w 8172450"/>
              <a:gd name="connsiteY42" fmla="*/ 1107241 h 1620142"/>
              <a:gd name="connsiteX43" fmla="*/ 7762875 w 8172450"/>
              <a:gd name="connsiteY43" fmla="*/ 1173916 h 1620142"/>
              <a:gd name="connsiteX44" fmla="*/ 7839075 w 8172450"/>
              <a:gd name="connsiteY44" fmla="*/ 1250116 h 1620142"/>
              <a:gd name="connsiteX45" fmla="*/ 7934325 w 8172450"/>
              <a:gd name="connsiteY45" fmla="*/ 1278691 h 1620142"/>
              <a:gd name="connsiteX46" fmla="*/ 8010525 w 8172450"/>
              <a:gd name="connsiteY46" fmla="*/ 1421566 h 1620142"/>
              <a:gd name="connsiteX47" fmla="*/ 8086725 w 8172450"/>
              <a:gd name="connsiteY47" fmla="*/ 1383466 h 1620142"/>
              <a:gd name="connsiteX48" fmla="*/ 8172450 w 8172450"/>
              <a:gd name="connsiteY48" fmla="*/ 1383466 h 1620142"/>
              <a:gd name="connsiteX0" fmla="*/ 0 w 8172450"/>
              <a:gd name="connsiteY0" fmla="*/ 1383466 h 1620585"/>
              <a:gd name="connsiteX1" fmla="*/ 114300 w 8172450"/>
              <a:gd name="connsiteY1" fmla="*/ 1402516 h 1620585"/>
              <a:gd name="connsiteX2" fmla="*/ 266700 w 8172450"/>
              <a:gd name="connsiteY2" fmla="*/ 1440616 h 1620585"/>
              <a:gd name="connsiteX3" fmla="*/ 438150 w 8172450"/>
              <a:gd name="connsiteY3" fmla="*/ 1440616 h 1620585"/>
              <a:gd name="connsiteX4" fmla="*/ 552450 w 8172450"/>
              <a:gd name="connsiteY4" fmla="*/ 1402516 h 1620585"/>
              <a:gd name="connsiteX5" fmla="*/ 628650 w 8172450"/>
              <a:gd name="connsiteY5" fmla="*/ 1392991 h 1620585"/>
              <a:gd name="connsiteX6" fmla="*/ 704850 w 8172450"/>
              <a:gd name="connsiteY6" fmla="*/ 1402516 h 1620585"/>
              <a:gd name="connsiteX7" fmla="*/ 800100 w 8172450"/>
              <a:gd name="connsiteY7" fmla="*/ 1183441 h 1620585"/>
              <a:gd name="connsiteX8" fmla="*/ 914400 w 8172450"/>
              <a:gd name="connsiteY8" fmla="*/ 1231066 h 1620585"/>
              <a:gd name="connsiteX9" fmla="*/ 1057275 w 8172450"/>
              <a:gd name="connsiteY9" fmla="*/ 1259641 h 1620585"/>
              <a:gd name="connsiteX10" fmla="*/ 1171575 w 8172450"/>
              <a:gd name="connsiteY10" fmla="*/ 1345366 h 1620585"/>
              <a:gd name="connsiteX11" fmla="*/ 1343025 w 8172450"/>
              <a:gd name="connsiteY11" fmla="*/ 1354891 h 1620585"/>
              <a:gd name="connsiteX12" fmla="*/ 1428750 w 8172450"/>
              <a:gd name="connsiteY12" fmla="*/ 1202491 h 1620585"/>
              <a:gd name="connsiteX13" fmla="*/ 1533525 w 8172450"/>
              <a:gd name="connsiteY13" fmla="*/ 1240591 h 1620585"/>
              <a:gd name="connsiteX14" fmla="*/ 1714500 w 8172450"/>
              <a:gd name="connsiteY14" fmla="*/ 1250116 h 1620585"/>
              <a:gd name="connsiteX15" fmla="*/ 1809750 w 8172450"/>
              <a:gd name="connsiteY15" fmla="*/ 1373941 h 1620585"/>
              <a:gd name="connsiteX16" fmla="*/ 1933575 w 8172450"/>
              <a:gd name="connsiteY16" fmla="*/ 1354891 h 1620585"/>
              <a:gd name="connsiteX17" fmla="*/ 2085975 w 8172450"/>
              <a:gd name="connsiteY17" fmla="*/ 1431091 h 1620585"/>
              <a:gd name="connsiteX18" fmla="*/ 2247900 w 8172450"/>
              <a:gd name="connsiteY18" fmla="*/ 1364416 h 1620585"/>
              <a:gd name="connsiteX19" fmla="*/ 2362200 w 8172450"/>
              <a:gd name="connsiteY19" fmla="*/ 1431091 h 1620585"/>
              <a:gd name="connsiteX20" fmla="*/ 2428875 w 8172450"/>
              <a:gd name="connsiteY20" fmla="*/ 1431091 h 1620585"/>
              <a:gd name="connsiteX21" fmla="*/ 2533650 w 8172450"/>
              <a:gd name="connsiteY21" fmla="*/ 1240591 h 1620585"/>
              <a:gd name="connsiteX22" fmla="*/ 2705100 w 8172450"/>
              <a:gd name="connsiteY22" fmla="*/ 1345366 h 1620585"/>
              <a:gd name="connsiteX23" fmla="*/ 2800350 w 8172450"/>
              <a:gd name="connsiteY23" fmla="*/ 1278691 h 1620585"/>
              <a:gd name="connsiteX24" fmla="*/ 2905125 w 8172450"/>
              <a:gd name="connsiteY24" fmla="*/ 1383466 h 1620585"/>
              <a:gd name="connsiteX25" fmla="*/ 2981325 w 8172450"/>
              <a:gd name="connsiteY25" fmla="*/ 1402516 h 1620585"/>
              <a:gd name="connsiteX26" fmla="*/ 3181350 w 8172450"/>
              <a:gd name="connsiteY26" fmla="*/ 1297741 h 1620585"/>
              <a:gd name="connsiteX27" fmla="*/ 3267075 w 8172450"/>
              <a:gd name="connsiteY27" fmla="*/ 1316791 h 1620585"/>
              <a:gd name="connsiteX28" fmla="*/ 3343275 w 8172450"/>
              <a:gd name="connsiteY28" fmla="*/ 1173916 h 1620585"/>
              <a:gd name="connsiteX29" fmla="*/ 6715125 w 8172450"/>
              <a:gd name="connsiteY29" fmla="*/ 1618416 h 1620585"/>
              <a:gd name="connsiteX30" fmla="*/ 6924675 w 8172450"/>
              <a:gd name="connsiteY30" fmla="*/ 1335841 h 1620585"/>
              <a:gd name="connsiteX31" fmla="*/ 7019925 w 8172450"/>
              <a:gd name="connsiteY31" fmla="*/ 1154866 h 1620585"/>
              <a:gd name="connsiteX32" fmla="*/ 7077075 w 8172450"/>
              <a:gd name="connsiteY32" fmla="*/ 430966 h 1620585"/>
              <a:gd name="connsiteX33" fmla="*/ 7115175 w 8172450"/>
              <a:gd name="connsiteY33" fmla="*/ 173791 h 1620585"/>
              <a:gd name="connsiteX34" fmla="*/ 7191375 w 8172450"/>
              <a:gd name="connsiteY34" fmla="*/ 2341 h 1620585"/>
              <a:gd name="connsiteX35" fmla="*/ 7219950 w 8172450"/>
              <a:gd name="connsiteY35" fmla="*/ 297616 h 1620585"/>
              <a:gd name="connsiteX36" fmla="*/ 7267575 w 8172450"/>
              <a:gd name="connsiteY36" fmla="*/ 611941 h 1620585"/>
              <a:gd name="connsiteX37" fmla="*/ 7277100 w 8172450"/>
              <a:gd name="connsiteY37" fmla="*/ 869116 h 1620585"/>
              <a:gd name="connsiteX38" fmla="*/ 7362825 w 8172450"/>
              <a:gd name="connsiteY38" fmla="*/ 1040566 h 1620585"/>
              <a:gd name="connsiteX39" fmla="*/ 7458075 w 8172450"/>
              <a:gd name="connsiteY39" fmla="*/ 1192966 h 1620585"/>
              <a:gd name="connsiteX40" fmla="*/ 7572375 w 8172450"/>
              <a:gd name="connsiteY40" fmla="*/ 1192966 h 1620585"/>
              <a:gd name="connsiteX41" fmla="*/ 7639050 w 8172450"/>
              <a:gd name="connsiteY41" fmla="*/ 1107241 h 1620585"/>
              <a:gd name="connsiteX42" fmla="*/ 7762875 w 8172450"/>
              <a:gd name="connsiteY42" fmla="*/ 1173916 h 1620585"/>
              <a:gd name="connsiteX43" fmla="*/ 7839075 w 8172450"/>
              <a:gd name="connsiteY43" fmla="*/ 1250116 h 1620585"/>
              <a:gd name="connsiteX44" fmla="*/ 7934325 w 8172450"/>
              <a:gd name="connsiteY44" fmla="*/ 1278691 h 1620585"/>
              <a:gd name="connsiteX45" fmla="*/ 8010525 w 8172450"/>
              <a:gd name="connsiteY45" fmla="*/ 1421566 h 1620585"/>
              <a:gd name="connsiteX46" fmla="*/ 8086725 w 8172450"/>
              <a:gd name="connsiteY46" fmla="*/ 1383466 h 1620585"/>
              <a:gd name="connsiteX47" fmla="*/ 8172450 w 8172450"/>
              <a:gd name="connsiteY47" fmla="*/ 1383466 h 1620585"/>
              <a:gd name="connsiteX0" fmla="*/ 0 w 8172450"/>
              <a:gd name="connsiteY0" fmla="*/ 1383466 h 1618451"/>
              <a:gd name="connsiteX1" fmla="*/ 114300 w 8172450"/>
              <a:gd name="connsiteY1" fmla="*/ 1402516 h 1618451"/>
              <a:gd name="connsiteX2" fmla="*/ 266700 w 8172450"/>
              <a:gd name="connsiteY2" fmla="*/ 1440616 h 1618451"/>
              <a:gd name="connsiteX3" fmla="*/ 438150 w 8172450"/>
              <a:gd name="connsiteY3" fmla="*/ 1440616 h 1618451"/>
              <a:gd name="connsiteX4" fmla="*/ 552450 w 8172450"/>
              <a:gd name="connsiteY4" fmla="*/ 1402516 h 1618451"/>
              <a:gd name="connsiteX5" fmla="*/ 628650 w 8172450"/>
              <a:gd name="connsiteY5" fmla="*/ 1392991 h 1618451"/>
              <a:gd name="connsiteX6" fmla="*/ 704850 w 8172450"/>
              <a:gd name="connsiteY6" fmla="*/ 1402516 h 1618451"/>
              <a:gd name="connsiteX7" fmla="*/ 800100 w 8172450"/>
              <a:gd name="connsiteY7" fmla="*/ 1183441 h 1618451"/>
              <a:gd name="connsiteX8" fmla="*/ 914400 w 8172450"/>
              <a:gd name="connsiteY8" fmla="*/ 1231066 h 1618451"/>
              <a:gd name="connsiteX9" fmla="*/ 1057275 w 8172450"/>
              <a:gd name="connsiteY9" fmla="*/ 1259641 h 1618451"/>
              <a:gd name="connsiteX10" fmla="*/ 1171575 w 8172450"/>
              <a:gd name="connsiteY10" fmla="*/ 1345366 h 1618451"/>
              <a:gd name="connsiteX11" fmla="*/ 1343025 w 8172450"/>
              <a:gd name="connsiteY11" fmla="*/ 1354891 h 1618451"/>
              <a:gd name="connsiteX12" fmla="*/ 1428750 w 8172450"/>
              <a:gd name="connsiteY12" fmla="*/ 1202491 h 1618451"/>
              <a:gd name="connsiteX13" fmla="*/ 1533525 w 8172450"/>
              <a:gd name="connsiteY13" fmla="*/ 1240591 h 1618451"/>
              <a:gd name="connsiteX14" fmla="*/ 1714500 w 8172450"/>
              <a:gd name="connsiteY14" fmla="*/ 1250116 h 1618451"/>
              <a:gd name="connsiteX15" fmla="*/ 1809750 w 8172450"/>
              <a:gd name="connsiteY15" fmla="*/ 1373941 h 1618451"/>
              <a:gd name="connsiteX16" fmla="*/ 1933575 w 8172450"/>
              <a:gd name="connsiteY16" fmla="*/ 1354891 h 1618451"/>
              <a:gd name="connsiteX17" fmla="*/ 2085975 w 8172450"/>
              <a:gd name="connsiteY17" fmla="*/ 1431091 h 1618451"/>
              <a:gd name="connsiteX18" fmla="*/ 2247900 w 8172450"/>
              <a:gd name="connsiteY18" fmla="*/ 1364416 h 1618451"/>
              <a:gd name="connsiteX19" fmla="*/ 2362200 w 8172450"/>
              <a:gd name="connsiteY19" fmla="*/ 1431091 h 1618451"/>
              <a:gd name="connsiteX20" fmla="*/ 2428875 w 8172450"/>
              <a:gd name="connsiteY20" fmla="*/ 1431091 h 1618451"/>
              <a:gd name="connsiteX21" fmla="*/ 2533650 w 8172450"/>
              <a:gd name="connsiteY21" fmla="*/ 1240591 h 1618451"/>
              <a:gd name="connsiteX22" fmla="*/ 2705100 w 8172450"/>
              <a:gd name="connsiteY22" fmla="*/ 1345366 h 1618451"/>
              <a:gd name="connsiteX23" fmla="*/ 2800350 w 8172450"/>
              <a:gd name="connsiteY23" fmla="*/ 1278691 h 1618451"/>
              <a:gd name="connsiteX24" fmla="*/ 2905125 w 8172450"/>
              <a:gd name="connsiteY24" fmla="*/ 1383466 h 1618451"/>
              <a:gd name="connsiteX25" fmla="*/ 2981325 w 8172450"/>
              <a:gd name="connsiteY25" fmla="*/ 1402516 h 1618451"/>
              <a:gd name="connsiteX26" fmla="*/ 3181350 w 8172450"/>
              <a:gd name="connsiteY26" fmla="*/ 1297741 h 1618451"/>
              <a:gd name="connsiteX27" fmla="*/ 3267075 w 8172450"/>
              <a:gd name="connsiteY27" fmla="*/ 1316791 h 1618451"/>
              <a:gd name="connsiteX28" fmla="*/ 6715125 w 8172450"/>
              <a:gd name="connsiteY28" fmla="*/ 1618416 h 1618451"/>
              <a:gd name="connsiteX29" fmla="*/ 6924675 w 8172450"/>
              <a:gd name="connsiteY29" fmla="*/ 1335841 h 1618451"/>
              <a:gd name="connsiteX30" fmla="*/ 7019925 w 8172450"/>
              <a:gd name="connsiteY30" fmla="*/ 1154866 h 1618451"/>
              <a:gd name="connsiteX31" fmla="*/ 7077075 w 8172450"/>
              <a:gd name="connsiteY31" fmla="*/ 430966 h 1618451"/>
              <a:gd name="connsiteX32" fmla="*/ 7115175 w 8172450"/>
              <a:gd name="connsiteY32" fmla="*/ 173791 h 1618451"/>
              <a:gd name="connsiteX33" fmla="*/ 7191375 w 8172450"/>
              <a:gd name="connsiteY33" fmla="*/ 2341 h 1618451"/>
              <a:gd name="connsiteX34" fmla="*/ 7219950 w 8172450"/>
              <a:gd name="connsiteY34" fmla="*/ 297616 h 1618451"/>
              <a:gd name="connsiteX35" fmla="*/ 7267575 w 8172450"/>
              <a:gd name="connsiteY35" fmla="*/ 611941 h 1618451"/>
              <a:gd name="connsiteX36" fmla="*/ 7277100 w 8172450"/>
              <a:gd name="connsiteY36" fmla="*/ 869116 h 1618451"/>
              <a:gd name="connsiteX37" fmla="*/ 7362825 w 8172450"/>
              <a:gd name="connsiteY37" fmla="*/ 1040566 h 1618451"/>
              <a:gd name="connsiteX38" fmla="*/ 7458075 w 8172450"/>
              <a:gd name="connsiteY38" fmla="*/ 1192966 h 1618451"/>
              <a:gd name="connsiteX39" fmla="*/ 7572375 w 8172450"/>
              <a:gd name="connsiteY39" fmla="*/ 1192966 h 1618451"/>
              <a:gd name="connsiteX40" fmla="*/ 7639050 w 8172450"/>
              <a:gd name="connsiteY40" fmla="*/ 1107241 h 1618451"/>
              <a:gd name="connsiteX41" fmla="*/ 7762875 w 8172450"/>
              <a:gd name="connsiteY41" fmla="*/ 1173916 h 1618451"/>
              <a:gd name="connsiteX42" fmla="*/ 7839075 w 8172450"/>
              <a:gd name="connsiteY42" fmla="*/ 1250116 h 1618451"/>
              <a:gd name="connsiteX43" fmla="*/ 7934325 w 8172450"/>
              <a:gd name="connsiteY43" fmla="*/ 1278691 h 1618451"/>
              <a:gd name="connsiteX44" fmla="*/ 8010525 w 8172450"/>
              <a:gd name="connsiteY44" fmla="*/ 1421566 h 1618451"/>
              <a:gd name="connsiteX45" fmla="*/ 8086725 w 8172450"/>
              <a:gd name="connsiteY45" fmla="*/ 1383466 h 1618451"/>
              <a:gd name="connsiteX46" fmla="*/ 8172450 w 8172450"/>
              <a:gd name="connsiteY46" fmla="*/ 1383466 h 161845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6715125 w 8172450"/>
              <a:gd name="connsiteY27" fmla="*/ 1618416 h 1618555"/>
              <a:gd name="connsiteX28" fmla="*/ 6924675 w 8172450"/>
              <a:gd name="connsiteY28" fmla="*/ 1335841 h 1618555"/>
              <a:gd name="connsiteX29" fmla="*/ 7019925 w 8172450"/>
              <a:gd name="connsiteY29" fmla="*/ 1154866 h 1618555"/>
              <a:gd name="connsiteX30" fmla="*/ 7077075 w 8172450"/>
              <a:gd name="connsiteY30" fmla="*/ 430966 h 1618555"/>
              <a:gd name="connsiteX31" fmla="*/ 7115175 w 8172450"/>
              <a:gd name="connsiteY31" fmla="*/ 173791 h 1618555"/>
              <a:gd name="connsiteX32" fmla="*/ 7191375 w 8172450"/>
              <a:gd name="connsiteY32" fmla="*/ 2341 h 1618555"/>
              <a:gd name="connsiteX33" fmla="*/ 7219950 w 8172450"/>
              <a:gd name="connsiteY33" fmla="*/ 297616 h 1618555"/>
              <a:gd name="connsiteX34" fmla="*/ 7267575 w 8172450"/>
              <a:gd name="connsiteY34" fmla="*/ 611941 h 1618555"/>
              <a:gd name="connsiteX35" fmla="*/ 7277100 w 8172450"/>
              <a:gd name="connsiteY35" fmla="*/ 869116 h 1618555"/>
              <a:gd name="connsiteX36" fmla="*/ 7362825 w 8172450"/>
              <a:gd name="connsiteY36" fmla="*/ 1040566 h 1618555"/>
              <a:gd name="connsiteX37" fmla="*/ 7458075 w 8172450"/>
              <a:gd name="connsiteY37" fmla="*/ 1192966 h 1618555"/>
              <a:gd name="connsiteX38" fmla="*/ 7572375 w 8172450"/>
              <a:gd name="connsiteY38" fmla="*/ 1192966 h 1618555"/>
              <a:gd name="connsiteX39" fmla="*/ 7639050 w 8172450"/>
              <a:gd name="connsiteY39" fmla="*/ 1107241 h 1618555"/>
              <a:gd name="connsiteX40" fmla="*/ 7762875 w 8172450"/>
              <a:gd name="connsiteY40" fmla="*/ 1173916 h 1618555"/>
              <a:gd name="connsiteX41" fmla="*/ 7839075 w 8172450"/>
              <a:gd name="connsiteY41" fmla="*/ 1250116 h 1618555"/>
              <a:gd name="connsiteX42" fmla="*/ 7934325 w 8172450"/>
              <a:gd name="connsiteY42" fmla="*/ 1278691 h 1618555"/>
              <a:gd name="connsiteX43" fmla="*/ 8010525 w 8172450"/>
              <a:gd name="connsiteY43" fmla="*/ 1421566 h 1618555"/>
              <a:gd name="connsiteX44" fmla="*/ 8086725 w 8172450"/>
              <a:gd name="connsiteY44" fmla="*/ 1383466 h 1618555"/>
              <a:gd name="connsiteX45" fmla="*/ 8172450 w 8172450"/>
              <a:gd name="connsiteY45" fmla="*/ 1383466 h 1618555"/>
              <a:gd name="connsiteX0" fmla="*/ 0 w 8172450"/>
              <a:gd name="connsiteY0" fmla="*/ 1383466 h 1618889"/>
              <a:gd name="connsiteX1" fmla="*/ 114300 w 8172450"/>
              <a:gd name="connsiteY1" fmla="*/ 1402516 h 1618889"/>
              <a:gd name="connsiteX2" fmla="*/ 266700 w 8172450"/>
              <a:gd name="connsiteY2" fmla="*/ 1440616 h 1618889"/>
              <a:gd name="connsiteX3" fmla="*/ 438150 w 8172450"/>
              <a:gd name="connsiteY3" fmla="*/ 1440616 h 1618889"/>
              <a:gd name="connsiteX4" fmla="*/ 552450 w 8172450"/>
              <a:gd name="connsiteY4" fmla="*/ 1402516 h 1618889"/>
              <a:gd name="connsiteX5" fmla="*/ 628650 w 8172450"/>
              <a:gd name="connsiteY5" fmla="*/ 1392991 h 1618889"/>
              <a:gd name="connsiteX6" fmla="*/ 704850 w 8172450"/>
              <a:gd name="connsiteY6" fmla="*/ 1402516 h 1618889"/>
              <a:gd name="connsiteX7" fmla="*/ 800100 w 8172450"/>
              <a:gd name="connsiteY7" fmla="*/ 1183441 h 1618889"/>
              <a:gd name="connsiteX8" fmla="*/ 914400 w 8172450"/>
              <a:gd name="connsiteY8" fmla="*/ 1231066 h 1618889"/>
              <a:gd name="connsiteX9" fmla="*/ 1057275 w 8172450"/>
              <a:gd name="connsiteY9" fmla="*/ 1259641 h 1618889"/>
              <a:gd name="connsiteX10" fmla="*/ 1171575 w 8172450"/>
              <a:gd name="connsiteY10" fmla="*/ 1345366 h 1618889"/>
              <a:gd name="connsiteX11" fmla="*/ 1343025 w 8172450"/>
              <a:gd name="connsiteY11" fmla="*/ 1354891 h 1618889"/>
              <a:gd name="connsiteX12" fmla="*/ 1428750 w 8172450"/>
              <a:gd name="connsiteY12" fmla="*/ 1202491 h 1618889"/>
              <a:gd name="connsiteX13" fmla="*/ 1533525 w 8172450"/>
              <a:gd name="connsiteY13" fmla="*/ 1240591 h 1618889"/>
              <a:gd name="connsiteX14" fmla="*/ 1714500 w 8172450"/>
              <a:gd name="connsiteY14" fmla="*/ 1250116 h 1618889"/>
              <a:gd name="connsiteX15" fmla="*/ 1809750 w 8172450"/>
              <a:gd name="connsiteY15" fmla="*/ 1373941 h 1618889"/>
              <a:gd name="connsiteX16" fmla="*/ 1933575 w 8172450"/>
              <a:gd name="connsiteY16" fmla="*/ 1354891 h 1618889"/>
              <a:gd name="connsiteX17" fmla="*/ 2085975 w 8172450"/>
              <a:gd name="connsiteY17" fmla="*/ 1431091 h 1618889"/>
              <a:gd name="connsiteX18" fmla="*/ 2247900 w 8172450"/>
              <a:gd name="connsiteY18" fmla="*/ 1364416 h 1618889"/>
              <a:gd name="connsiteX19" fmla="*/ 2362200 w 8172450"/>
              <a:gd name="connsiteY19" fmla="*/ 1431091 h 1618889"/>
              <a:gd name="connsiteX20" fmla="*/ 2428875 w 8172450"/>
              <a:gd name="connsiteY20" fmla="*/ 1431091 h 1618889"/>
              <a:gd name="connsiteX21" fmla="*/ 2533650 w 8172450"/>
              <a:gd name="connsiteY21" fmla="*/ 1240591 h 1618889"/>
              <a:gd name="connsiteX22" fmla="*/ 2705100 w 8172450"/>
              <a:gd name="connsiteY22" fmla="*/ 1345366 h 1618889"/>
              <a:gd name="connsiteX23" fmla="*/ 2800350 w 8172450"/>
              <a:gd name="connsiteY23" fmla="*/ 1278691 h 1618889"/>
              <a:gd name="connsiteX24" fmla="*/ 2905125 w 8172450"/>
              <a:gd name="connsiteY24" fmla="*/ 1383466 h 1618889"/>
              <a:gd name="connsiteX25" fmla="*/ 2981325 w 8172450"/>
              <a:gd name="connsiteY25" fmla="*/ 1402516 h 1618889"/>
              <a:gd name="connsiteX26" fmla="*/ 6715125 w 8172450"/>
              <a:gd name="connsiteY26" fmla="*/ 1618416 h 1618889"/>
              <a:gd name="connsiteX27" fmla="*/ 6924675 w 8172450"/>
              <a:gd name="connsiteY27" fmla="*/ 1335841 h 1618889"/>
              <a:gd name="connsiteX28" fmla="*/ 7019925 w 8172450"/>
              <a:gd name="connsiteY28" fmla="*/ 1154866 h 1618889"/>
              <a:gd name="connsiteX29" fmla="*/ 7077075 w 8172450"/>
              <a:gd name="connsiteY29" fmla="*/ 430966 h 1618889"/>
              <a:gd name="connsiteX30" fmla="*/ 7115175 w 8172450"/>
              <a:gd name="connsiteY30" fmla="*/ 173791 h 1618889"/>
              <a:gd name="connsiteX31" fmla="*/ 7191375 w 8172450"/>
              <a:gd name="connsiteY31" fmla="*/ 2341 h 1618889"/>
              <a:gd name="connsiteX32" fmla="*/ 7219950 w 8172450"/>
              <a:gd name="connsiteY32" fmla="*/ 297616 h 1618889"/>
              <a:gd name="connsiteX33" fmla="*/ 7267575 w 8172450"/>
              <a:gd name="connsiteY33" fmla="*/ 611941 h 1618889"/>
              <a:gd name="connsiteX34" fmla="*/ 7277100 w 8172450"/>
              <a:gd name="connsiteY34" fmla="*/ 869116 h 1618889"/>
              <a:gd name="connsiteX35" fmla="*/ 7362825 w 8172450"/>
              <a:gd name="connsiteY35" fmla="*/ 1040566 h 1618889"/>
              <a:gd name="connsiteX36" fmla="*/ 7458075 w 8172450"/>
              <a:gd name="connsiteY36" fmla="*/ 1192966 h 1618889"/>
              <a:gd name="connsiteX37" fmla="*/ 7572375 w 8172450"/>
              <a:gd name="connsiteY37" fmla="*/ 1192966 h 1618889"/>
              <a:gd name="connsiteX38" fmla="*/ 7639050 w 8172450"/>
              <a:gd name="connsiteY38" fmla="*/ 1107241 h 1618889"/>
              <a:gd name="connsiteX39" fmla="*/ 7762875 w 8172450"/>
              <a:gd name="connsiteY39" fmla="*/ 1173916 h 1618889"/>
              <a:gd name="connsiteX40" fmla="*/ 7839075 w 8172450"/>
              <a:gd name="connsiteY40" fmla="*/ 1250116 h 1618889"/>
              <a:gd name="connsiteX41" fmla="*/ 7934325 w 8172450"/>
              <a:gd name="connsiteY41" fmla="*/ 1278691 h 1618889"/>
              <a:gd name="connsiteX42" fmla="*/ 8010525 w 8172450"/>
              <a:gd name="connsiteY42" fmla="*/ 1421566 h 1618889"/>
              <a:gd name="connsiteX43" fmla="*/ 8086725 w 8172450"/>
              <a:gd name="connsiteY43" fmla="*/ 1383466 h 1618889"/>
              <a:gd name="connsiteX44" fmla="*/ 8172450 w 8172450"/>
              <a:gd name="connsiteY44" fmla="*/ 1383466 h 1618889"/>
              <a:gd name="connsiteX0" fmla="*/ 0 w 8172450"/>
              <a:gd name="connsiteY0" fmla="*/ 1383466 h 1618662"/>
              <a:gd name="connsiteX1" fmla="*/ 114300 w 8172450"/>
              <a:gd name="connsiteY1" fmla="*/ 1402516 h 1618662"/>
              <a:gd name="connsiteX2" fmla="*/ 266700 w 8172450"/>
              <a:gd name="connsiteY2" fmla="*/ 1440616 h 1618662"/>
              <a:gd name="connsiteX3" fmla="*/ 438150 w 8172450"/>
              <a:gd name="connsiteY3" fmla="*/ 1440616 h 1618662"/>
              <a:gd name="connsiteX4" fmla="*/ 552450 w 8172450"/>
              <a:gd name="connsiteY4" fmla="*/ 1402516 h 1618662"/>
              <a:gd name="connsiteX5" fmla="*/ 628650 w 8172450"/>
              <a:gd name="connsiteY5" fmla="*/ 1392991 h 1618662"/>
              <a:gd name="connsiteX6" fmla="*/ 704850 w 8172450"/>
              <a:gd name="connsiteY6" fmla="*/ 1402516 h 1618662"/>
              <a:gd name="connsiteX7" fmla="*/ 800100 w 8172450"/>
              <a:gd name="connsiteY7" fmla="*/ 1183441 h 1618662"/>
              <a:gd name="connsiteX8" fmla="*/ 914400 w 8172450"/>
              <a:gd name="connsiteY8" fmla="*/ 1231066 h 1618662"/>
              <a:gd name="connsiteX9" fmla="*/ 1057275 w 8172450"/>
              <a:gd name="connsiteY9" fmla="*/ 1259641 h 1618662"/>
              <a:gd name="connsiteX10" fmla="*/ 1171575 w 8172450"/>
              <a:gd name="connsiteY10" fmla="*/ 1345366 h 1618662"/>
              <a:gd name="connsiteX11" fmla="*/ 1343025 w 8172450"/>
              <a:gd name="connsiteY11" fmla="*/ 1354891 h 1618662"/>
              <a:gd name="connsiteX12" fmla="*/ 1428750 w 8172450"/>
              <a:gd name="connsiteY12" fmla="*/ 1202491 h 1618662"/>
              <a:gd name="connsiteX13" fmla="*/ 1533525 w 8172450"/>
              <a:gd name="connsiteY13" fmla="*/ 1240591 h 1618662"/>
              <a:gd name="connsiteX14" fmla="*/ 1714500 w 8172450"/>
              <a:gd name="connsiteY14" fmla="*/ 1250116 h 1618662"/>
              <a:gd name="connsiteX15" fmla="*/ 1809750 w 8172450"/>
              <a:gd name="connsiteY15" fmla="*/ 1373941 h 1618662"/>
              <a:gd name="connsiteX16" fmla="*/ 1933575 w 8172450"/>
              <a:gd name="connsiteY16" fmla="*/ 1354891 h 1618662"/>
              <a:gd name="connsiteX17" fmla="*/ 2085975 w 8172450"/>
              <a:gd name="connsiteY17" fmla="*/ 1431091 h 1618662"/>
              <a:gd name="connsiteX18" fmla="*/ 2247900 w 8172450"/>
              <a:gd name="connsiteY18" fmla="*/ 1364416 h 1618662"/>
              <a:gd name="connsiteX19" fmla="*/ 2362200 w 8172450"/>
              <a:gd name="connsiteY19" fmla="*/ 1431091 h 1618662"/>
              <a:gd name="connsiteX20" fmla="*/ 2428875 w 8172450"/>
              <a:gd name="connsiteY20" fmla="*/ 1431091 h 1618662"/>
              <a:gd name="connsiteX21" fmla="*/ 2533650 w 8172450"/>
              <a:gd name="connsiteY21" fmla="*/ 1240591 h 1618662"/>
              <a:gd name="connsiteX22" fmla="*/ 2705100 w 8172450"/>
              <a:gd name="connsiteY22" fmla="*/ 1345366 h 1618662"/>
              <a:gd name="connsiteX23" fmla="*/ 2800350 w 8172450"/>
              <a:gd name="connsiteY23" fmla="*/ 1278691 h 1618662"/>
              <a:gd name="connsiteX24" fmla="*/ 2905125 w 8172450"/>
              <a:gd name="connsiteY24" fmla="*/ 1383466 h 1618662"/>
              <a:gd name="connsiteX25" fmla="*/ 6715125 w 8172450"/>
              <a:gd name="connsiteY25" fmla="*/ 1618416 h 1618662"/>
              <a:gd name="connsiteX26" fmla="*/ 6924675 w 8172450"/>
              <a:gd name="connsiteY26" fmla="*/ 1335841 h 1618662"/>
              <a:gd name="connsiteX27" fmla="*/ 7019925 w 8172450"/>
              <a:gd name="connsiteY27" fmla="*/ 1154866 h 1618662"/>
              <a:gd name="connsiteX28" fmla="*/ 7077075 w 8172450"/>
              <a:gd name="connsiteY28" fmla="*/ 430966 h 1618662"/>
              <a:gd name="connsiteX29" fmla="*/ 7115175 w 8172450"/>
              <a:gd name="connsiteY29" fmla="*/ 173791 h 1618662"/>
              <a:gd name="connsiteX30" fmla="*/ 7191375 w 8172450"/>
              <a:gd name="connsiteY30" fmla="*/ 2341 h 1618662"/>
              <a:gd name="connsiteX31" fmla="*/ 7219950 w 8172450"/>
              <a:gd name="connsiteY31" fmla="*/ 297616 h 1618662"/>
              <a:gd name="connsiteX32" fmla="*/ 7267575 w 8172450"/>
              <a:gd name="connsiteY32" fmla="*/ 611941 h 1618662"/>
              <a:gd name="connsiteX33" fmla="*/ 7277100 w 8172450"/>
              <a:gd name="connsiteY33" fmla="*/ 869116 h 1618662"/>
              <a:gd name="connsiteX34" fmla="*/ 7362825 w 8172450"/>
              <a:gd name="connsiteY34" fmla="*/ 1040566 h 1618662"/>
              <a:gd name="connsiteX35" fmla="*/ 7458075 w 8172450"/>
              <a:gd name="connsiteY35" fmla="*/ 1192966 h 1618662"/>
              <a:gd name="connsiteX36" fmla="*/ 7572375 w 8172450"/>
              <a:gd name="connsiteY36" fmla="*/ 1192966 h 1618662"/>
              <a:gd name="connsiteX37" fmla="*/ 7639050 w 8172450"/>
              <a:gd name="connsiteY37" fmla="*/ 1107241 h 1618662"/>
              <a:gd name="connsiteX38" fmla="*/ 7762875 w 8172450"/>
              <a:gd name="connsiteY38" fmla="*/ 1173916 h 1618662"/>
              <a:gd name="connsiteX39" fmla="*/ 7839075 w 8172450"/>
              <a:gd name="connsiteY39" fmla="*/ 1250116 h 1618662"/>
              <a:gd name="connsiteX40" fmla="*/ 7934325 w 8172450"/>
              <a:gd name="connsiteY40" fmla="*/ 1278691 h 1618662"/>
              <a:gd name="connsiteX41" fmla="*/ 8010525 w 8172450"/>
              <a:gd name="connsiteY41" fmla="*/ 1421566 h 1618662"/>
              <a:gd name="connsiteX42" fmla="*/ 8086725 w 8172450"/>
              <a:gd name="connsiteY42" fmla="*/ 1383466 h 1618662"/>
              <a:gd name="connsiteX43" fmla="*/ 8172450 w 8172450"/>
              <a:gd name="connsiteY43" fmla="*/ 1383466 h 1618662"/>
              <a:gd name="connsiteX0" fmla="*/ 0 w 8172450"/>
              <a:gd name="connsiteY0" fmla="*/ 1383466 h 1618722"/>
              <a:gd name="connsiteX1" fmla="*/ 114300 w 8172450"/>
              <a:gd name="connsiteY1" fmla="*/ 1402516 h 1618722"/>
              <a:gd name="connsiteX2" fmla="*/ 266700 w 8172450"/>
              <a:gd name="connsiteY2" fmla="*/ 1440616 h 1618722"/>
              <a:gd name="connsiteX3" fmla="*/ 438150 w 8172450"/>
              <a:gd name="connsiteY3" fmla="*/ 1440616 h 1618722"/>
              <a:gd name="connsiteX4" fmla="*/ 552450 w 8172450"/>
              <a:gd name="connsiteY4" fmla="*/ 1402516 h 1618722"/>
              <a:gd name="connsiteX5" fmla="*/ 628650 w 8172450"/>
              <a:gd name="connsiteY5" fmla="*/ 1392991 h 1618722"/>
              <a:gd name="connsiteX6" fmla="*/ 704850 w 8172450"/>
              <a:gd name="connsiteY6" fmla="*/ 1402516 h 1618722"/>
              <a:gd name="connsiteX7" fmla="*/ 800100 w 8172450"/>
              <a:gd name="connsiteY7" fmla="*/ 1183441 h 1618722"/>
              <a:gd name="connsiteX8" fmla="*/ 914400 w 8172450"/>
              <a:gd name="connsiteY8" fmla="*/ 1231066 h 1618722"/>
              <a:gd name="connsiteX9" fmla="*/ 1057275 w 8172450"/>
              <a:gd name="connsiteY9" fmla="*/ 1259641 h 1618722"/>
              <a:gd name="connsiteX10" fmla="*/ 1171575 w 8172450"/>
              <a:gd name="connsiteY10" fmla="*/ 1345366 h 1618722"/>
              <a:gd name="connsiteX11" fmla="*/ 1343025 w 8172450"/>
              <a:gd name="connsiteY11" fmla="*/ 1354891 h 1618722"/>
              <a:gd name="connsiteX12" fmla="*/ 1428750 w 8172450"/>
              <a:gd name="connsiteY12" fmla="*/ 1202491 h 1618722"/>
              <a:gd name="connsiteX13" fmla="*/ 1533525 w 8172450"/>
              <a:gd name="connsiteY13" fmla="*/ 1240591 h 1618722"/>
              <a:gd name="connsiteX14" fmla="*/ 1714500 w 8172450"/>
              <a:gd name="connsiteY14" fmla="*/ 1250116 h 1618722"/>
              <a:gd name="connsiteX15" fmla="*/ 1809750 w 8172450"/>
              <a:gd name="connsiteY15" fmla="*/ 1373941 h 1618722"/>
              <a:gd name="connsiteX16" fmla="*/ 1933575 w 8172450"/>
              <a:gd name="connsiteY16" fmla="*/ 1354891 h 1618722"/>
              <a:gd name="connsiteX17" fmla="*/ 2085975 w 8172450"/>
              <a:gd name="connsiteY17" fmla="*/ 1431091 h 1618722"/>
              <a:gd name="connsiteX18" fmla="*/ 2247900 w 8172450"/>
              <a:gd name="connsiteY18" fmla="*/ 1364416 h 1618722"/>
              <a:gd name="connsiteX19" fmla="*/ 2362200 w 8172450"/>
              <a:gd name="connsiteY19" fmla="*/ 1431091 h 1618722"/>
              <a:gd name="connsiteX20" fmla="*/ 2428875 w 8172450"/>
              <a:gd name="connsiteY20" fmla="*/ 1431091 h 1618722"/>
              <a:gd name="connsiteX21" fmla="*/ 2533650 w 8172450"/>
              <a:gd name="connsiteY21" fmla="*/ 1240591 h 1618722"/>
              <a:gd name="connsiteX22" fmla="*/ 2705100 w 8172450"/>
              <a:gd name="connsiteY22" fmla="*/ 1345366 h 1618722"/>
              <a:gd name="connsiteX23" fmla="*/ 2800350 w 8172450"/>
              <a:gd name="connsiteY23" fmla="*/ 1278691 h 1618722"/>
              <a:gd name="connsiteX24" fmla="*/ 6715125 w 8172450"/>
              <a:gd name="connsiteY24" fmla="*/ 1618416 h 1618722"/>
              <a:gd name="connsiteX25" fmla="*/ 6924675 w 8172450"/>
              <a:gd name="connsiteY25" fmla="*/ 1335841 h 1618722"/>
              <a:gd name="connsiteX26" fmla="*/ 7019925 w 8172450"/>
              <a:gd name="connsiteY26" fmla="*/ 1154866 h 1618722"/>
              <a:gd name="connsiteX27" fmla="*/ 7077075 w 8172450"/>
              <a:gd name="connsiteY27" fmla="*/ 430966 h 1618722"/>
              <a:gd name="connsiteX28" fmla="*/ 7115175 w 8172450"/>
              <a:gd name="connsiteY28" fmla="*/ 173791 h 1618722"/>
              <a:gd name="connsiteX29" fmla="*/ 7191375 w 8172450"/>
              <a:gd name="connsiteY29" fmla="*/ 2341 h 1618722"/>
              <a:gd name="connsiteX30" fmla="*/ 7219950 w 8172450"/>
              <a:gd name="connsiteY30" fmla="*/ 297616 h 1618722"/>
              <a:gd name="connsiteX31" fmla="*/ 7267575 w 8172450"/>
              <a:gd name="connsiteY31" fmla="*/ 611941 h 1618722"/>
              <a:gd name="connsiteX32" fmla="*/ 7277100 w 8172450"/>
              <a:gd name="connsiteY32" fmla="*/ 869116 h 1618722"/>
              <a:gd name="connsiteX33" fmla="*/ 7362825 w 8172450"/>
              <a:gd name="connsiteY33" fmla="*/ 1040566 h 1618722"/>
              <a:gd name="connsiteX34" fmla="*/ 7458075 w 8172450"/>
              <a:gd name="connsiteY34" fmla="*/ 1192966 h 1618722"/>
              <a:gd name="connsiteX35" fmla="*/ 7572375 w 8172450"/>
              <a:gd name="connsiteY35" fmla="*/ 1192966 h 1618722"/>
              <a:gd name="connsiteX36" fmla="*/ 7639050 w 8172450"/>
              <a:gd name="connsiteY36" fmla="*/ 1107241 h 1618722"/>
              <a:gd name="connsiteX37" fmla="*/ 7762875 w 8172450"/>
              <a:gd name="connsiteY37" fmla="*/ 1173916 h 1618722"/>
              <a:gd name="connsiteX38" fmla="*/ 7839075 w 8172450"/>
              <a:gd name="connsiteY38" fmla="*/ 1250116 h 1618722"/>
              <a:gd name="connsiteX39" fmla="*/ 7934325 w 8172450"/>
              <a:gd name="connsiteY39" fmla="*/ 1278691 h 1618722"/>
              <a:gd name="connsiteX40" fmla="*/ 8010525 w 8172450"/>
              <a:gd name="connsiteY40" fmla="*/ 1421566 h 1618722"/>
              <a:gd name="connsiteX41" fmla="*/ 8086725 w 8172450"/>
              <a:gd name="connsiteY41" fmla="*/ 1383466 h 1618722"/>
              <a:gd name="connsiteX42" fmla="*/ 8172450 w 8172450"/>
              <a:gd name="connsiteY42" fmla="*/ 1383466 h 1618722"/>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1343025 w 8172450"/>
              <a:gd name="connsiteY11" fmla="*/ 1354891 h 1618424"/>
              <a:gd name="connsiteX12" fmla="*/ 1428750 w 8172450"/>
              <a:gd name="connsiteY12" fmla="*/ 1202491 h 1618424"/>
              <a:gd name="connsiteX13" fmla="*/ 1533525 w 8172450"/>
              <a:gd name="connsiteY13" fmla="*/ 1240591 h 1618424"/>
              <a:gd name="connsiteX14" fmla="*/ 1714500 w 8172450"/>
              <a:gd name="connsiteY14" fmla="*/ 1250116 h 1618424"/>
              <a:gd name="connsiteX15" fmla="*/ 1809750 w 8172450"/>
              <a:gd name="connsiteY15" fmla="*/ 1373941 h 1618424"/>
              <a:gd name="connsiteX16" fmla="*/ 1933575 w 8172450"/>
              <a:gd name="connsiteY16" fmla="*/ 1354891 h 1618424"/>
              <a:gd name="connsiteX17" fmla="*/ 2085975 w 8172450"/>
              <a:gd name="connsiteY17" fmla="*/ 1431091 h 1618424"/>
              <a:gd name="connsiteX18" fmla="*/ 2247900 w 8172450"/>
              <a:gd name="connsiteY18" fmla="*/ 1364416 h 1618424"/>
              <a:gd name="connsiteX19" fmla="*/ 2362200 w 8172450"/>
              <a:gd name="connsiteY19" fmla="*/ 1431091 h 1618424"/>
              <a:gd name="connsiteX20" fmla="*/ 2428875 w 8172450"/>
              <a:gd name="connsiteY20" fmla="*/ 1431091 h 1618424"/>
              <a:gd name="connsiteX21" fmla="*/ 2533650 w 8172450"/>
              <a:gd name="connsiteY21" fmla="*/ 1240591 h 1618424"/>
              <a:gd name="connsiteX22" fmla="*/ 2705100 w 8172450"/>
              <a:gd name="connsiteY22" fmla="*/ 1345366 h 1618424"/>
              <a:gd name="connsiteX23" fmla="*/ 6715125 w 8172450"/>
              <a:gd name="connsiteY23" fmla="*/ 1618416 h 1618424"/>
              <a:gd name="connsiteX24" fmla="*/ 6924675 w 8172450"/>
              <a:gd name="connsiteY24" fmla="*/ 1335841 h 1618424"/>
              <a:gd name="connsiteX25" fmla="*/ 7019925 w 8172450"/>
              <a:gd name="connsiteY25" fmla="*/ 1154866 h 1618424"/>
              <a:gd name="connsiteX26" fmla="*/ 7077075 w 8172450"/>
              <a:gd name="connsiteY26" fmla="*/ 430966 h 1618424"/>
              <a:gd name="connsiteX27" fmla="*/ 7115175 w 8172450"/>
              <a:gd name="connsiteY27" fmla="*/ 173791 h 1618424"/>
              <a:gd name="connsiteX28" fmla="*/ 7191375 w 8172450"/>
              <a:gd name="connsiteY28" fmla="*/ 2341 h 1618424"/>
              <a:gd name="connsiteX29" fmla="*/ 7219950 w 8172450"/>
              <a:gd name="connsiteY29" fmla="*/ 297616 h 1618424"/>
              <a:gd name="connsiteX30" fmla="*/ 7267575 w 8172450"/>
              <a:gd name="connsiteY30" fmla="*/ 611941 h 1618424"/>
              <a:gd name="connsiteX31" fmla="*/ 7277100 w 8172450"/>
              <a:gd name="connsiteY31" fmla="*/ 869116 h 1618424"/>
              <a:gd name="connsiteX32" fmla="*/ 7362825 w 8172450"/>
              <a:gd name="connsiteY32" fmla="*/ 1040566 h 1618424"/>
              <a:gd name="connsiteX33" fmla="*/ 7458075 w 8172450"/>
              <a:gd name="connsiteY33" fmla="*/ 1192966 h 1618424"/>
              <a:gd name="connsiteX34" fmla="*/ 7572375 w 8172450"/>
              <a:gd name="connsiteY34" fmla="*/ 1192966 h 1618424"/>
              <a:gd name="connsiteX35" fmla="*/ 7639050 w 8172450"/>
              <a:gd name="connsiteY35" fmla="*/ 1107241 h 1618424"/>
              <a:gd name="connsiteX36" fmla="*/ 7762875 w 8172450"/>
              <a:gd name="connsiteY36" fmla="*/ 1173916 h 1618424"/>
              <a:gd name="connsiteX37" fmla="*/ 7839075 w 8172450"/>
              <a:gd name="connsiteY37" fmla="*/ 1250116 h 1618424"/>
              <a:gd name="connsiteX38" fmla="*/ 7934325 w 8172450"/>
              <a:gd name="connsiteY38" fmla="*/ 1278691 h 1618424"/>
              <a:gd name="connsiteX39" fmla="*/ 8010525 w 8172450"/>
              <a:gd name="connsiteY39" fmla="*/ 1421566 h 1618424"/>
              <a:gd name="connsiteX40" fmla="*/ 8086725 w 8172450"/>
              <a:gd name="connsiteY40" fmla="*/ 1383466 h 1618424"/>
              <a:gd name="connsiteX41" fmla="*/ 8172450 w 8172450"/>
              <a:gd name="connsiteY41" fmla="*/ 1383466 h 1618424"/>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1714500 w 8172450"/>
              <a:gd name="connsiteY14" fmla="*/ 1250116 h 1619228"/>
              <a:gd name="connsiteX15" fmla="*/ 1809750 w 8172450"/>
              <a:gd name="connsiteY15" fmla="*/ 1373941 h 1619228"/>
              <a:gd name="connsiteX16" fmla="*/ 1933575 w 8172450"/>
              <a:gd name="connsiteY16" fmla="*/ 1354891 h 1619228"/>
              <a:gd name="connsiteX17" fmla="*/ 2085975 w 8172450"/>
              <a:gd name="connsiteY17" fmla="*/ 1431091 h 1619228"/>
              <a:gd name="connsiteX18" fmla="*/ 2247900 w 8172450"/>
              <a:gd name="connsiteY18" fmla="*/ 1364416 h 1619228"/>
              <a:gd name="connsiteX19" fmla="*/ 2362200 w 8172450"/>
              <a:gd name="connsiteY19" fmla="*/ 1431091 h 1619228"/>
              <a:gd name="connsiteX20" fmla="*/ 2428875 w 8172450"/>
              <a:gd name="connsiteY20" fmla="*/ 1431091 h 1619228"/>
              <a:gd name="connsiteX21" fmla="*/ 2533650 w 8172450"/>
              <a:gd name="connsiteY21" fmla="*/ 1240591 h 1619228"/>
              <a:gd name="connsiteX22" fmla="*/ 6715125 w 8172450"/>
              <a:gd name="connsiteY22" fmla="*/ 1618416 h 1619228"/>
              <a:gd name="connsiteX23" fmla="*/ 6924675 w 8172450"/>
              <a:gd name="connsiteY23" fmla="*/ 1335841 h 1619228"/>
              <a:gd name="connsiteX24" fmla="*/ 7019925 w 8172450"/>
              <a:gd name="connsiteY24" fmla="*/ 1154866 h 1619228"/>
              <a:gd name="connsiteX25" fmla="*/ 7077075 w 8172450"/>
              <a:gd name="connsiteY25" fmla="*/ 430966 h 1619228"/>
              <a:gd name="connsiteX26" fmla="*/ 7115175 w 8172450"/>
              <a:gd name="connsiteY26" fmla="*/ 173791 h 1619228"/>
              <a:gd name="connsiteX27" fmla="*/ 7191375 w 8172450"/>
              <a:gd name="connsiteY27" fmla="*/ 2341 h 1619228"/>
              <a:gd name="connsiteX28" fmla="*/ 7219950 w 8172450"/>
              <a:gd name="connsiteY28" fmla="*/ 297616 h 1619228"/>
              <a:gd name="connsiteX29" fmla="*/ 7267575 w 8172450"/>
              <a:gd name="connsiteY29" fmla="*/ 611941 h 1619228"/>
              <a:gd name="connsiteX30" fmla="*/ 7277100 w 8172450"/>
              <a:gd name="connsiteY30" fmla="*/ 869116 h 1619228"/>
              <a:gd name="connsiteX31" fmla="*/ 7362825 w 8172450"/>
              <a:gd name="connsiteY31" fmla="*/ 1040566 h 1619228"/>
              <a:gd name="connsiteX32" fmla="*/ 7458075 w 8172450"/>
              <a:gd name="connsiteY32" fmla="*/ 1192966 h 1619228"/>
              <a:gd name="connsiteX33" fmla="*/ 7572375 w 8172450"/>
              <a:gd name="connsiteY33" fmla="*/ 1192966 h 1619228"/>
              <a:gd name="connsiteX34" fmla="*/ 7639050 w 8172450"/>
              <a:gd name="connsiteY34" fmla="*/ 1107241 h 1619228"/>
              <a:gd name="connsiteX35" fmla="*/ 7762875 w 8172450"/>
              <a:gd name="connsiteY35" fmla="*/ 1173916 h 1619228"/>
              <a:gd name="connsiteX36" fmla="*/ 7839075 w 8172450"/>
              <a:gd name="connsiteY36" fmla="*/ 1250116 h 1619228"/>
              <a:gd name="connsiteX37" fmla="*/ 7934325 w 8172450"/>
              <a:gd name="connsiteY37" fmla="*/ 1278691 h 1619228"/>
              <a:gd name="connsiteX38" fmla="*/ 8010525 w 8172450"/>
              <a:gd name="connsiteY38" fmla="*/ 1421566 h 1619228"/>
              <a:gd name="connsiteX39" fmla="*/ 8086725 w 8172450"/>
              <a:gd name="connsiteY39" fmla="*/ 1383466 h 1619228"/>
              <a:gd name="connsiteX40" fmla="*/ 8172450 w 8172450"/>
              <a:gd name="connsiteY40" fmla="*/ 1383466 h 1619228"/>
              <a:gd name="connsiteX0" fmla="*/ 0 w 8172450"/>
              <a:gd name="connsiteY0" fmla="*/ 1383466 h 1619448"/>
              <a:gd name="connsiteX1" fmla="*/ 114300 w 8172450"/>
              <a:gd name="connsiteY1" fmla="*/ 1402516 h 1619448"/>
              <a:gd name="connsiteX2" fmla="*/ 266700 w 8172450"/>
              <a:gd name="connsiteY2" fmla="*/ 1440616 h 1619448"/>
              <a:gd name="connsiteX3" fmla="*/ 438150 w 8172450"/>
              <a:gd name="connsiteY3" fmla="*/ 1440616 h 1619448"/>
              <a:gd name="connsiteX4" fmla="*/ 552450 w 8172450"/>
              <a:gd name="connsiteY4" fmla="*/ 1402516 h 1619448"/>
              <a:gd name="connsiteX5" fmla="*/ 628650 w 8172450"/>
              <a:gd name="connsiteY5" fmla="*/ 1392991 h 1619448"/>
              <a:gd name="connsiteX6" fmla="*/ 704850 w 8172450"/>
              <a:gd name="connsiteY6" fmla="*/ 1402516 h 1619448"/>
              <a:gd name="connsiteX7" fmla="*/ 800100 w 8172450"/>
              <a:gd name="connsiteY7" fmla="*/ 1183441 h 1619448"/>
              <a:gd name="connsiteX8" fmla="*/ 914400 w 8172450"/>
              <a:gd name="connsiteY8" fmla="*/ 1231066 h 1619448"/>
              <a:gd name="connsiteX9" fmla="*/ 1057275 w 8172450"/>
              <a:gd name="connsiteY9" fmla="*/ 1259641 h 1619448"/>
              <a:gd name="connsiteX10" fmla="*/ 1171575 w 8172450"/>
              <a:gd name="connsiteY10" fmla="*/ 1345366 h 1619448"/>
              <a:gd name="connsiteX11" fmla="*/ 1343025 w 8172450"/>
              <a:gd name="connsiteY11" fmla="*/ 1354891 h 1619448"/>
              <a:gd name="connsiteX12" fmla="*/ 1428750 w 8172450"/>
              <a:gd name="connsiteY12" fmla="*/ 1202491 h 1619448"/>
              <a:gd name="connsiteX13" fmla="*/ 1533525 w 8172450"/>
              <a:gd name="connsiteY13" fmla="*/ 1240591 h 1619448"/>
              <a:gd name="connsiteX14" fmla="*/ 1714500 w 8172450"/>
              <a:gd name="connsiteY14" fmla="*/ 1250116 h 1619448"/>
              <a:gd name="connsiteX15" fmla="*/ 1809750 w 8172450"/>
              <a:gd name="connsiteY15" fmla="*/ 1373941 h 1619448"/>
              <a:gd name="connsiteX16" fmla="*/ 1933575 w 8172450"/>
              <a:gd name="connsiteY16" fmla="*/ 1354891 h 1619448"/>
              <a:gd name="connsiteX17" fmla="*/ 2085975 w 8172450"/>
              <a:gd name="connsiteY17" fmla="*/ 1431091 h 1619448"/>
              <a:gd name="connsiteX18" fmla="*/ 2247900 w 8172450"/>
              <a:gd name="connsiteY18" fmla="*/ 1364416 h 1619448"/>
              <a:gd name="connsiteX19" fmla="*/ 2362200 w 8172450"/>
              <a:gd name="connsiteY19" fmla="*/ 1431091 h 1619448"/>
              <a:gd name="connsiteX20" fmla="*/ 2428875 w 8172450"/>
              <a:gd name="connsiteY20" fmla="*/ 1431091 h 1619448"/>
              <a:gd name="connsiteX21" fmla="*/ 6715125 w 8172450"/>
              <a:gd name="connsiteY21" fmla="*/ 1618416 h 1619448"/>
              <a:gd name="connsiteX22" fmla="*/ 6924675 w 8172450"/>
              <a:gd name="connsiteY22" fmla="*/ 1335841 h 1619448"/>
              <a:gd name="connsiteX23" fmla="*/ 7019925 w 8172450"/>
              <a:gd name="connsiteY23" fmla="*/ 1154866 h 1619448"/>
              <a:gd name="connsiteX24" fmla="*/ 7077075 w 8172450"/>
              <a:gd name="connsiteY24" fmla="*/ 430966 h 1619448"/>
              <a:gd name="connsiteX25" fmla="*/ 7115175 w 8172450"/>
              <a:gd name="connsiteY25" fmla="*/ 173791 h 1619448"/>
              <a:gd name="connsiteX26" fmla="*/ 7191375 w 8172450"/>
              <a:gd name="connsiteY26" fmla="*/ 2341 h 1619448"/>
              <a:gd name="connsiteX27" fmla="*/ 7219950 w 8172450"/>
              <a:gd name="connsiteY27" fmla="*/ 297616 h 1619448"/>
              <a:gd name="connsiteX28" fmla="*/ 7267575 w 8172450"/>
              <a:gd name="connsiteY28" fmla="*/ 611941 h 1619448"/>
              <a:gd name="connsiteX29" fmla="*/ 7277100 w 8172450"/>
              <a:gd name="connsiteY29" fmla="*/ 869116 h 1619448"/>
              <a:gd name="connsiteX30" fmla="*/ 7362825 w 8172450"/>
              <a:gd name="connsiteY30" fmla="*/ 1040566 h 1619448"/>
              <a:gd name="connsiteX31" fmla="*/ 7458075 w 8172450"/>
              <a:gd name="connsiteY31" fmla="*/ 1192966 h 1619448"/>
              <a:gd name="connsiteX32" fmla="*/ 7572375 w 8172450"/>
              <a:gd name="connsiteY32" fmla="*/ 1192966 h 1619448"/>
              <a:gd name="connsiteX33" fmla="*/ 7639050 w 8172450"/>
              <a:gd name="connsiteY33" fmla="*/ 1107241 h 1619448"/>
              <a:gd name="connsiteX34" fmla="*/ 7762875 w 8172450"/>
              <a:gd name="connsiteY34" fmla="*/ 1173916 h 1619448"/>
              <a:gd name="connsiteX35" fmla="*/ 7839075 w 8172450"/>
              <a:gd name="connsiteY35" fmla="*/ 1250116 h 1619448"/>
              <a:gd name="connsiteX36" fmla="*/ 7934325 w 8172450"/>
              <a:gd name="connsiteY36" fmla="*/ 1278691 h 1619448"/>
              <a:gd name="connsiteX37" fmla="*/ 8010525 w 8172450"/>
              <a:gd name="connsiteY37" fmla="*/ 1421566 h 1619448"/>
              <a:gd name="connsiteX38" fmla="*/ 8086725 w 8172450"/>
              <a:gd name="connsiteY38" fmla="*/ 1383466 h 1619448"/>
              <a:gd name="connsiteX39" fmla="*/ 8172450 w 8172450"/>
              <a:gd name="connsiteY39" fmla="*/ 1383466 h 1619448"/>
              <a:gd name="connsiteX0" fmla="*/ 0 w 8172450"/>
              <a:gd name="connsiteY0" fmla="*/ 1383466 h 1619513"/>
              <a:gd name="connsiteX1" fmla="*/ 114300 w 8172450"/>
              <a:gd name="connsiteY1" fmla="*/ 1402516 h 1619513"/>
              <a:gd name="connsiteX2" fmla="*/ 266700 w 8172450"/>
              <a:gd name="connsiteY2" fmla="*/ 1440616 h 1619513"/>
              <a:gd name="connsiteX3" fmla="*/ 438150 w 8172450"/>
              <a:gd name="connsiteY3" fmla="*/ 1440616 h 1619513"/>
              <a:gd name="connsiteX4" fmla="*/ 552450 w 8172450"/>
              <a:gd name="connsiteY4" fmla="*/ 1402516 h 1619513"/>
              <a:gd name="connsiteX5" fmla="*/ 628650 w 8172450"/>
              <a:gd name="connsiteY5" fmla="*/ 1392991 h 1619513"/>
              <a:gd name="connsiteX6" fmla="*/ 704850 w 8172450"/>
              <a:gd name="connsiteY6" fmla="*/ 1402516 h 1619513"/>
              <a:gd name="connsiteX7" fmla="*/ 800100 w 8172450"/>
              <a:gd name="connsiteY7" fmla="*/ 1183441 h 1619513"/>
              <a:gd name="connsiteX8" fmla="*/ 914400 w 8172450"/>
              <a:gd name="connsiteY8" fmla="*/ 1231066 h 1619513"/>
              <a:gd name="connsiteX9" fmla="*/ 1057275 w 8172450"/>
              <a:gd name="connsiteY9" fmla="*/ 1259641 h 1619513"/>
              <a:gd name="connsiteX10" fmla="*/ 1171575 w 8172450"/>
              <a:gd name="connsiteY10" fmla="*/ 1345366 h 1619513"/>
              <a:gd name="connsiteX11" fmla="*/ 1343025 w 8172450"/>
              <a:gd name="connsiteY11" fmla="*/ 1354891 h 1619513"/>
              <a:gd name="connsiteX12" fmla="*/ 1428750 w 8172450"/>
              <a:gd name="connsiteY12" fmla="*/ 1202491 h 1619513"/>
              <a:gd name="connsiteX13" fmla="*/ 1533525 w 8172450"/>
              <a:gd name="connsiteY13" fmla="*/ 1240591 h 1619513"/>
              <a:gd name="connsiteX14" fmla="*/ 1714500 w 8172450"/>
              <a:gd name="connsiteY14" fmla="*/ 1250116 h 1619513"/>
              <a:gd name="connsiteX15" fmla="*/ 1809750 w 8172450"/>
              <a:gd name="connsiteY15" fmla="*/ 1373941 h 1619513"/>
              <a:gd name="connsiteX16" fmla="*/ 1933575 w 8172450"/>
              <a:gd name="connsiteY16" fmla="*/ 1354891 h 1619513"/>
              <a:gd name="connsiteX17" fmla="*/ 2085975 w 8172450"/>
              <a:gd name="connsiteY17" fmla="*/ 1431091 h 1619513"/>
              <a:gd name="connsiteX18" fmla="*/ 2247900 w 8172450"/>
              <a:gd name="connsiteY18" fmla="*/ 1364416 h 1619513"/>
              <a:gd name="connsiteX19" fmla="*/ 2362200 w 8172450"/>
              <a:gd name="connsiteY19" fmla="*/ 1431091 h 1619513"/>
              <a:gd name="connsiteX20" fmla="*/ 6715125 w 8172450"/>
              <a:gd name="connsiteY20" fmla="*/ 1618416 h 1619513"/>
              <a:gd name="connsiteX21" fmla="*/ 6924675 w 8172450"/>
              <a:gd name="connsiteY21" fmla="*/ 1335841 h 1619513"/>
              <a:gd name="connsiteX22" fmla="*/ 7019925 w 8172450"/>
              <a:gd name="connsiteY22" fmla="*/ 1154866 h 1619513"/>
              <a:gd name="connsiteX23" fmla="*/ 7077075 w 8172450"/>
              <a:gd name="connsiteY23" fmla="*/ 430966 h 1619513"/>
              <a:gd name="connsiteX24" fmla="*/ 7115175 w 8172450"/>
              <a:gd name="connsiteY24" fmla="*/ 173791 h 1619513"/>
              <a:gd name="connsiteX25" fmla="*/ 7191375 w 8172450"/>
              <a:gd name="connsiteY25" fmla="*/ 2341 h 1619513"/>
              <a:gd name="connsiteX26" fmla="*/ 7219950 w 8172450"/>
              <a:gd name="connsiteY26" fmla="*/ 297616 h 1619513"/>
              <a:gd name="connsiteX27" fmla="*/ 7267575 w 8172450"/>
              <a:gd name="connsiteY27" fmla="*/ 611941 h 1619513"/>
              <a:gd name="connsiteX28" fmla="*/ 7277100 w 8172450"/>
              <a:gd name="connsiteY28" fmla="*/ 869116 h 1619513"/>
              <a:gd name="connsiteX29" fmla="*/ 7362825 w 8172450"/>
              <a:gd name="connsiteY29" fmla="*/ 1040566 h 1619513"/>
              <a:gd name="connsiteX30" fmla="*/ 7458075 w 8172450"/>
              <a:gd name="connsiteY30" fmla="*/ 1192966 h 1619513"/>
              <a:gd name="connsiteX31" fmla="*/ 7572375 w 8172450"/>
              <a:gd name="connsiteY31" fmla="*/ 1192966 h 1619513"/>
              <a:gd name="connsiteX32" fmla="*/ 7639050 w 8172450"/>
              <a:gd name="connsiteY32" fmla="*/ 1107241 h 1619513"/>
              <a:gd name="connsiteX33" fmla="*/ 7762875 w 8172450"/>
              <a:gd name="connsiteY33" fmla="*/ 1173916 h 1619513"/>
              <a:gd name="connsiteX34" fmla="*/ 7839075 w 8172450"/>
              <a:gd name="connsiteY34" fmla="*/ 1250116 h 1619513"/>
              <a:gd name="connsiteX35" fmla="*/ 7934325 w 8172450"/>
              <a:gd name="connsiteY35" fmla="*/ 1278691 h 1619513"/>
              <a:gd name="connsiteX36" fmla="*/ 8010525 w 8172450"/>
              <a:gd name="connsiteY36" fmla="*/ 1421566 h 1619513"/>
              <a:gd name="connsiteX37" fmla="*/ 8086725 w 8172450"/>
              <a:gd name="connsiteY37" fmla="*/ 1383466 h 1619513"/>
              <a:gd name="connsiteX38" fmla="*/ 8172450 w 8172450"/>
              <a:gd name="connsiteY38" fmla="*/ 1383466 h 1619513"/>
              <a:gd name="connsiteX0" fmla="*/ 0 w 8172450"/>
              <a:gd name="connsiteY0" fmla="*/ 1383466 h 1618489"/>
              <a:gd name="connsiteX1" fmla="*/ 114300 w 8172450"/>
              <a:gd name="connsiteY1" fmla="*/ 1402516 h 1618489"/>
              <a:gd name="connsiteX2" fmla="*/ 266700 w 8172450"/>
              <a:gd name="connsiteY2" fmla="*/ 1440616 h 1618489"/>
              <a:gd name="connsiteX3" fmla="*/ 438150 w 8172450"/>
              <a:gd name="connsiteY3" fmla="*/ 1440616 h 1618489"/>
              <a:gd name="connsiteX4" fmla="*/ 552450 w 8172450"/>
              <a:gd name="connsiteY4" fmla="*/ 1402516 h 1618489"/>
              <a:gd name="connsiteX5" fmla="*/ 628650 w 8172450"/>
              <a:gd name="connsiteY5" fmla="*/ 1392991 h 1618489"/>
              <a:gd name="connsiteX6" fmla="*/ 704850 w 8172450"/>
              <a:gd name="connsiteY6" fmla="*/ 1402516 h 1618489"/>
              <a:gd name="connsiteX7" fmla="*/ 800100 w 8172450"/>
              <a:gd name="connsiteY7" fmla="*/ 1183441 h 1618489"/>
              <a:gd name="connsiteX8" fmla="*/ 914400 w 8172450"/>
              <a:gd name="connsiteY8" fmla="*/ 1231066 h 1618489"/>
              <a:gd name="connsiteX9" fmla="*/ 1057275 w 8172450"/>
              <a:gd name="connsiteY9" fmla="*/ 1259641 h 1618489"/>
              <a:gd name="connsiteX10" fmla="*/ 1171575 w 8172450"/>
              <a:gd name="connsiteY10" fmla="*/ 1345366 h 1618489"/>
              <a:gd name="connsiteX11" fmla="*/ 1343025 w 8172450"/>
              <a:gd name="connsiteY11" fmla="*/ 1354891 h 1618489"/>
              <a:gd name="connsiteX12" fmla="*/ 1428750 w 8172450"/>
              <a:gd name="connsiteY12" fmla="*/ 1202491 h 1618489"/>
              <a:gd name="connsiteX13" fmla="*/ 1533525 w 8172450"/>
              <a:gd name="connsiteY13" fmla="*/ 1240591 h 1618489"/>
              <a:gd name="connsiteX14" fmla="*/ 1714500 w 8172450"/>
              <a:gd name="connsiteY14" fmla="*/ 1250116 h 1618489"/>
              <a:gd name="connsiteX15" fmla="*/ 1809750 w 8172450"/>
              <a:gd name="connsiteY15" fmla="*/ 1373941 h 1618489"/>
              <a:gd name="connsiteX16" fmla="*/ 1933575 w 8172450"/>
              <a:gd name="connsiteY16" fmla="*/ 1354891 h 1618489"/>
              <a:gd name="connsiteX17" fmla="*/ 2085975 w 8172450"/>
              <a:gd name="connsiteY17" fmla="*/ 1431091 h 1618489"/>
              <a:gd name="connsiteX18" fmla="*/ 2247900 w 8172450"/>
              <a:gd name="connsiteY18" fmla="*/ 1364416 h 1618489"/>
              <a:gd name="connsiteX19" fmla="*/ 6715125 w 8172450"/>
              <a:gd name="connsiteY19" fmla="*/ 1618416 h 1618489"/>
              <a:gd name="connsiteX20" fmla="*/ 6924675 w 8172450"/>
              <a:gd name="connsiteY20" fmla="*/ 1335841 h 1618489"/>
              <a:gd name="connsiteX21" fmla="*/ 7019925 w 8172450"/>
              <a:gd name="connsiteY21" fmla="*/ 1154866 h 1618489"/>
              <a:gd name="connsiteX22" fmla="*/ 7077075 w 8172450"/>
              <a:gd name="connsiteY22" fmla="*/ 430966 h 1618489"/>
              <a:gd name="connsiteX23" fmla="*/ 7115175 w 8172450"/>
              <a:gd name="connsiteY23" fmla="*/ 173791 h 1618489"/>
              <a:gd name="connsiteX24" fmla="*/ 7191375 w 8172450"/>
              <a:gd name="connsiteY24" fmla="*/ 2341 h 1618489"/>
              <a:gd name="connsiteX25" fmla="*/ 7219950 w 8172450"/>
              <a:gd name="connsiteY25" fmla="*/ 297616 h 1618489"/>
              <a:gd name="connsiteX26" fmla="*/ 7267575 w 8172450"/>
              <a:gd name="connsiteY26" fmla="*/ 611941 h 1618489"/>
              <a:gd name="connsiteX27" fmla="*/ 7277100 w 8172450"/>
              <a:gd name="connsiteY27" fmla="*/ 869116 h 1618489"/>
              <a:gd name="connsiteX28" fmla="*/ 7362825 w 8172450"/>
              <a:gd name="connsiteY28" fmla="*/ 1040566 h 1618489"/>
              <a:gd name="connsiteX29" fmla="*/ 7458075 w 8172450"/>
              <a:gd name="connsiteY29" fmla="*/ 1192966 h 1618489"/>
              <a:gd name="connsiteX30" fmla="*/ 7572375 w 8172450"/>
              <a:gd name="connsiteY30" fmla="*/ 1192966 h 1618489"/>
              <a:gd name="connsiteX31" fmla="*/ 7639050 w 8172450"/>
              <a:gd name="connsiteY31" fmla="*/ 1107241 h 1618489"/>
              <a:gd name="connsiteX32" fmla="*/ 7762875 w 8172450"/>
              <a:gd name="connsiteY32" fmla="*/ 1173916 h 1618489"/>
              <a:gd name="connsiteX33" fmla="*/ 7839075 w 8172450"/>
              <a:gd name="connsiteY33" fmla="*/ 1250116 h 1618489"/>
              <a:gd name="connsiteX34" fmla="*/ 7934325 w 8172450"/>
              <a:gd name="connsiteY34" fmla="*/ 1278691 h 1618489"/>
              <a:gd name="connsiteX35" fmla="*/ 8010525 w 8172450"/>
              <a:gd name="connsiteY35" fmla="*/ 1421566 h 1618489"/>
              <a:gd name="connsiteX36" fmla="*/ 8086725 w 8172450"/>
              <a:gd name="connsiteY36" fmla="*/ 1383466 h 1618489"/>
              <a:gd name="connsiteX37" fmla="*/ 8172450 w 8172450"/>
              <a:gd name="connsiteY37" fmla="*/ 1383466 h 1618489"/>
              <a:gd name="connsiteX0" fmla="*/ 0 w 8172450"/>
              <a:gd name="connsiteY0" fmla="*/ 1383466 h 1619523"/>
              <a:gd name="connsiteX1" fmla="*/ 114300 w 8172450"/>
              <a:gd name="connsiteY1" fmla="*/ 1402516 h 1619523"/>
              <a:gd name="connsiteX2" fmla="*/ 266700 w 8172450"/>
              <a:gd name="connsiteY2" fmla="*/ 1440616 h 1619523"/>
              <a:gd name="connsiteX3" fmla="*/ 438150 w 8172450"/>
              <a:gd name="connsiteY3" fmla="*/ 1440616 h 1619523"/>
              <a:gd name="connsiteX4" fmla="*/ 552450 w 8172450"/>
              <a:gd name="connsiteY4" fmla="*/ 1402516 h 1619523"/>
              <a:gd name="connsiteX5" fmla="*/ 628650 w 8172450"/>
              <a:gd name="connsiteY5" fmla="*/ 1392991 h 1619523"/>
              <a:gd name="connsiteX6" fmla="*/ 704850 w 8172450"/>
              <a:gd name="connsiteY6" fmla="*/ 1402516 h 1619523"/>
              <a:gd name="connsiteX7" fmla="*/ 800100 w 8172450"/>
              <a:gd name="connsiteY7" fmla="*/ 1183441 h 1619523"/>
              <a:gd name="connsiteX8" fmla="*/ 914400 w 8172450"/>
              <a:gd name="connsiteY8" fmla="*/ 1231066 h 1619523"/>
              <a:gd name="connsiteX9" fmla="*/ 1057275 w 8172450"/>
              <a:gd name="connsiteY9" fmla="*/ 1259641 h 1619523"/>
              <a:gd name="connsiteX10" fmla="*/ 1171575 w 8172450"/>
              <a:gd name="connsiteY10" fmla="*/ 1345366 h 1619523"/>
              <a:gd name="connsiteX11" fmla="*/ 1343025 w 8172450"/>
              <a:gd name="connsiteY11" fmla="*/ 1354891 h 1619523"/>
              <a:gd name="connsiteX12" fmla="*/ 1428750 w 8172450"/>
              <a:gd name="connsiteY12" fmla="*/ 1202491 h 1619523"/>
              <a:gd name="connsiteX13" fmla="*/ 1533525 w 8172450"/>
              <a:gd name="connsiteY13" fmla="*/ 1240591 h 1619523"/>
              <a:gd name="connsiteX14" fmla="*/ 1714500 w 8172450"/>
              <a:gd name="connsiteY14" fmla="*/ 1250116 h 1619523"/>
              <a:gd name="connsiteX15" fmla="*/ 1809750 w 8172450"/>
              <a:gd name="connsiteY15" fmla="*/ 1373941 h 1619523"/>
              <a:gd name="connsiteX16" fmla="*/ 1933575 w 8172450"/>
              <a:gd name="connsiteY16" fmla="*/ 1354891 h 1619523"/>
              <a:gd name="connsiteX17" fmla="*/ 2085975 w 8172450"/>
              <a:gd name="connsiteY17" fmla="*/ 1431091 h 1619523"/>
              <a:gd name="connsiteX18" fmla="*/ 6715125 w 8172450"/>
              <a:gd name="connsiteY18" fmla="*/ 1618416 h 1619523"/>
              <a:gd name="connsiteX19" fmla="*/ 6924675 w 8172450"/>
              <a:gd name="connsiteY19" fmla="*/ 1335841 h 1619523"/>
              <a:gd name="connsiteX20" fmla="*/ 7019925 w 8172450"/>
              <a:gd name="connsiteY20" fmla="*/ 1154866 h 1619523"/>
              <a:gd name="connsiteX21" fmla="*/ 7077075 w 8172450"/>
              <a:gd name="connsiteY21" fmla="*/ 430966 h 1619523"/>
              <a:gd name="connsiteX22" fmla="*/ 7115175 w 8172450"/>
              <a:gd name="connsiteY22" fmla="*/ 173791 h 1619523"/>
              <a:gd name="connsiteX23" fmla="*/ 7191375 w 8172450"/>
              <a:gd name="connsiteY23" fmla="*/ 2341 h 1619523"/>
              <a:gd name="connsiteX24" fmla="*/ 7219950 w 8172450"/>
              <a:gd name="connsiteY24" fmla="*/ 297616 h 1619523"/>
              <a:gd name="connsiteX25" fmla="*/ 7267575 w 8172450"/>
              <a:gd name="connsiteY25" fmla="*/ 611941 h 1619523"/>
              <a:gd name="connsiteX26" fmla="*/ 7277100 w 8172450"/>
              <a:gd name="connsiteY26" fmla="*/ 869116 h 1619523"/>
              <a:gd name="connsiteX27" fmla="*/ 7362825 w 8172450"/>
              <a:gd name="connsiteY27" fmla="*/ 1040566 h 1619523"/>
              <a:gd name="connsiteX28" fmla="*/ 7458075 w 8172450"/>
              <a:gd name="connsiteY28" fmla="*/ 1192966 h 1619523"/>
              <a:gd name="connsiteX29" fmla="*/ 7572375 w 8172450"/>
              <a:gd name="connsiteY29" fmla="*/ 1192966 h 1619523"/>
              <a:gd name="connsiteX30" fmla="*/ 7639050 w 8172450"/>
              <a:gd name="connsiteY30" fmla="*/ 1107241 h 1619523"/>
              <a:gd name="connsiteX31" fmla="*/ 7762875 w 8172450"/>
              <a:gd name="connsiteY31" fmla="*/ 1173916 h 1619523"/>
              <a:gd name="connsiteX32" fmla="*/ 7839075 w 8172450"/>
              <a:gd name="connsiteY32" fmla="*/ 1250116 h 1619523"/>
              <a:gd name="connsiteX33" fmla="*/ 7934325 w 8172450"/>
              <a:gd name="connsiteY33" fmla="*/ 1278691 h 1619523"/>
              <a:gd name="connsiteX34" fmla="*/ 8010525 w 8172450"/>
              <a:gd name="connsiteY34" fmla="*/ 1421566 h 1619523"/>
              <a:gd name="connsiteX35" fmla="*/ 8086725 w 8172450"/>
              <a:gd name="connsiteY35" fmla="*/ 1383466 h 1619523"/>
              <a:gd name="connsiteX36" fmla="*/ 8172450 w 8172450"/>
              <a:gd name="connsiteY36" fmla="*/ 1383466 h 1619523"/>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1428750 w 8172450"/>
              <a:gd name="connsiteY12" fmla="*/ 1202491 h 1618449"/>
              <a:gd name="connsiteX13" fmla="*/ 1533525 w 8172450"/>
              <a:gd name="connsiteY13" fmla="*/ 1240591 h 1618449"/>
              <a:gd name="connsiteX14" fmla="*/ 1714500 w 8172450"/>
              <a:gd name="connsiteY14" fmla="*/ 1250116 h 1618449"/>
              <a:gd name="connsiteX15" fmla="*/ 1809750 w 8172450"/>
              <a:gd name="connsiteY15" fmla="*/ 1373941 h 1618449"/>
              <a:gd name="connsiteX16" fmla="*/ 1933575 w 8172450"/>
              <a:gd name="connsiteY16" fmla="*/ 1354891 h 1618449"/>
              <a:gd name="connsiteX17" fmla="*/ 6715125 w 8172450"/>
              <a:gd name="connsiteY17" fmla="*/ 1618416 h 1618449"/>
              <a:gd name="connsiteX18" fmla="*/ 6924675 w 8172450"/>
              <a:gd name="connsiteY18" fmla="*/ 1335841 h 1618449"/>
              <a:gd name="connsiteX19" fmla="*/ 7019925 w 8172450"/>
              <a:gd name="connsiteY19" fmla="*/ 1154866 h 1618449"/>
              <a:gd name="connsiteX20" fmla="*/ 7077075 w 8172450"/>
              <a:gd name="connsiteY20" fmla="*/ 430966 h 1618449"/>
              <a:gd name="connsiteX21" fmla="*/ 7115175 w 8172450"/>
              <a:gd name="connsiteY21" fmla="*/ 173791 h 1618449"/>
              <a:gd name="connsiteX22" fmla="*/ 7191375 w 8172450"/>
              <a:gd name="connsiteY22" fmla="*/ 2341 h 1618449"/>
              <a:gd name="connsiteX23" fmla="*/ 7219950 w 8172450"/>
              <a:gd name="connsiteY23" fmla="*/ 297616 h 1618449"/>
              <a:gd name="connsiteX24" fmla="*/ 7267575 w 8172450"/>
              <a:gd name="connsiteY24" fmla="*/ 611941 h 1618449"/>
              <a:gd name="connsiteX25" fmla="*/ 7277100 w 8172450"/>
              <a:gd name="connsiteY25" fmla="*/ 869116 h 1618449"/>
              <a:gd name="connsiteX26" fmla="*/ 7362825 w 8172450"/>
              <a:gd name="connsiteY26" fmla="*/ 1040566 h 1618449"/>
              <a:gd name="connsiteX27" fmla="*/ 7458075 w 8172450"/>
              <a:gd name="connsiteY27" fmla="*/ 1192966 h 1618449"/>
              <a:gd name="connsiteX28" fmla="*/ 7572375 w 8172450"/>
              <a:gd name="connsiteY28" fmla="*/ 1192966 h 1618449"/>
              <a:gd name="connsiteX29" fmla="*/ 7639050 w 8172450"/>
              <a:gd name="connsiteY29" fmla="*/ 1107241 h 1618449"/>
              <a:gd name="connsiteX30" fmla="*/ 7762875 w 8172450"/>
              <a:gd name="connsiteY30" fmla="*/ 1173916 h 1618449"/>
              <a:gd name="connsiteX31" fmla="*/ 7839075 w 8172450"/>
              <a:gd name="connsiteY31" fmla="*/ 1250116 h 1618449"/>
              <a:gd name="connsiteX32" fmla="*/ 7934325 w 8172450"/>
              <a:gd name="connsiteY32" fmla="*/ 1278691 h 1618449"/>
              <a:gd name="connsiteX33" fmla="*/ 8010525 w 8172450"/>
              <a:gd name="connsiteY33" fmla="*/ 1421566 h 1618449"/>
              <a:gd name="connsiteX34" fmla="*/ 8086725 w 8172450"/>
              <a:gd name="connsiteY34" fmla="*/ 1383466 h 1618449"/>
              <a:gd name="connsiteX35" fmla="*/ 8172450 w 8172450"/>
              <a:gd name="connsiteY35" fmla="*/ 1383466 h 1618449"/>
              <a:gd name="connsiteX0" fmla="*/ 0 w 8172450"/>
              <a:gd name="connsiteY0" fmla="*/ 1383466 h 1618571"/>
              <a:gd name="connsiteX1" fmla="*/ 114300 w 8172450"/>
              <a:gd name="connsiteY1" fmla="*/ 1402516 h 1618571"/>
              <a:gd name="connsiteX2" fmla="*/ 266700 w 8172450"/>
              <a:gd name="connsiteY2" fmla="*/ 1440616 h 1618571"/>
              <a:gd name="connsiteX3" fmla="*/ 438150 w 8172450"/>
              <a:gd name="connsiteY3" fmla="*/ 1440616 h 1618571"/>
              <a:gd name="connsiteX4" fmla="*/ 552450 w 8172450"/>
              <a:gd name="connsiteY4" fmla="*/ 1402516 h 1618571"/>
              <a:gd name="connsiteX5" fmla="*/ 628650 w 8172450"/>
              <a:gd name="connsiteY5" fmla="*/ 1392991 h 1618571"/>
              <a:gd name="connsiteX6" fmla="*/ 704850 w 8172450"/>
              <a:gd name="connsiteY6" fmla="*/ 1402516 h 1618571"/>
              <a:gd name="connsiteX7" fmla="*/ 800100 w 8172450"/>
              <a:gd name="connsiteY7" fmla="*/ 1183441 h 1618571"/>
              <a:gd name="connsiteX8" fmla="*/ 914400 w 8172450"/>
              <a:gd name="connsiteY8" fmla="*/ 1231066 h 1618571"/>
              <a:gd name="connsiteX9" fmla="*/ 1057275 w 8172450"/>
              <a:gd name="connsiteY9" fmla="*/ 1259641 h 1618571"/>
              <a:gd name="connsiteX10" fmla="*/ 1171575 w 8172450"/>
              <a:gd name="connsiteY10" fmla="*/ 1345366 h 1618571"/>
              <a:gd name="connsiteX11" fmla="*/ 1343025 w 8172450"/>
              <a:gd name="connsiteY11" fmla="*/ 1354891 h 1618571"/>
              <a:gd name="connsiteX12" fmla="*/ 1428750 w 8172450"/>
              <a:gd name="connsiteY12" fmla="*/ 1202491 h 1618571"/>
              <a:gd name="connsiteX13" fmla="*/ 1533525 w 8172450"/>
              <a:gd name="connsiteY13" fmla="*/ 1240591 h 1618571"/>
              <a:gd name="connsiteX14" fmla="*/ 1714500 w 8172450"/>
              <a:gd name="connsiteY14" fmla="*/ 1250116 h 1618571"/>
              <a:gd name="connsiteX15" fmla="*/ 1809750 w 8172450"/>
              <a:gd name="connsiteY15" fmla="*/ 1373941 h 1618571"/>
              <a:gd name="connsiteX16" fmla="*/ 6715125 w 8172450"/>
              <a:gd name="connsiteY16" fmla="*/ 1618416 h 1618571"/>
              <a:gd name="connsiteX17" fmla="*/ 6924675 w 8172450"/>
              <a:gd name="connsiteY17" fmla="*/ 1335841 h 1618571"/>
              <a:gd name="connsiteX18" fmla="*/ 7019925 w 8172450"/>
              <a:gd name="connsiteY18" fmla="*/ 1154866 h 1618571"/>
              <a:gd name="connsiteX19" fmla="*/ 7077075 w 8172450"/>
              <a:gd name="connsiteY19" fmla="*/ 430966 h 1618571"/>
              <a:gd name="connsiteX20" fmla="*/ 7115175 w 8172450"/>
              <a:gd name="connsiteY20" fmla="*/ 173791 h 1618571"/>
              <a:gd name="connsiteX21" fmla="*/ 7191375 w 8172450"/>
              <a:gd name="connsiteY21" fmla="*/ 2341 h 1618571"/>
              <a:gd name="connsiteX22" fmla="*/ 7219950 w 8172450"/>
              <a:gd name="connsiteY22" fmla="*/ 297616 h 1618571"/>
              <a:gd name="connsiteX23" fmla="*/ 7267575 w 8172450"/>
              <a:gd name="connsiteY23" fmla="*/ 611941 h 1618571"/>
              <a:gd name="connsiteX24" fmla="*/ 7277100 w 8172450"/>
              <a:gd name="connsiteY24" fmla="*/ 869116 h 1618571"/>
              <a:gd name="connsiteX25" fmla="*/ 7362825 w 8172450"/>
              <a:gd name="connsiteY25" fmla="*/ 1040566 h 1618571"/>
              <a:gd name="connsiteX26" fmla="*/ 7458075 w 8172450"/>
              <a:gd name="connsiteY26" fmla="*/ 1192966 h 1618571"/>
              <a:gd name="connsiteX27" fmla="*/ 7572375 w 8172450"/>
              <a:gd name="connsiteY27" fmla="*/ 1192966 h 1618571"/>
              <a:gd name="connsiteX28" fmla="*/ 7639050 w 8172450"/>
              <a:gd name="connsiteY28" fmla="*/ 1107241 h 1618571"/>
              <a:gd name="connsiteX29" fmla="*/ 7762875 w 8172450"/>
              <a:gd name="connsiteY29" fmla="*/ 1173916 h 1618571"/>
              <a:gd name="connsiteX30" fmla="*/ 7839075 w 8172450"/>
              <a:gd name="connsiteY30" fmla="*/ 1250116 h 1618571"/>
              <a:gd name="connsiteX31" fmla="*/ 7934325 w 8172450"/>
              <a:gd name="connsiteY31" fmla="*/ 1278691 h 1618571"/>
              <a:gd name="connsiteX32" fmla="*/ 8010525 w 8172450"/>
              <a:gd name="connsiteY32" fmla="*/ 1421566 h 1618571"/>
              <a:gd name="connsiteX33" fmla="*/ 8086725 w 8172450"/>
              <a:gd name="connsiteY33" fmla="*/ 1383466 h 1618571"/>
              <a:gd name="connsiteX34" fmla="*/ 8172450 w 8172450"/>
              <a:gd name="connsiteY34" fmla="*/ 1383466 h 161857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6715125 w 8172450"/>
              <a:gd name="connsiteY15" fmla="*/ 1618416 h 1619081"/>
              <a:gd name="connsiteX16" fmla="*/ 6924675 w 8172450"/>
              <a:gd name="connsiteY16" fmla="*/ 1335841 h 1619081"/>
              <a:gd name="connsiteX17" fmla="*/ 7019925 w 8172450"/>
              <a:gd name="connsiteY17" fmla="*/ 1154866 h 1619081"/>
              <a:gd name="connsiteX18" fmla="*/ 7077075 w 8172450"/>
              <a:gd name="connsiteY18" fmla="*/ 430966 h 1619081"/>
              <a:gd name="connsiteX19" fmla="*/ 7115175 w 8172450"/>
              <a:gd name="connsiteY19" fmla="*/ 173791 h 1619081"/>
              <a:gd name="connsiteX20" fmla="*/ 7191375 w 8172450"/>
              <a:gd name="connsiteY20" fmla="*/ 2341 h 1619081"/>
              <a:gd name="connsiteX21" fmla="*/ 7219950 w 8172450"/>
              <a:gd name="connsiteY21" fmla="*/ 297616 h 1619081"/>
              <a:gd name="connsiteX22" fmla="*/ 7267575 w 8172450"/>
              <a:gd name="connsiteY22" fmla="*/ 611941 h 1619081"/>
              <a:gd name="connsiteX23" fmla="*/ 7277100 w 8172450"/>
              <a:gd name="connsiteY23" fmla="*/ 869116 h 1619081"/>
              <a:gd name="connsiteX24" fmla="*/ 7362825 w 8172450"/>
              <a:gd name="connsiteY24" fmla="*/ 1040566 h 1619081"/>
              <a:gd name="connsiteX25" fmla="*/ 7458075 w 8172450"/>
              <a:gd name="connsiteY25" fmla="*/ 1192966 h 1619081"/>
              <a:gd name="connsiteX26" fmla="*/ 7572375 w 8172450"/>
              <a:gd name="connsiteY26" fmla="*/ 1192966 h 1619081"/>
              <a:gd name="connsiteX27" fmla="*/ 7639050 w 8172450"/>
              <a:gd name="connsiteY27" fmla="*/ 1107241 h 1619081"/>
              <a:gd name="connsiteX28" fmla="*/ 7762875 w 8172450"/>
              <a:gd name="connsiteY28" fmla="*/ 1173916 h 1619081"/>
              <a:gd name="connsiteX29" fmla="*/ 7839075 w 8172450"/>
              <a:gd name="connsiteY29" fmla="*/ 1250116 h 1619081"/>
              <a:gd name="connsiteX30" fmla="*/ 7934325 w 8172450"/>
              <a:gd name="connsiteY30" fmla="*/ 1278691 h 1619081"/>
              <a:gd name="connsiteX31" fmla="*/ 8010525 w 8172450"/>
              <a:gd name="connsiteY31" fmla="*/ 1421566 h 1619081"/>
              <a:gd name="connsiteX32" fmla="*/ 8086725 w 8172450"/>
              <a:gd name="connsiteY32" fmla="*/ 1383466 h 1619081"/>
              <a:gd name="connsiteX33" fmla="*/ 8172450 w 8172450"/>
              <a:gd name="connsiteY33" fmla="*/ 1383466 h 1619081"/>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6715125 w 8172450"/>
              <a:gd name="connsiteY14" fmla="*/ 1618416 h 1619228"/>
              <a:gd name="connsiteX15" fmla="*/ 6924675 w 8172450"/>
              <a:gd name="connsiteY15" fmla="*/ 1335841 h 1619228"/>
              <a:gd name="connsiteX16" fmla="*/ 7019925 w 8172450"/>
              <a:gd name="connsiteY16" fmla="*/ 1154866 h 1619228"/>
              <a:gd name="connsiteX17" fmla="*/ 7077075 w 8172450"/>
              <a:gd name="connsiteY17" fmla="*/ 430966 h 1619228"/>
              <a:gd name="connsiteX18" fmla="*/ 7115175 w 8172450"/>
              <a:gd name="connsiteY18" fmla="*/ 173791 h 1619228"/>
              <a:gd name="connsiteX19" fmla="*/ 7191375 w 8172450"/>
              <a:gd name="connsiteY19" fmla="*/ 2341 h 1619228"/>
              <a:gd name="connsiteX20" fmla="*/ 7219950 w 8172450"/>
              <a:gd name="connsiteY20" fmla="*/ 297616 h 1619228"/>
              <a:gd name="connsiteX21" fmla="*/ 7267575 w 8172450"/>
              <a:gd name="connsiteY21" fmla="*/ 611941 h 1619228"/>
              <a:gd name="connsiteX22" fmla="*/ 7277100 w 8172450"/>
              <a:gd name="connsiteY22" fmla="*/ 869116 h 1619228"/>
              <a:gd name="connsiteX23" fmla="*/ 7362825 w 8172450"/>
              <a:gd name="connsiteY23" fmla="*/ 1040566 h 1619228"/>
              <a:gd name="connsiteX24" fmla="*/ 7458075 w 8172450"/>
              <a:gd name="connsiteY24" fmla="*/ 1192966 h 1619228"/>
              <a:gd name="connsiteX25" fmla="*/ 7572375 w 8172450"/>
              <a:gd name="connsiteY25" fmla="*/ 1192966 h 1619228"/>
              <a:gd name="connsiteX26" fmla="*/ 7639050 w 8172450"/>
              <a:gd name="connsiteY26" fmla="*/ 1107241 h 1619228"/>
              <a:gd name="connsiteX27" fmla="*/ 7762875 w 8172450"/>
              <a:gd name="connsiteY27" fmla="*/ 1173916 h 1619228"/>
              <a:gd name="connsiteX28" fmla="*/ 7839075 w 8172450"/>
              <a:gd name="connsiteY28" fmla="*/ 1250116 h 1619228"/>
              <a:gd name="connsiteX29" fmla="*/ 7934325 w 8172450"/>
              <a:gd name="connsiteY29" fmla="*/ 1278691 h 1619228"/>
              <a:gd name="connsiteX30" fmla="*/ 8010525 w 8172450"/>
              <a:gd name="connsiteY30" fmla="*/ 1421566 h 1619228"/>
              <a:gd name="connsiteX31" fmla="*/ 8086725 w 8172450"/>
              <a:gd name="connsiteY31" fmla="*/ 1383466 h 1619228"/>
              <a:gd name="connsiteX32" fmla="*/ 8172450 w 8172450"/>
              <a:gd name="connsiteY32" fmla="*/ 1383466 h 1619228"/>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6715125 w 8172450"/>
              <a:gd name="connsiteY13" fmla="*/ 1618416 h 1619936"/>
              <a:gd name="connsiteX14" fmla="*/ 6924675 w 8172450"/>
              <a:gd name="connsiteY14" fmla="*/ 1335841 h 1619936"/>
              <a:gd name="connsiteX15" fmla="*/ 7019925 w 8172450"/>
              <a:gd name="connsiteY15" fmla="*/ 1154866 h 1619936"/>
              <a:gd name="connsiteX16" fmla="*/ 7077075 w 8172450"/>
              <a:gd name="connsiteY16" fmla="*/ 430966 h 1619936"/>
              <a:gd name="connsiteX17" fmla="*/ 7115175 w 8172450"/>
              <a:gd name="connsiteY17" fmla="*/ 173791 h 1619936"/>
              <a:gd name="connsiteX18" fmla="*/ 7191375 w 8172450"/>
              <a:gd name="connsiteY18" fmla="*/ 2341 h 1619936"/>
              <a:gd name="connsiteX19" fmla="*/ 7219950 w 8172450"/>
              <a:gd name="connsiteY19" fmla="*/ 297616 h 1619936"/>
              <a:gd name="connsiteX20" fmla="*/ 7267575 w 8172450"/>
              <a:gd name="connsiteY20" fmla="*/ 611941 h 1619936"/>
              <a:gd name="connsiteX21" fmla="*/ 7277100 w 8172450"/>
              <a:gd name="connsiteY21" fmla="*/ 869116 h 1619936"/>
              <a:gd name="connsiteX22" fmla="*/ 7362825 w 8172450"/>
              <a:gd name="connsiteY22" fmla="*/ 1040566 h 1619936"/>
              <a:gd name="connsiteX23" fmla="*/ 7458075 w 8172450"/>
              <a:gd name="connsiteY23" fmla="*/ 1192966 h 1619936"/>
              <a:gd name="connsiteX24" fmla="*/ 7572375 w 8172450"/>
              <a:gd name="connsiteY24" fmla="*/ 1192966 h 1619936"/>
              <a:gd name="connsiteX25" fmla="*/ 7639050 w 8172450"/>
              <a:gd name="connsiteY25" fmla="*/ 1107241 h 1619936"/>
              <a:gd name="connsiteX26" fmla="*/ 7762875 w 8172450"/>
              <a:gd name="connsiteY26" fmla="*/ 1173916 h 1619936"/>
              <a:gd name="connsiteX27" fmla="*/ 7839075 w 8172450"/>
              <a:gd name="connsiteY27" fmla="*/ 1250116 h 1619936"/>
              <a:gd name="connsiteX28" fmla="*/ 7934325 w 8172450"/>
              <a:gd name="connsiteY28" fmla="*/ 1278691 h 1619936"/>
              <a:gd name="connsiteX29" fmla="*/ 8010525 w 8172450"/>
              <a:gd name="connsiteY29" fmla="*/ 1421566 h 1619936"/>
              <a:gd name="connsiteX30" fmla="*/ 8086725 w 8172450"/>
              <a:gd name="connsiteY30" fmla="*/ 1383466 h 1619936"/>
              <a:gd name="connsiteX31" fmla="*/ 8172450 w 8172450"/>
              <a:gd name="connsiteY31" fmla="*/ 1383466 h 1619936"/>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6715125 w 8172450"/>
              <a:gd name="connsiteY12" fmla="*/ 1618416 h 1618449"/>
              <a:gd name="connsiteX13" fmla="*/ 6924675 w 8172450"/>
              <a:gd name="connsiteY13" fmla="*/ 1335841 h 1618449"/>
              <a:gd name="connsiteX14" fmla="*/ 7019925 w 8172450"/>
              <a:gd name="connsiteY14" fmla="*/ 1154866 h 1618449"/>
              <a:gd name="connsiteX15" fmla="*/ 7077075 w 8172450"/>
              <a:gd name="connsiteY15" fmla="*/ 430966 h 1618449"/>
              <a:gd name="connsiteX16" fmla="*/ 7115175 w 8172450"/>
              <a:gd name="connsiteY16" fmla="*/ 173791 h 1618449"/>
              <a:gd name="connsiteX17" fmla="*/ 7191375 w 8172450"/>
              <a:gd name="connsiteY17" fmla="*/ 2341 h 1618449"/>
              <a:gd name="connsiteX18" fmla="*/ 7219950 w 8172450"/>
              <a:gd name="connsiteY18" fmla="*/ 297616 h 1618449"/>
              <a:gd name="connsiteX19" fmla="*/ 7267575 w 8172450"/>
              <a:gd name="connsiteY19" fmla="*/ 611941 h 1618449"/>
              <a:gd name="connsiteX20" fmla="*/ 7277100 w 8172450"/>
              <a:gd name="connsiteY20" fmla="*/ 869116 h 1618449"/>
              <a:gd name="connsiteX21" fmla="*/ 7362825 w 8172450"/>
              <a:gd name="connsiteY21" fmla="*/ 1040566 h 1618449"/>
              <a:gd name="connsiteX22" fmla="*/ 7458075 w 8172450"/>
              <a:gd name="connsiteY22" fmla="*/ 1192966 h 1618449"/>
              <a:gd name="connsiteX23" fmla="*/ 7572375 w 8172450"/>
              <a:gd name="connsiteY23" fmla="*/ 1192966 h 1618449"/>
              <a:gd name="connsiteX24" fmla="*/ 7639050 w 8172450"/>
              <a:gd name="connsiteY24" fmla="*/ 1107241 h 1618449"/>
              <a:gd name="connsiteX25" fmla="*/ 7762875 w 8172450"/>
              <a:gd name="connsiteY25" fmla="*/ 1173916 h 1618449"/>
              <a:gd name="connsiteX26" fmla="*/ 7839075 w 8172450"/>
              <a:gd name="connsiteY26" fmla="*/ 1250116 h 1618449"/>
              <a:gd name="connsiteX27" fmla="*/ 7934325 w 8172450"/>
              <a:gd name="connsiteY27" fmla="*/ 1278691 h 1618449"/>
              <a:gd name="connsiteX28" fmla="*/ 8010525 w 8172450"/>
              <a:gd name="connsiteY28" fmla="*/ 1421566 h 1618449"/>
              <a:gd name="connsiteX29" fmla="*/ 8086725 w 8172450"/>
              <a:gd name="connsiteY29" fmla="*/ 1383466 h 1618449"/>
              <a:gd name="connsiteX30" fmla="*/ 8172450 w 8172450"/>
              <a:gd name="connsiteY30" fmla="*/ 1383466 h 1618449"/>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6715125 w 8172450"/>
              <a:gd name="connsiteY11" fmla="*/ 1618416 h 1618424"/>
              <a:gd name="connsiteX12" fmla="*/ 6924675 w 8172450"/>
              <a:gd name="connsiteY12" fmla="*/ 1335841 h 1618424"/>
              <a:gd name="connsiteX13" fmla="*/ 7019925 w 8172450"/>
              <a:gd name="connsiteY13" fmla="*/ 1154866 h 1618424"/>
              <a:gd name="connsiteX14" fmla="*/ 7077075 w 8172450"/>
              <a:gd name="connsiteY14" fmla="*/ 430966 h 1618424"/>
              <a:gd name="connsiteX15" fmla="*/ 7115175 w 8172450"/>
              <a:gd name="connsiteY15" fmla="*/ 173791 h 1618424"/>
              <a:gd name="connsiteX16" fmla="*/ 7191375 w 8172450"/>
              <a:gd name="connsiteY16" fmla="*/ 2341 h 1618424"/>
              <a:gd name="connsiteX17" fmla="*/ 7219950 w 8172450"/>
              <a:gd name="connsiteY17" fmla="*/ 297616 h 1618424"/>
              <a:gd name="connsiteX18" fmla="*/ 7267575 w 8172450"/>
              <a:gd name="connsiteY18" fmla="*/ 611941 h 1618424"/>
              <a:gd name="connsiteX19" fmla="*/ 7277100 w 8172450"/>
              <a:gd name="connsiteY19" fmla="*/ 869116 h 1618424"/>
              <a:gd name="connsiteX20" fmla="*/ 7362825 w 8172450"/>
              <a:gd name="connsiteY20" fmla="*/ 1040566 h 1618424"/>
              <a:gd name="connsiteX21" fmla="*/ 7458075 w 8172450"/>
              <a:gd name="connsiteY21" fmla="*/ 1192966 h 1618424"/>
              <a:gd name="connsiteX22" fmla="*/ 7572375 w 8172450"/>
              <a:gd name="connsiteY22" fmla="*/ 1192966 h 1618424"/>
              <a:gd name="connsiteX23" fmla="*/ 7639050 w 8172450"/>
              <a:gd name="connsiteY23" fmla="*/ 1107241 h 1618424"/>
              <a:gd name="connsiteX24" fmla="*/ 7762875 w 8172450"/>
              <a:gd name="connsiteY24" fmla="*/ 1173916 h 1618424"/>
              <a:gd name="connsiteX25" fmla="*/ 7839075 w 8172450"/>
              <a:gd name="connsiteY25" fmla="*/ 1250116 h 1618424"/>
              <a:gd name="connsiteX26" fmla="*/ 7934325 w 8172450"/>
              <a:gd name="connsiteY26" fmla="*/ 1278691 h 1618424"/>
              <a:gd name="connsiteX27" fmla="*/ 8010525 w 8172450"/>
              <a:gd name="connsiteY27" fmla="*/ 1421566 h 1618424"/>
              <a:gd name="connsiteX28" fmla="*/ 8086725 w 8172450"/>
              <a:gd name="connsiteY28" fmla="*/ 1383466 h 1618424"/>
              <a:gd name="connsiteX29" fmla="*/ 8172450 w 8172450"/>
              <a:gd name="connsiteY29" fmla="*/ 1383466 h 1618424"/>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6715125 w 8172450"/>
              <a:gd name="connsiteY10" fmla="*/ 1618416 h 1618948"/>
              <a:gd name="connsiteX11" fmla="*/ 6924675 w 8172450"/>
              <a:gd name="connsiteY11" fmla="*/ 1335841 h 1618948"/>
              <a:gd name="connsiteX12" fmla="*/ 7019925 w 8172450"/>
              <a:gd name="connsiteY12" fmla="*/ 1154866 h 1618948"/>
              <a:gd name="connsiteX13" fmla="*/ 7077075 w 8172450"/>
              <a:gd name="connsiteY13" fmla="*/ 430966 h 1618948"/>
              <a:gd name="connsiteX14" fmla="*/ 7115175 w 8172450"/>
              <a:gd name="connsiteY14" fmla="*/ 173791 h 1618948"/>
              <a:gd name="connsiteX15" fmla="*/ 7191375 w 8172450"/>
              <a:gd name="connsiteY15" fmla="*/ 2341 h 1618948"/>
              <a:gd name="connsiteX16" fmla="*/ 7219950 w 8172450"/>
              <a:gd name="connsiteY16" fmla="*/ 297616 h 1618948"/>
              <a:gd name="connsiteX17" fmla="*/ 7267575 w 8172450"/>
              <a:gd name="connsiteY17" fmla="*/ 611941 h 1618948"/>
              <a:gd name="connsiteX18" fmla="*/ 7277100 w 8172450"/>
              <a:gd name="connsiteY18" fmla="*/ 869116 h 1618948"/>
              <a:gd name="connsiteX19" fmla="*/ 7362825 w 8172450"/>
              <a:gd name="connsiteY19" fmla="*/ 1040566 h 1618948"/>
              <a:gd name="connsiteX20" fmla="*/ 7458075 w 8172450"/>
              <a:gd name="connsiteY20" fmla="*/ 1192966 h 1618948"/>
              <a:gd name="connsiteX21" fmla="*/ 7572375 w 8172450"/>
              <a:gd name="connsiteY21" fmla="*/ 1192966 h 1618948"/>
              <a:gd name="connsiteX22" fmla="*/ 7639050 w 8172450"/>
              <a:gd name="connsiteY22" fmla="*/ 1107241 h 1618948"/>
              <a:gd name="connsiteX23" fmla="*/ 7762875 w 8172450"/>
              <a:gd name="connsiteY23" fmla="*/ 1173916 h 1618948"/>
              <a:gd name="connsiteX24" fmla="*/ 7839075 w 8172450"/>
              <a:gd name="connsiteY24" fmla="*/ 1250116 h 1618948"/>
              <a:gd name="connsiteX25" fmla="*/ 7934325 w 8172450"/>
              <a:gd name="connsiteY25" fmla="*/ 1278691 h 1618948"/>
              <a:gd name="connsiteX26" fmla="*/ 8010525 w 8172450"/>
              <a:gd name="connsiteY26" fmla="*/ 1421566 h 1618948"/>
              <a:gd name="connsiteX27" fmla="*/ 8086725 w 8172450"/>
              <a:gd name="connsiteY27" fmla="*/ 1383466 h 1618948"/>
              <a:gd name="connsiteX28" fmla="*/ 8172450 w 8172450"/>
              <a:gd name="connsiteY28"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6715125 w 8172450"/>
              <a:gd name="connsiteY9" fmla="*/ 1618416 h 1619387"/>
              <a:gd name="connsiteX10" fmla="*/ 6924675 w 8172450"/>
              <a:gd name="connsiteY10" fmla="*/ 1335841 h 1619387"/>
              <a:gd name="connsiteX11" fmla="*/ 7019925 w 8172450"/>
              <a:gd name="connsiteY11" fmla="*/ 1154866 h 1619387"/>
              <a:gd name="connsiteX12" fmla="*/ 7077075 w 8172450"/>
              <a:gd name="connsiteY12" fmla="*/ 430966 h 1619387"/>
              <a:gd name="connsiteX13" fmla="*/ 7115175 w 8172450"/>
              <a:gd name="connsiteY13" fmla="*/ 173791 h 1619387"/>
              <a:gd name="connsiteX14" fmla="*/ 7191375 w 8172450"/>
              <a:gd name="connsiteY14" fmla="*/ 2341 h 1619387"/>
              <a:gd name="connsiteX15" fmla="*/ 7219950 w 8172450"/>
              <a:gd name="connsiteY15" fmla="*/ 297616 h 1619387"/>
              <a:gd name="connsiteX16" fmla="*/ 7267575 w 8172450"/>
              <a:gd name="connsiteY16" fmla="*/ 611941 h 1619387"/>
              <a:gd name="connsiteX17" fmla="*/ 7277100 w 8172450"/>
              <a:gd name="connsiteY17" fmla="*/ 869116 h 1619387"/>
              <a:gd name="connsiteX18" fmla="*/ 7362825 w 8172450"/>
              <a:gd name="connsiteY18" fmla="*/ 1040566 h 1619387"/>
              <a:gd name="connsiteX19" fmla="*/ 7458075 w 8172450"/>
              <a:gd name="connsiteY19" fmla="*/ 1192966 h 1619387"/>
              <a:gd name="connsiteX20" fmla="*/ 7572375 w 8172450"/>
              <a:gd name="connsiteY20" fmla="*/ 1192966 h 1619387"/>
              <a:gd name="connsiteX21" fmla="*/ 7639050 w 8172450"/>
              <a:gd name="connsiteY21" fmla="*/ 1107241 h 1619387"/>
              <a:gd name="connsiteX22" fmla="*/ 7762875 w 8172450"/>
              <a:gd name="connsiteY22" fmla="*/ 1173916 h 1619387"/>
              <a:gd name="connsiteX23" fmla="*/ 7839075 w 8172450"/>
              <a:gd name="connsiteY23" fmla="*/ 1250116 h 1619387"/>
              <a:gd name="connsiteX24" fmla="*/ 7934325 w 8172450"/>
              <a:gd name="connsiteY24" fmla="*/ 1278691 h 1619387"/>
              <a:gd name="connsiteX25" fmla="*/ 8010525 w 8172450"/>
              <a:gd name="connsiteY25" fmla="*/ 1421566 h 1619387"/>
              <a:gd name="connsiteX26" fmla="*/ 8086725 w 8172450"/>
              <a:gd name="connsiteY26" fmla="*/ 1383466 h 1619387"/>
              <a:gd name="connsiteX27" fmla="*/ 8172450 w 8172450"/>
              <a:gd name="connsiteY27" fmla="*/ 1383466 h 1619387"/>
              <a:gd name="connsiteX0" fmla="*/ 0 w 8172450"/>
              <a:gd name="connsiteY0" fmla="*/ 1383466 h 1620358"/>
              <a:gd name="connsiteX1" fmla="*/ 114300 w 8172450"/>
              <a:gd name="connsiteY1" fmla="*/ 1402516 h 1620358"/>
              <a:gd name="connsiteX2" fmla="*/ 266700 w 8172450"/>
              <a:gd name="connsiteY2" fmla="*/ 1440616 h 1620358"/>
              <a:gd name="connsiteX3" fmla="*/ 438150 w 8172450"/>
              <a:gd name="connsiteY3" fmla="*/ 1440616 h 1620358"/>
              <a:gd name="connsiteX4" fmla="*/ 552450 w 8172450"/>
              <a:gd name="connsiteY4" fmla="*/ 1402516 h 1620358"/>
              <a:gd name="connsiteX5" fmla="*/ 628650 w 8172450"/>
              <a:gd name="connsiteY5" fmla="*/ 1392991 h 1620358"/>
              <a:gd name="connsiteX6" fmla="*/ 704850 w 8172450"/>
              <a:gd name="connsiteY6" fmla="*/ 1402516 h 1620358"/>
              <a:gd name="connsiteX7" fmla="*/ 800100 w 8172450"/>
              <a:gd name="connsiteY7" fmla="*/ 1183441 h 1620358"/>
              <a:gd name="connsiteX8" fmla="*/ 6715125 w 8172450"/>
              <a:gd name="connsiteY8" fmla="*/ 1618416 h 1620358"/>
              <a:gd name="connsiteX9" fmla="*/ 6924675 w 8172450"/>
              <a:gd name="connsiteY9" fmla="*/ 1335841 h 1620358"/>
              <a:gd name="connsiteX10" fmla="*/ 7019925 w 8172450"/>
              <a:gd name="connsiteY10" fmla="*/ 1154866 h 1620358"/>
              <a:gd name="connsiteX11" fmla="*/ 7077075 w 8172450"/>
              <a:gd name="connsiteY11" fmla="*/ 430966 h 1620358"/>
              <a:gd name="connsiteX12" fmla="*/ 7115175 w 8172450"/>
              <a:gd name="connsiteY12" fmla="*/ 173791 h 1620358"/>
              <a:gd name="connsiteX13" fmla="*/ 7191375 w 8172450"/>
              <a:gd name="connsiteY13" fmla="*/ 2341 h 1620358"/>
              <a:gd name="connsiteX14" fmla="*/ 7219950 w 8172450"/>
              <a:gd name="connsiteY14" fmla="*/ 297616 h 1620358"/>
              <a:gd name="connsiteX15" fmla="*/ 7267575 w 8172450"/>
              <a:gd name="connsiteY15" fmla="*/ 611941 h 1620358"/>
              <a:gd name="connsiteX16" fmla="*/ 7277100 w 8172450"/>
              <a:gd name="connsiteY16" fmla="*/ 869116 h 1620358"/>
              <a:gd name="connsiteX17" fmla="*/ 7362825 w 8172450"/>
              <a:gd name="connsiteY17" fmla="*/ 1040566 h 1620358"/>
              <a:gd name="connsiteX18" fmla="*/ 7458075 w 8172450"/>
              <a:gd name="connsiteY18" fmla="*/ 1192966 h 1620358"/>
              <a:gd name="connsiteX19" fmla="*/ 7572375 w 8172450"/>
              <a:gd name="connsiteY19" fmla="*/ 1192966 h 1620358"/>
              <a:gd name="connsiteX20" fmla="*/ 7639050 w 8172450"/>
              <a:gd name="connsiteY20" fmla="*/ 1107241 h 1620358"/>
              <a:gd name="connsiteX21" fmla="*/ 7762875 w 8172450"/>
              <a:gd name="connsiteY21" fmla="*/ 1173916 h 1620358"/>
              <a:gd name="connsiteX22" fmla="*/ 7839075 w 8172450"/>
              <a:gd name="connsiteY22" fmla="*/ 1250116 h 1620358"/>
              <a:gd name="connsiteX23" fmla="*/ 7934325 w 8172450"/>
              <a:gd name="connsiteY23" fmla="*/ 1278691 h 1620358"/>
              <a:gd name="connsiteX24" fmla="*/ 8010525 w 8172450"/>
              <a:gd name="connsiteY24" fmla="*/ 1421566 h 1620358"/>
              <a:gd name="connsiteX25" fmla="*/ 8086725 w 8172450"/>
              <a:gd name="connsiteY25" fmla="*/ 1383466 h 1620358"/>
              <a:gd name="connsiteX26" fmla="*/ 8172450 w 8172450"/>
              <a:gd name="connsiteY26" fmla="*/ 1383466 h 1620358"/>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704850 w 8172450"/>
              <a:gd name="connsiteY6" fmla="*/ 1402516 h 1618416"/>
              <a:gd name="connsiteX7" fmla="*/ 6715125 w 8172450"/>
              <a:gd name="connsiteY7" fmla="*/ 1618416 h 1618416"/>
              <a:gd name="connsiteX8" fmla="*/ 6924675 w 8172450"/>
              <a:gd name="connsiteY8" fmla="*/ 1335841 h 1618416"/>
              <a:gd name="connsiteX9" fmla="*/ 7019925 w 8172450"/>
              <a:gd name="connsiteY9" fmla="*/ 1154866 h 1618416"/>
              <a:gd name="connsiteX10" fmla="*/ 7077075 w 8172450"/>
              <a:gd name="connsiteY10" fmla="*/ 430966 h 1618416"/>
              <a:gd name="connsiteX11" fmla="*/ 7115175 w 8172450"/>
              <a:gd name="connsiteY11" fmla="*/ 173791 h 1618416"/>
              <a:gd name="connsiteX12" fmla="*/ 7191375 w 8172450"/>
              <a:gd name="connsiteY12" fmla="*/ 2341 h 1618416"/>
              <a:gd name="connsiteX13" fmla="*/ 7219950 w 8172450"/>
              <a:gd name="connsiteY13" fmla="*/ 297616 h 1618416"/>
              <a:gd name="connsiteX14" fmla="*/ 7267575 w 8172450"/>
              <a:gd name="connsiteY14" fmla="*/ 611941 h 1618416"/>
              <a:gd name="connsiteX15" fmla="*/ 7277100 w 8172450"/>
              <a:gd name="connsiteY15" fmla="*/ 869116 h 1618416"/>
              <a:gd name="connsiteX16" fmla="*/ 7362825 w 8172450"/>
              <a:gd name="connsiteY16" fmla="*/ 1040566 h 1618416"/>
              <a:gd name="connsiteX17" fmla="*/ 7458075 w 8172450"/>
              <a:gd name="connsiteY17" fmla="*/ 1192966 h 1618416"/>
              <a:gd name="connsiteX18" fmla="*/ 7572375 w 8172450"/>
              <a:gd name="connsiteY18" fmla="*/ 1192966 h 1618416"/>
              <a:gd name="connsiteX19" fmla="*/ 7639050 w 8172450"/>
              <a:gd name="connsiteY19" fmla="*/ 1107241 h 1618416"/>
              <a:gd name="connsiteX20" fmla="*/ 7762875 w 8172450"/>
              <a:gd name="connsiteY20" fmla="*/ 1173916 h 1618416"/>
              <a:gd name="connsiteX21" fmla="*/ 7839075 w 8172450"/>
              <a:gd name="connsiteY21" fmla="*/ 1250116 h 1618416"/>
              <a:gd name="connsiteX22" fmla="*/ 7934325 w 8172450"/>
              <a:gd name="connsiteY22" fmla="*/ 1278691 h 1618416"/>
              <a:gd name="connsiteX23" fmla="*/ 8010525 w 8172450"/>
              <a:gd name="connsiteY23" fmla="*/ 1421566 h 1618416"/>
              <a:gd name="connsiteX24" fmla="*/ 8086725 w 8172450"/>
              <a:gd name="connsiteY24" fmla="*/ 1383466 h 1618416"/>
              <a:gd name="connsiteX25" fmla="*/ 8172450 w 8172450"/>
              <a:gd name="connsiteY25"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6715125 w 8172450"/>
              <a:gd name="connsiteY6" fmla="*/ 1618416 h 1618416"/>
              <a:gd name="connsiteX7" fmla="*/ 6924675 w 8172450"/>
              <a:gd name="connsiteY7" fmla="*/ 1335841 h 1618416"/>
              <a:gd name="connsiteX8" fmla="*/ 7019925 w 8172450"/>
              <a:gd name="connsiteY8" fmla="*/ 1154866 h 1618416"/>
              <a:gd name="connsiteX9" fmla="*/ 7077075 w 8172450"/>
              <a:gd name="connsiteY9" fmla="*/ 430966 h 1618416"/>
              <a:gd name="connsiteX10" fmla="*/ 7115175 w 8172450"/>
              <a:gd name="connsiteY10" fmla="*/ 173791 h 1618416"/>
              <a:gd name="connsiteX11" fmla="*/ 7191375 w 8172450"/>
              <a:gd name="connsiteY11" fmla="*/ 2341 h 1618416"/>
              <a:gd name="connsiteX12" fmla="*/ 7219950 w 8172450"/>
              <a:gd name="connsiteY12" fmla="*/ 297616 h 1618416"/>
              <a:gd name="connsiteX13" fmla="*/ 7267575 w 8172450"/>
              <a:gd name="connsiteY13" fmla="*/ 611941 h 1618416"/>
              <a:gd name="connsiteX14" fmla="*/ 7277100 w 8172450"/>
              <a:gd name="connsiteY14" fmla="*/ 869116 h 1618416"/>
              <a:gd name="connsiteX15" fmla="*/ 7362825 w 8172450"/>
              <a:gd name="connsiteY15" fmla="*/ 1040566 h 1618416"/>
              <a:gd name="connsiteX16" fmla="*/ 7458075 w 8172450"/>
              <a:gd name="connsiteY16" fmla="*/ 1192966 h 1618416"/>
              <a:gd name="connsiteX17" fmla="*/ 7572375 w 8172450"/>
              <a:gd name="connsiteY17" fmla="*/ 1192966 h 1618416"/>
              <a:gd name="connsiteX18" fmla="*/ 7639050 w 8172450"/>
              <a:gd name="connsiteY18" fmla="*/ 1107241 h 1618416"/>
              <a:gd name="connsiteX19" fmla="*/ 7762875 w 8172450"/>
              <a:gd name="connsiteY19" fmla="*/ 1173916 h 1618416"/>
              <a:gd name="connsiteX20" fmla="*/ 7839075 w 8172450"/>
              <a:gd name="connsiteY20" fmla="*/ 1250116 h 1618416"/>
              <a:gd name="connsiteX21" fmla="*/ 7934325 w 8172450"/>
              <a:gd name="connsiteY21" fmla="*/ 1278691 h 1618416"/>
              <a:gd name="connsiteX22" fmla="*/ 8010525 w 8172450"/>
              <a:gd name="connsiteY22" fmla="*/ 1421566 h 1618416"/>
              <a:gd name="connsiteX23" fmla="*/ 8086725 w 8172450"/>
              <a:gd name="connsiteY23" fmla="*/ 1383466 h 1618416"/>
              <a:gd name="connsiteX24" fmla="*/ 8172450 w 8172450"/>
              <a:gd name="connsiteY24"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715125 w 8172450"/>
              <a:gd name="connsiteY5" fmla="*/ 1618416 h 1618416"/>
              <a:gd name="connsiteX6" fmla="*/ 6924675 w 8172450"/>
              <a:gd name="connsiteY6" fmla="*/ 1335841 h 1618416"/>
              <a:gd name="connsiteX7" fmla="*/ 7019925 w 8172450"/>
              <a:gd name="connsiteY7" fmla="*/ 1154866 h 1618416"/>
              <a:gd name="connsiteX8" fmla="*/ 7077075 w 8172450"/>
              <a:gd name="connsiteY8" fmla="*/ 430966 h 1618416"/>
              <a:gd name="connsiteX9" fmla="*/ 7115175 w 8172450"/>
              <a:gd name="connsiteY9" fmla="*/ 173791 h 1618416"/>
              <a:gd name="connsiteX10" fmla="*/ 7191375 w 8172450"/>
              <a:gd name="connsiteY10" fmla="*/ 2341 h 1618416"/>
              <a:gd name="connsiteX11" fmla="*/ 7219950 w 8172450"/>
              <a:gd name="connsiteY11" fmla="*/ 297616 h 1618416"/>
              <a:gd name="connsiteX12" fmla="*/ 7267575 w 8172450"/>
              <a:gd name="connsiteY12" fmla="*/ 611941 h 1618416"/>
              <a:gd name="connsiteX13" fmla="*/ 7277100 w 8172450"/>
              <a:gd name="connsiteY13" fmla="*/ 869116 h 1618416"/>
              <a:gd name="connsiteX14" fmla="*/ 7362825 w 8172450"/>
              <a:gd name="connsiteY14" fmla="*/ 1040566 h 1618416"/>
              <a:gd name="connsiteX15" fmla="*/ 7458075 w 8172450"/>
              <a:gd name="connsiteY15" fmla="*/ 1192966 h 1618416"/>
              <a:gd name="connsiteX16" fmla="*/ 7572375 w 8172450"/>
              <a:gd name="connsiteY16" fmla="*/ 1192966 h 1618416"/>
              <a:gd name="connsiteX17" fmla="*/ 7639050 w 8172450"/>
              <a:gd name="connsiteY17" fmla="*/ 1107241 h 1618416"/>
              <a:gd name="connsiteX18" fmla="*/ 7762875 w 8172450"/>
              <a:gd name="connsiteY18" fmla="*/ 1173916 h 1618416"/>
              <a:gd name="connsiteX19" fmla="*/ 7839075 w 8172450"/>
              <a:gd name="connsiteY19" fmla="*/ 1250116 h 1618416"/>
              <a:gd name="connsiteX20" fmla="*/ 7934325 w 8172450"/>
              <a:gd name="connsiteY20" fmla="*/ 1278691 h 1618416"/>
              <a:gd name="connsiteX21" fmla="*/ 8010525 w 8172450"/>
              <a:gd name="connsiteY21" fmla="*/ 1421566 h 1618416"/>
              <a:gd name="connsiteX22" fmla="*/ 8086725 w 8172450"/>
              <a:gd name="connsiteY22" fmla="*/ 1383466 h 1618416"/>
              <a:gd name="connsiteX23" fmla="*/ 8172450 w 8172450"/>
              <a:gd name="connsiteY23" fmla="*/ 1383466 h 1618416"/>
              <a:gd name="connsiteX0" fmla="*/ 74539 w 8246989"/>
              <a:gd name="connsiteY0" fmla="*/ 1383466 h 1618416"/>
              <a:gd name="connsiteX1" fmla="*/ 188839 w 8246989"/>
              <a:gd name="connsiteY1" fmla="*/ 1402516 h 1618416"/>
              <a:gd name="connsiteX2" fmla="*/ 341239 w 8246989"/>
              <a:gd name="connsiteY2" fmla="*/ 1440616 h 1618416"/>
              <a:gd name="connsiteX3" fmla="*/ 512689 w 8246989"/>
              <a:gd name="connsiteY3" fmla="*/ 1440616 h 1618416"/>
              <a:gd name="connsiteX4" fmla="*/ 6789664 w 8246989"/>
              <a:gd name="connsiteY4" fmla="*/ 1618416 h 1618416"/>
              <a:gd name="connsiteX5" fmla="*/ 6999214 w 8246989"/>
              <a:gd name="connsiteY5" fmla="*/ 1335841 h 1618416"/>
              <a:gd name="connsiteX6" fmla="*/ 7094464 w 8246989"/>
              <a:gd name="connsiteY6" fmla="*/ 1154866 h 1618416"/>
              <a:gd name="connsiteX7" fmla="*/ 7151614 w 8246989"/>
              <a:gd name="connsiteY7" fmla="*/ 430966 h 1618416"/>
              <a:gd name="connsiteX8" fmla="*/ 7189714 w 8246989"/>
              <a:gd name="connsiteY8" fmla="*/ 173791 h 1618416"/>
              <a:gd name="connsiteX9" fmla="*/ 7265914 w 8246989"/>
              <a:gd name="connsiteY9" fmla="*/ 2341 h 1618416"/>
              <a:gd name="connsiteX10" fmla="*/ 7294489 w 8246989"/>
              <a:gd name="connsiteY10" fmla="*/ 297616 h 1618416"/>
              <a:gd name="connsiteX11" fmla="*/ 7342114 w 8246989"/>
              <a:gd name="connsiteY11" fmla="*/ 611941 h 1618416"/>
              <a:gd name="connsiteX12" fmla="*/ 7351639 w 8246989"/>
              <a:gd name="connsiteY12" fmla="*/ 869116 h 1618416"/>
              <a:gd name="connsiteX13" fmla="*/ 7437364 w 8246989"/>
              <a:gd name="connsiteY13" fmla="*/ 1040566 h 1618416"/>
              <a:gd name="connsiteX14" fmla="*/ 7532614 w 8246989"/>
              <a:gd name="connsiteY14" fmla="*/ 1192966 h 1618416"/>
              <a:gd name="connsiteX15" fmla="*/ 7646914 w 8246989"/>
              <a:gd name="connsiteY15" fmla="*/ 1192966 h 1618416"/>
              <a:gd name="connsiteX16" fmla="*/ 7713589 w 8246989"/>
              <a:gd name="connsiteY16" fmla="*/ 1107241 h 1618416"/>
              <a:gd name="connsiteX17" fmla="*/ 7837414 w 8246989"/>
              <a:gd name="connsiteY17" fmla="*/ 1173916 h 1618416"/>
              <a:gd name="connsiteX18" fmla="*/ 7913614 w 8246989"/>
              <a:gd name="connsiteY18" fmla="*/ 1250116 h 1618416"/>
              <a:gd name="connsiteX19" fmla="*/ 8008864 w 8246989"/>
              <a:gd name="connsiteY19" fmla="*/ 1278691 h 1618416"/>
              <a:gd name="connsiteX20" fmla="*/ 8085064 w 8246989"/>
              <a:gd name="connsiteY20" fmla="*/ 1421566 h 1618416"/>
              <a:gd name="connsiteX21" fmla="*/ 8161264 w 8246989"/>
              <a:gd name="connsiteY21" fmla="*/ 1383466 h 1618416"/>
              <a:gd name="connsiteX22" fmla="*/ 8246989 w 8246989"/>
              <a:gd name="connsiteY22" fmla="*/ 1383466 h 1618416"/>
              <a:gd name="connsiteX0" fmla="*/ 253937 w 8426387"/>
              <a:gd name="connsiteY0" fmla="*/ 1383466 h 1618416"/>
              <a:gd name="connsiteX1" fmla="*/ 368237 w 8426387"/>
              <a:gd name="connsiteY1" fmla="*/ 1402516 h 1618416"/>
              <a:gd name="connsiteX2" fmla="*/ 520637 w 8426387"/>
              <a:gd name="connsiteY2" fmla="*/ 1440616 h 1618416"/>
              <a:gd name="connsiteX3" fmla="*/ 6969062 w 8426387"/>
              <a:gd name="connsiteY3" fmla="*/ 1618416 h 1618416"/>
              <a:gd name="connsiteX4" fmla="*/ 7178612 w 8426387"/>
              <a:gd name="connsiteY4" fmla="*/ 1335841 h 1618416"/>
              <a:gd name="connsiteX5" fmla="*/ 7273862 w 8426387"/>
              <a:gd name="connsiteY5" fmla="*/ 1154866 h 1618416"/>
              <a:gd name="connsiteX6" fmla="*/ 7331012 w 8426387"/>
              <a:gd name="connsiteY6" fmla="*/ 430966 h 1618416"/>
              <a:gd name="connsiteX7" fmla="*/ 7369112 w 8426387"/>
              <a:gd name="connsiteY7" fmla="*/ 173791 h 1618416"/>
              <a:gd name="connsiteX8" fmla="*/ 7445312 w 8426387"/>
              <a:gd name="connsiteY8" fmla="*/ 2341 h 1618416"/>
              <a:gd name="connsiteX9" fmla="*/ 7473887 w 8426387"/>
              <a:gd name="connsiteY9" fmla="*/ 297616 h 1618416"/>
              <a:gd name="connsiteX10" fmla="*/ 7521512 w 8426387"/>
              <a:gd name="connsiteY10" fmla="*/ 611941 h 1618416"/>
              <a:gd name="connsiteX11" fmla="*/ 7531037 w 8426387"/>
              <a:gd name="connsiteY11" fmla="*/ 869116 h 1618416"/>
              <a:gd name="connsiteX12" fmla="*/ 7616762 w 8426387"/>
              <a:gd name="connsiteY12" fmla="*/ 1040566 h 1618416"/>
              <a:gd name="connsiteX13" fmla="*/ 7712012 w 8426387"/>
              <a:gd name="connsiteY13" fmla="*/ 1192966 h 1618416"/>
              <a:gd name="connsiteX14" fmla="*/ 7826312 w 8426387"/>
              <a:gd name="connsiteY14" fmla="*/ 1192966 h 1618416"/>
              <a:gd name="connsiteX15" fmla="*/ 7892987 w 8426387"/>
              <a:gd name="connsiteY15" fmla="*/ 1107241 h 1618416"/>
              <a:gd name="connsiteX16" fmla="*/ 8016812 w 8426387"/>
              <a:gd name="connsiteY16" fmla="*/ 1173916 h 1618416"/>
              <a:gd name="connsiteX17" fmla="*/ 8093012 w 8426387"/>
              <a:gd name="connsiteY17" fmla="*/ 1250116 h 1618416"/>
              <a:gd name="connsiteX18" fmla="*/ 8188262 w 8426387"/>
              <a:gd name="connsiteY18" fmla="*/ 1278691 h 1618416"/>
              <a:gd name="connsiteX19" fmla="*/ 8264462 w 8426387"/>
              <a:gd name="connsiteY19" fmla="*/ 1421566 h 1618416"/>
              <a:gd name="connsiteX20" fmla="*/ 8340662 w 8426387"/>
              <a:gd name="connsiteY20" fmla="*/ 1383466 h 1618416"/>
              <a:gd name="connsiteX21" fmla="*/ 8426387 w 8426387"/>
              <a:gd name="connsiteY21" fmla="*/ 1383466 h 1618416"/>
              <a:gd name="connsiteX0" fmla="*/ 406072 w 8578522"/>
              <a:gd name="connsiteY0" fmla="*/ 1383466 h 1618416"/>
              <a:gd name="connsiteX1" fmla="*/ 520372 w 8578522"/>
              <a:gd name="connsiteY1" fmla="*/ 1402516 h 1618416"/>
              <a:gd name="connsiteX2" fmla="*/ 7121197 w 8578522"/>
              <a:gd name="connsiteY2" fmla="*/ 1618416 h 1618416"/>
              <a:gd name="connsiteX3" fmla="*/ 7330747 w 8578522"/>
              <a:gd name="connsiteY3" fmla="*/ 1335841 h 1618416"/>
              <a:gd name="connsiteX4" fmla="*/ 7425997 w 8578522"/>
              <a:gd name="connsiteY4" fmla="*/ 1154866 h 1618416"/>
              <a:gd name="connsiteX5" fmla="*/ 7483147 w 8578522"/>
              <a:gd name="connsiteY5" fmla="*/ 430966 h 1618416"/>
              <a:gd name="connsiteX6" fmla="*/ 7521247 w 8578522"/>
              <a:gd name="connsiteY6" fmla="*/ 173791 h 1618416"/>
              <a:gd name="connsiteX7" fmla="*/ 7597447 w 8578522"/>
              <a:gd name="connsiteY7" fmla="*/ 2341 h 1618416"/>
              <a:gd name="connsiteX8" fmla="*/ 7626022 w 8578522"/>
              <a:gd name="connsiteY8" fmla="*/ 297616 h 1618416"/>
              <a:gd name="connsiteX9" fmla="*/ 7673647 w 8578522"/>
              <a:gd name="connsiteY9" fmla="*/ 611941 h 1618416"/>
              <a:gd name="connsiteX10" fmla="*/ 7683172 w 8578522"/>
              <a:gd name="connsiteY10" fmla="*/ 869116 h 1618416"/>
              <a:gd name="connsiteX11" fmla="*/ 7768897 w 8578522"/>
              <a:gd name="connsiteY11" fmla="*/ 1040566 h 1618416"/>
              <a:gd name="connsiteX12" fmla="*/ 7864147 w 8578522"/>
              <a:gd name="connsiteY12" fmla="*/ 1192966 h 1618416"/>
              <a:gd name="connsiteX13" fmla="*/ 7978447 w 8578522"/>
              <a:gd name="connsiteY13" fmla="*/ 1192966 h 1618416"/>
              <a:gd name="connsiteX14" fmla="*/ 8045122 w 8578522"/>
              <a:gd name="connsiteY14" fmla="*/ 1107241 h 1618416"/>
              <a:gd name="connsiteX15" fmla="*/ 8168947 w 8578522"/>
              <a:gd name="connsiteY15" fmla="*/ 1173916 h 1618416"/>
              <a:gd name="connsiteX16" fmla="*/ 8245147 w 8578522"/>
              <a:gd name="connsiteY16" fmla="*/ 1250116 h 1618416"/>
              <a:gd name="connsiteX17" fmla="*/ 8340397 w 8578522"/>
              <a:gd name="connsiteY17" fmla="*/ 1278691 h 1618416"/>
              <a:gd name="connsiteX18" fmla="*/ 8416597 w 8578522"/>
              <a:gd name="connsiteY18" fmla="*/ 1421566 h 1618416"/>
              <a:gd name="connsiteX19" fmla="*/ 8492797 w 8578522"/>
              <a:gd name="connsiteY19" fmla="*/ 1383466 h 1618416"/>
              <a:gd name="connsiteX20" fmla="*/ 8578522 w 8578522"/>
              <a:gd name="connsiteY20" fmla="*/ 1383466 h 1618416"/>
              <a:gd name="connsiteX0" fmla="*/ 0 w 8172450"/>
              <a:gd name="connsiteY0" fmla="*/ 1383466 h 1618416"/>
              <a:gd name="connsiteX1" fmla="*/ 6715125 w 8172450"/>
              <a:gd name="connsiteY1" fmla="*/ 1618416 h 1618416"/>
              <a:gd name="connsiteX2" fmla="*/ 6924675 w 8172450"/>
              <a:gd name="connsiteY2" fmla="*/ 1335841 h 1618416"/>
              <a:gd name="connsiteX3" fmla="*/ 7019925 w 8172450"/>
              <a:gd name="connsiteY3" fmla="*/ 1154866 h 1618416"/>
              <a:gd name="connsiteX4" fmla="*/ 7077075 w 8172450"/>
              <a:gd name="connsiteY4" fmla="*/ 430966 h 1618416"/>
              <a:gd name="connsiteX5" fmla="*/ 7115175 w 8172450"/>
              <a:gd name="connsiteY5" fmla="*/ 173791 h 1618416"/>
              <a:gd name="connsiteX6" fmla="*/ 7191375 w 8172450"/>
              <a:gd name="connsiteY6" fmla="*/ 2341 h 1618416"/>
              <a:gd name="connsiteX7" fmla="*/ 7219950 w 8172450"/>
              <a:gd name="connsiteY7" fmla="*/ 297616 h 1618416"/>
              <a:gd name="connsiteX8" fmla="*/ 7267575 w 8172450"/>
              <a:gd name="connsiteY8" fmla="*/ 611941 h 1618416"/>
              <a:gd name="connsiteX9" fmla="*/ 7277100 w 8172450"/>
              <a:gd name="connsiteY9" fmla="*/ 869116 h 1618416"/>
              <a:gd name="connsiteX10" fmla="*/ 7362825 w 8172450"/>
              <a:gd name="connsiteY10" fmla="*/ 1040566 h 1618416"/>
              <a:gd name="connsiteX11" fmla="*/ 7458075 w 8172450"/>
              <a:gd name="connsiteY11" fmla="*/ 1192966 h 1618416"/>
              <a:gd name="connsiteX12" fmla="*/ 7572375 w 8172450"/>
              <a:gd name="connsiteY12" fmla="*/ 1192966 h 1618416"/>
              <a:gd name="connsiteX13" fmla="*/ 7639050 w 8172450"/>
              <a:gd name="connsiteY13" fmla="*/ 1107241 h 1618416"/>
              <a:gd name="connsiteX14" fmla="*/ 7762875 w 8172450"/>
              <a:gd name="connsiteY14" fmla="*/ 1173916 h 1618416"/>
              <a:gd name="connsiteX15" fmla="*/ 7839075 w 8172450"/>
              <a:gd name="connsiteY15" fmla="*/ 1250116 h 1618416"/>
              <a:gd name="connsiteX16" fmla="*/ 7934325 w 8172450"/>
              <a:gd name="connsiteY16" fmla="*/ 1278691 h 1618416"/>
              <a:gd name="connsiteX17" fmla="*/ 8010525 w 8172450"/>
              <a:gd name="connsiteY17" fmla="*/ 1421566 h 1618416"/>
              <a:gd name="connsiteX18" fmla="*/ 8086725 w 8172450"/>
              <a:gd name="connsiteY18" fmla="*/ 1383466 h 1618416"/>
              <a:gd name="connsiteX19" fmla="*/ 8172450 w 8172450"/>
              <a:gd name="connsiteY19" fmla="*/ 1383466 h 1618416"/>
              <a:gd name="connsiteX0" fmla="*/ 0 w 1457325"/>
              <a:gd name="connsiteY0" fmla="*/ 1618416 h 1618416"/>
              <a:gd name="connsiteX1" fmla="*/ 209550 w 1457325"/>
              <a:gd name="connsiteY1" fmla="*/ 1335841 h 1618416"/>
              <a:gd name="connsiteX2" fmla="*/ 304800 w 1457325"/>
              <a:gd name="connsiteY2" fmla="*/ 1154866 h 1618416"/>
              <a:gd name="connsiteX3" fmla="*/ 361950 w 1457325"/>
              <a:gd name="connsiteY3" fmla="*/ 430966 h 1618416"/>
              <a:gd name="connsiteX4" fmla="*/ 400050 w 1457325"/>
              <a:gd name="connsiteY4" fmla="*/ 173791 h 1618416"/>
              <a:gd name="connsiteX5" fmla="*/ 476250 w 1457325"/>
              <a:gd name="connsiteY5" fmla="*/ 2341 h 1618416"/>
              <a:gd name="connsiteX6" fmla="*/ 504825 w 1457325"/>
              <a:gd name="connsiteY6" fmla="*/ 297616 h 1618416"/>
              <a:gd name="connsiteX7" fmla="*/ 552450 w 1457325"/>
              <a:gd name="connsiteY7" fmla="*/ 611941 h 1618416"/>
              <a:gd name="connsiteX8" fmla="*/ 561975 w 1457325"/>
              <a:gd name="connsiteY8" fmla="*/ 869116 h 1618416"/>
              <a:gd name="connsiteX9" fmla="*/ 647700 w 1457325"/>
              <a:gd name="connsiteY9" fmla="*/ 1040566 h 1618416"/>
              <a:gd name="connsiteX10" fmla="*/ 742950 w 1457325"/>
              <a:gd name="connsiteY10" fmla="*/ 1192966 h 1618416"/>
              <a:gd name="connsiteX11" fmla="*/ 857250 w 1457325"/>
              <a:gd name="connsiteY11" fmla="*/ 1192966 h 1618416"/>
              <a:gd name="connsiteX12" fmla="*/ 923925 w 1457325"/>
              <a:gd name="connsiteY12" fmla="*/ 1107241 h 1618416"/>
              <a:gd name="connsiteX13" fmla="*/ 1047750 w 1457325"/>
              <a:gd name="connsiteY13" fmla="*/ 1173916 h 1618416"/>
              <a:gd name="connsiteX14" fmla="*/ 1123950 w 1457325"/>
              <a:gd name="connsiteY14" fmla="*/ 1250116 h 1618416"/>
              <a:gd name="connsiteX15" fmla="*/ 1219200 w 1457325"/>
              <a:gd name="connsiteY15" fmla="*/ 1278691 h 1618416"/>
              <a:gd name="connsiteX16" fmla="*/ 1295400 w 1457325"/>
              <a:gd name="connsiteY16" fmla="*/ 1421566 h 1618416"/>
              <a:gd name="connsiteX17" fmla="*/ 1371600 w 1457325"/>
              <a:gd name="connsiteY17" fmla="*/ 1383466 h 1618416"/>
              <a:gd name="connsiteX18" fmla="*/ 1457325 w 1457325"/>
              <a:gd name="connsiteY18" fmla="*/ 138346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46225"/>
              <a:gd name="connsiteY0" fmla="*/ 1618416 h 1618416"/>
              <a:gd name="connsiteX1" fmla="*/ 209550 w 1546225"/>
              <a:gd name="connsiteY1" fmla="*/ 1335841 h 1618416"/>
              <a:gd name="connsiteX2" fmla="*/ 304800 w 1546225"/>
              <a:gd name="connsiteY2" fmla="*/ 1154866 h 1618416"/>
              <a:gd name="connsiteX3" fmla="*/ 361950 w 1546225"/>
              <a:gd name="connsiteY3" fmla="*/ 430966 h 1618416"/>
              <a:gd name="connsiteX4" fmla="*/ 400050 w 1546225"/>
              <a:gd name="connsiteY4" fmla="*/ 173791 h 1618416"/>
              <a:gd name="connsiteX5" fmla="*/ 476250 w 1546225"/>
              <a:gd name="connsiteY5" fmla="*/ 2341 h 1618416"/>
              <a:gd name="connsiteX6" fmla="*/ 504825 w 1546225"/>
              <a:gd name="connsiteY6" fmla="*/ 297616 h 1618416"/>
              <a:gd name="connsiteX7" fmla="*/ 552450 w 1546225"/>
              <a:gd name="connsiteY7" fmla="*/ 611941 h 1618416"/>
              <a:gd name="connsiteX8" fmla="*/ 561975 w 1546225"/>
              <a:gd name="connsiteY8" fmla="*/ 869116 h 1618416"/>
              <a:gd name="connsiteX9" fmla="*/ 647700 w 1546225"/>
              <a:gd name="connsiteY9" fmla="*/ 1040566 h 1618416"/>
              <a:gd name="connsiteX10" fmla="*/ 742950 w 1546225"/>
              <a:gd name="connsiteY10" fmla="*/ 1192966 h 1618416"/>
              <a:gd name="connsiteX11" fmla="*/ 857250 w 1546225"/>
              <a:gd name="connsiteY11" fmla="*/ 1192966 h 1618416"/>
              <a:gd name="connsiteX12" fmla="*/ 923925 w 1546225"/>
              <a:gd name="connsiteY12" fmla="*/ 1107241 h 1618416"/>
              <a:gd name="connsiteX13" fmla="*/ 1047750 w 1546225"/>
              <a:gd name="connsiteY13" fmla="*/ 1173916 h 1618416"/>
              <a:gd name="connsiteX14" fmla="*/ 1123950 w 1546225"/>
              <a:gd name="connsiteY14" fmla="*/ 1250116 h 1618416"/>
              <a:gd name="connsiteX15" fmla="*/ 1219200 w 1546225"/>
              <a:gd name="connsiteY15" fmla="*/ 1278691 h 1618416"/>
              <a:gd name="connsiteX16" fmla="*/ 1295400 w 1546225"/>
              <a:gd name="connsiteY16" fmla="*/ 1421566 h 1618416"/>
              <a:gd name="connsiteX17" fmla="*/ 1371600 w 1546225"/>
              <a:gd name="connsiteY17" fmla="*/ 1383466 h 1618416"/>
              <a:gd name="connsiteX18" fmla="*/ 1546225 w 1546225"/>
              <a:gd name="connsiteY18" fmla="*/ 1478716 h 1618416"/>
              <a:gd name="connsiteX0" fmla="*/ 0 w 1555791"/>
              <a:gd name="connsiteY0" fmla="*/ 1618416 h 1620886"/>
              <a:gd name="connsiteX1" fmla="*/ 209550 w 1555791"/>
              <a:gd name="connsiteY1" fmla="*/ 1335841 h 1620886"/>
              <a:gd name="connsiteX2" fmla="*/ 304800 w 1555791"/>
              <a:gd name="connsiteY2" fmla="*/ 1154866 h 1620886"/>
              <a:gd name="connsiteX3" fmla="*/ 361950 w 1555791"/>
              <a:gd name="connsiteY3" fmla="*/ 430966 h 1620886"/>
              <a:gd name="connsiteX4" fmla="*/ 400050 w 1555791"/>
              <a:gd name="connsiteY4" fmla="*/ 173791 h 1620886"/>
              <a:gd name="connsiteX5" fmla="*/ 476250 w 1555791"/>
              <a:gd name="connsiteY5" fmla="*/ 2341 h 1620886"/>
              <a:gd name="connsiteX6" fmla="*/ 504825 w 1555791"/>
              <a:gd name="connsiteY6" fmla="*/ 297616 h 1620886"/>
              <a:gd name="connsiteX7" fmla="*/ 552450 w 1555791"/>
              <a:gd name="connsiteY7" fmla="*/ 611941 h 1620886"/>
              <a:gd name="connsiteX8" fmla="*/ 561975 w 1555791"/>
              <a:gd name="connsiteY8" fmla="*/ 869116 h 1620886"/>
              <a:gd name="connsiteX9" fmla="*/ 647700 w 1555791"/>
              <a:gd name="connsiteY9" fmla="*/ 1040566 h 1620886"/>
              <a:gd name="connsiteX10" fmla="*/ 742950 w 1555791"/>
              <a:gd name="connsiteY10" fmla="*/ 1192966 h 1620886"/>
              <a:gd name="connsiteX11" fmla="*/ 857250 w 1555791"/>
              <a:gd name="connsiteY11" fmla="*/ 1192966 h 1620886"/>
              <a:gd name="connsiteX12" fmla="*/ 923925 w 1555791"/>
              <a:gd name="connsiteY12" fmla="*/ 1107241 h 1620886"/>
              <a:gd name="connsiteX13" fmla="*/ 1047750 w 1555791"/>
              <a:gd name="connsiteY13" fmla="*/ 1173916 h 1620886"/>
              <a:gd name="connsiteX14" fmla="*/ 1123950 w 1555791"/>
              <a:gd name="connsiteY14" fmla="*/ 1250116 h 1620886"/>
              <a:gd name="connsiteX15" fmla="*/ 1219200 w 1555791"/>
              <a:gd name="connsiteY15" fmla="*/ 1278691 h 1620886"/>
              <a:gd name="connsiteX16" fmla="*/ 1295400 w 1555791"/>
              <a:gd name="connsiteY16" fmla="*/ 1421566 h 1620886"/>
              <a:gd name="connsiteX17" fmla="*/ 1371600 w 1555791"/>
              <a:gd name="connsiteY17" fmla="*/ 1383466 h 1620886"/>
              <a:gd name="connsiteX18" fmla="*/ 1555791 w 1555791"/>
              <a:gd name="connsiteY18" fmla="*/ 1620886 h 162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55791" h="1620886">
                <a:moveTo>
                  <a:pt x="0" y="1618416"/>
                </a:moveTo>
                <a:cubicBezTo>
                  <a:pt x="11113" y="1610479"/>
                  <a:pt x="158750" y="1413099"/>
                  <a:pt x="209550" y="1335841"/>
                </a:cubicBezTo>
                <a:cubicBezTo>
                  <a:pt x="260350" y="1258583"/>
                  <a:pt x="279400" y="1305678"/>
                  <a:pt x="304800" y="1154866"/>
                </a:cubicBezTo>
                <a:cubicBezTo>
                  <a:pt x="330200" y="1004054"/>
                  <a:pt x="346075" y="594479"/>
                  <a:pt x="361950" y="430966"/>
                </a:cubicBezTo>
                <a:cubicBezTo>
                  <a:pt x="377825" y="267453"/>
                  <a:pt x="381000" y="245228"/>
                  <a:pt x="400050" y="173791"/>
                </a:cubicBezTo>
                <a:cubicBezTo>
                  <a:pt x="419100" y="102353"/>
                  <a:pt x="458788" y="-18296"/>
                  <a:pt x="476250" y="2341"/>
                </a:cubicBezTo>
                <a:cubicBezTo>
                  <a:pt x="493712" y="22978"/>
                  <a:pt x="492125" y="196016"/>
                  <a:pt x="504825" y="297616"/>
                </a:cubicBezTo>
                <a:cubicBezTo>
                  <a:pt x="517525" y="399216"/>
                  <a:pt x="542925" y="516691"/>
                  <a:pt x="552450" y="611941"/>
                </a:cubicBezTo>
                <a:cubicBezTo>
                  <a:pt x="561975" y="707191"/>
                  <a:pt x="546100" y="797679"/>
                  <a:pt x="561975" y="869116"/>
                </a:cubicBezTo>
                <a:cubicBezTo>
                  <a:pt x="577850" y="940553"/>
                  <a:pt x="617538" y="986591"/>
                  <a:pt x="647700" y="1040566"/>
                </a:cubicBezTo>
                <a:cubicBezTo>
                  <a:pt x="677863" y="1094541"/>
                  <a:pt x="708025" y="1167566"/>
                  <a:pt x="742950" y="1192966"/>
                </a:cubicBezTo>
                <a:cubicBezTo>
                  <a:pt x="777875" y="1218366"/>
                  <a:pt x="827088" y="1207253"/>
                  <a:pt x="857250" y="1192966"/>
                </a:cubicBezTo>
                <a:cubicBezTo>
                  <a:pt x="887412" y="1178679"/>
                  <a:pt x="892175" y="1110416"/>
                  <a:pt x="923925" y="1107241"/>
                </a:cubicBezTo>
                <a:cubicBezTo>
                  <a:pt x="955675" y="1104066"/>
                  <a:pt x="1014413" y="1150104"/>
                  <a:pt x="1047750" y="1173916"/>
                </a:cubicBezTo>
                <a:cubicBezTo>
                  <a:pt x="1081087" y="1197728"/>
                  <a:pt x="1095375" y="1232654"/>
                  <a:pt x="1123950" y="1250116"/>
                </a:cubicBezTo>
                <a:cubicBezTo>
                  <a:pt x="1152525" y="1267578"/>
                  <a:pt x="1190625" y="1250116"/>
                  <a:pt x="1219200" y="1278691"/>
                </a:cubicBezTo>
                <a:cubicBezTo>
                  <a:pt x="1247775" y="1307266"/>
                  <a:pt x="1270000" y="1404103"/>
                  <a:pt x="1295400" y="1421566"/>
                </a:cubicBezTo>
                <a:cubicBezTo>
                  <a:pt x="1320800" y="1439029"/>
                  <a:pt x="1344613" y="1389816"/>
                  <a:pt x="1371600" y="1383466"/>
                </a:cubicBezTo>
                <a:cubicBezTo>
                  <a:pt x="1398587" y="1377116"/>
                  <a:pt x="1526422" y="1617711"/>
                  <a:pt x="1555791" y="1620886"/>
                </a:cubicBezTo>
              </a:path>
            </a:pathLst>
          </a:custGeom>
          <a:solidFill>
            <a:srgbClr val="27B8EC">
              <a:alpha val="2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92A3528-B05A-4BD8-9494-B7B7D9E687ED}"/>
              </a:ext>
            </a:extLst>
          </p:cNvPr>
          <p:cNvPicPr>
            <a:picLocks noChangeAspect="1"/>
          </p:cNvPicPr>
          <p:nvPr/>
        </p:nvPicPr>
        <p:blipFill>
          <a:blip r:embed="rId3"/>
          <a:stretch>
            <a:fillRect/>
          </a:stretch>
        </p:blipFill>
        <p:spPr>
          <a:xfrm>
            <a:off x="7517540" y="56846"/>
            <a:ext cx="2340533" cy="2310259"/>
          </a:xfrm>
          <a:prstGeom prst="rect">
            <a:avLst/>
          </a:prstGeom>
        </p:spPr>
      </p:pic>
      <p:pic>
        <p:nvPicPr>
          <p:cNvPr id="28" name="Picture 27">
            <a:extLst>
              <a:ext uri="{FF2B5EF4-FFF2-40B4-BE49-F238E27FC236}">
                <a16:creationId xmlns:a16="http://schemas.microsoft.com/office/drawing/2014/main" id="{AB2FBD88-A67C-4F56-A8FE-0FC9DDF62414}"/>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0" name="Freeform: Shape 29">
            <a:extLst>
              <a:ext uri="{FF2B5EF4-FFF2-40B4-BE49-F238E27FC236}">
                <a16:creationId xmlns:a16="http://schemas.microsoft.com/office/drawing/2014/main" id="{6701F874-5A2D-42DB-B671-25469F4BCD6E}"/>
              </a:ext>
            </a:extLst>
          </p:cNvPr>
          <p:cNvSpPr/>
          <p:nvPr/>
        </p:nvSpPr>
        <p:spPr>
          <a:xfrm>
            <a:off x="9767027" y="2420001"/>
            <a:ext cx="2052703" cy="3641366"/>
          </a:xfrm>
          <a:custGeom>
            <a:avLst/>
            <a:gdLst>
              <a:gd name="connsiteX0" fmla="*/ 0 w 8172450"/>
              <a:gd name="connsiteY0" fmla="*/ 1383466 h 1448009"/>
              <a:gd name="connsiteX1" fmla="*/ 114300 w 8172450"/>
              <a:gd name="connsiteY1" fmla="*/ 1402516 h 1448009"/>
              <a:gd name="connsiteX2" fmla="*/ 266700 w 8172450"/>
              <a:gd name="connsiteY2" fmla="*/ 1440616 h 1448009"/>
              <a:gd name="connsiteX3" fmla="*/ 438150 w 8172450"/>
              <a:gd name="connsiteY3" fmla="*/ 1440616 h 1448009"/>
              <a:gd name="connsiteX4" fmla="*/ 552450 w 8172450"/>
              <a:gd name="connsiteY4" fmla="*/ 1402516 h 1448009"/>
              <a:gd name="connsiteX5" fmla="*/ 628650 w 8172450"/>
              <a:gd name="connsiteY5" fmla="*/ 1392991 h 1448009"/>
              <a:gd name="connsiteX6" fmla="*/ 704850 w 8172450"/>
              <a:gd name="connsiteY6" fmla="*/ 1402516 h 1448009"/>
              <a:gd name="connsiteX7" fmla="*/ 800100 w 8172450"/>
              <a:gd name="connsiteY7" fmla="*/ 1183441 h 1448009"/>
              <a:gd name="connsiteX8" fmla="*/ 914400 w 8172450"/>
              <a:gd name="connsiteY8" fmla="*/ 1231066 h 1448009"/>
              <a:gd name="connsiteX9" fmla="*/ 1057275 w 8172450"/>
              <a:gd name="connsiteY9" fmla="*/ 1259641 h 1448009"/>
              <a:gd name="connsiteX10" fmla="*/ 1171575 w 8172450"/>
              <a:gd name="connsiteY10" fmla="*/ 1345366 h 1448009"/>
              <a:gd name="connsiteX11" fmla="*/ 1343025 w 8172450"/>
              <a:gd name="connsiteY11" fmla="*/ 1354891 h 1448009"/>
              <a:gd name="connsiteX12" fmla="*/ 1428750 w 8172450"/>
              <a:gd name="connsiteY12" fmla="*/ 1202491 h 1448009"/>
              <a:gd name="connsiteX13" fmla="*/ 1533525 w 8172450"/>
              <a:gd name="connsiteY13" fmla="*/ 1240591 h 1448009"/>
              <a:gd name="connsiteX14" fmla="*/ 1714500 w 8172450"/>
              <a:gd name="connsiteY14" fmla="*/ 1250116 h 1448009"/>
              <a:gd name="connsiteX15" fmla="*/ 1809750 w 8172450"/>
              <a:gd name="connsiteY15" fmla="*/ 1373941 h 1448009"/>
              <a:gd name="connsiteX16" fmla="*/ 1933575 w 8172450"/>
              <a:gd name="connsiteY16" fmla="*/ 1354891 h 1448009"/>
              <a:gd name="connsiteX17" fmla="*/ 2085975 w 8172450"/>
              <a:gd name="connsiteY17" fmla="*/ 1431091 h 1448009"/>
              <a:gd name="connsiteX18" fmla="*/ 2247900 w 8172450"/>
              <a:gd name="connsiteY18" fmla="*/ 1364416 h 1448009"/>
              <a:gd name="connsiteX19" fmla="*/ 2362200 w 8172450"/>
              <a:gd name="connsiteY19" fmla="*/ 1431091 h 1448009"/>
              <a:gd name="connsiteX20" fmla="*/ 2428875 w 8172450"/>
              <a:gd name="connsiteY20" fmla="*/ 1431091 h 1448009"/>
              <a:gd name="connsiteX21" fmla="*/ 2533650 w 8172450"/>
              <a:gd name="connsiteY21" fmla="*/ 1240591 h 1448009"/>
              <a:gd name="connsiteX22" fmla="*/ 2705100 w 8172450"/>
              <a:gd name="connsiteY22" fmla="*/ 1345366 h 1448009"/>
              <a:gd name="connsiteX23" fmla="*/ 2800350 w 8172450"/>
              <a:gd name="connsiteY23" fmla="*/ 1278691 h 1448009"/>
              <a:gd name="connsiteX24" fmla="*/ 2905125 w 8172450"/>
              <a:gd name="connsiteY24" fmla="*/ 1383466 h 1448009"/>
              <a:gd name="connsiteX25" fmla="*/ 2981325 w 8172450"/>
              <a:gd name="connsiteY25" fmla="*/ 1402516 h 1448009"/>
              <a:gd name="connsiteX26" fmla="*/ 3181350 w 8172450"/>
              <a:gd name="connsiteY26" fmla="*/ 1297741 h 1448009"/>
              <a:gd name="connsiteX27" fmla="*/ 3267075 w 8172450"/>
              <a:gd name="connsiteY27" fmla="*/ 1316791 h 1448009"/>
              <a:gd name="connsiteX28" fmla="*/ 3343275 w 8172450"/>
              <a:gd name="connsiteY28" fmla="*/ 1173916 h 1448009"/>
              <a:gd name="connsiteX29" fmla="*/ 3457575 w 8172450"/>
              <a:gd name="connsiteY29" fmla="*/ 1192966 h 1448009"/>
              <a:gd name="connsiteX30" fmla="*/ 3533775 w 8172450"/>
              <a:gd name="connsiteY30" fmla="*/ 1164391 h 1448009"/>
              <a:gd name="connsiteX31" fmla="*/ 3629025 w 8172450"/>
              <a:gd name="connsiteY31" fmla="*/ 1164391 h 1448009"/>
              <a:gd name="connsiteX32" fmla="*/ 3743325 w 8172450"/>
              <a:gd name="connsiteY32" fmla="*/ 964366 h 1448009"/>
              <a:gd name="connsiteX33" fmla="*/ 3800475 w 8172450"/>
              <a:gd name="connsiteY33" fmla="*/ 630991 h 1448009"/>
              <a:gd name="connsiteX34" fmla="*/ 3981450 w 8172450"/>
              <a:gd name="connsiteY34" fmla="*/ 1107241 h 1448009"/>
              <a:gd name="connsiteX35" fmla="*/ 4086225 w 8172450"/>
              <a:gd name="connsiteY35" fmla="*/ 1107241 h 1448009"/>
              <a:gd name="connsiteX36" fmla="*/ 4181475 w 8172450"/>
              <a:gd name="connsiteY36" fmla="*/ 1011991 h 1448009"/>
              <a:gd name="connsiteX37" fmla="*/ 4381500 w 8172450"/>
              <a:gd name="connsiteY37" fmla="*/ 1145341 h 1448009"/>
              <a:gd name="connsiteX38" fmla="*/ 4495800 w 8172450"/>
              <a:gd name="connsiteY38" fmla="*/ 840541 h 1448009"/>
              <a:gd name="connsiteX39" fmla="*/ 4619625 w 8172450"/>
              <a:gd name="connsiteY39" fmla="*/ 478591 h 1448009"/>
              <a:gd name="connsiteX40" fmla="*/ 4705350 w 8172450"/>
              <a:gd name="connsiteY40" fmla="*/ 831016 h 1448009"/>
              <a:gd name="connsiteX41" fmla="*/ 4819650 w 8172450"/>
              <a:gd name="connsiteY41" fmla="*/ 840541 h 1448009"/>
              <a:gd name="connsiteX42" fmla="*/ 5029200 w 8172450"/>
              <a:gd name="connsiteY42" fmla="*/ 1002466 h 1448009"/>
              <a:gd name="connsiteX43" fmla="*/ 5105400 w 8172450"/>
              <a:gd name="connsiteY43" fmla="*/ 926266 h 1448009"/>
              <a:gd name="connsiteX44" fmla="*/ 5181600 w 8172450"/>
              <a:gd name="connsiteY44" fmla="*/ 1097716 h 1448009"/>
              <a:gd name="connsiteX45" fmla="*/ 5257800 w 8172450"/>
              <a:gd name="connsiteY45" fmla="*/ 1154866 h 1448009"/>
              <a:gd name="connsiteX46" fmla="*/ 5353050 w 8172450"/>
              <a:gd name="connsiteY46" fmla="*/ 1212016 h 1448009"/>
              <a:gd name="connsiteX47" fmla="*/ 5543550 w 8172450"/>
              <a:gd name="connsiteY47" fmla="*/ 1269166 h 1448009"/>
              <a:gd name="connsiteX48" fmla="*/ 5629275 w 8172450"/>
              <a:gd name="connsiteY48" fmla="*/ 1202491 h 1448009"/>
              <a:gd name="connsiteX49" fmla="*/ 5753100 w 8172450"/>
              <a:gd name="connsiteY49" fmla="*/ 1164391 h 1448009"/>
              <a:gd name="connsiteX50" fmla="*/ 5800725 w 8172450"/>
              <a:gd name="connsiteY50" fmla="*/ 1297741 h 1448009"/>
              <a:gd name="connsiteX51" fmla="*/ 5915025 w 8172450"/>
              <a:gd name="connsiteY51" fmla="*/ 1250116 h 1448009"/>
              <a:gd name="connsiteX52" fmla="*/ 6019800 w 8172450"/>
              <a:gd name="connsiteY52" fmla="*/ 1250116 h 1448009"/>
              <a:gd name="connsiteX53" fmla="*/ 6115050 w 8172450"/>
              <a:gd name="connsiteY53" fmla="*/ 1307266 h 1448009"/>
              <a:gd name="connsiteX54" fmla="*/ 6219825 w 8172450"/>
              <a:gd name="connsiteY54" fmla="*/ 1288216 h 1448009"/>
              <a:gd name="connsiteX55" fmla="*/ 6362700 w 8172450"/>
              <a:gd name="connsiteY55" fmla="*/ 1231066 h 1448009"/>
              <a:gd name="connsiteX56" fmla="*/ 6467475 w 8172450"/>
              <a:gd name="connsiteY56" fmla="*/ 1259641 h 1448009"/>
              <a:gd name="connsiteX57" fmla="*/ 6648450 w 8172450"/>
              <a:gd name="connsiteY57" fmla="*/ 1297741 h 1448009"/>
              <a:gd name="connsiteX58" fmla="*/ 6715125 w 8172450"/>
              <a:gd name="connsiteY58" fmla="*/ 1345366 h 1448009"/>
              <a:gd name="connsiteX59" fmla="*/ 6924675 w 8172450"/>
              <a:gd name="connsiteY59" fmla="*/ 1335841 h 1448009"/>
              <a:gd name="connsiteX60" fmla="*/ 7019925 w 8172450"/>
              <a:gd name="connsiteY60" fmla="*/ 1154866 h 1448009"/>
              <a:gd name="connsiteX61" fmla="*/ 7077075 w 8172450"/>
              <a:gd name="connsiteY61" fmla="*/ 430966 h 1448009"/>
              <a:gd name="connsiteX62" fmla="*/ 7115175 w 8172450"/>
              <a:gd name="connsiteY62" fmla="*/ 173791 h 1448009"/>
              <a:gd name="connsiteX63" fmla="*/ 7191375 w 8172450"/>
              <a:gd name="connsiteY63" fmla="*/ 2341 h 1448009"/>
              <a:gd name="connsiteX64" fmla="*/ 7219950 w 8172450"/>
              <a:gd name="connsiteY64" fmla="*/ 297616 h 1448009"/>
              <a:gd name="connsiteX65" fmla="*/ 7267575 w 8172450"/>
              <a:gd name="connsiteY65" fmla="*/ 611941 h 1448009"/>
              <a:gd name="connsiteX66" fmla="*/ 7277100 w 8172450"/>
              <a:gd name="connsiteY66" fmla="*/ 869116 h 1448009"/>
              <a:gd name="connsiteX67" fmla="*/ 7362825 w 8172450"/>
              <a:gd name="connsiteY67" fmla="*/ 1040566 h 1448009"/>
              <a:gd name="connsiteX68" fmla="*/ 7458075 w 8172450"/>
              <a:gd name="connsiteY68" fmla="*/ 1192966 h 1448009"/>
              <a:gd name="connsiteX69" fmla="*/ 7572375 w 8172450"/>
              <a:gd name="connsiteY69" fmla="*/ 1192966 h 1448009"/>
              <a:gd name="connsiteX70" fmla="*/ 7639050 w 8172450"/>
              <a:gd name="connsiteY70" fmla="*/ 1107241 h 1448009"/>
              <a:gd name="connsiteX71" fmla="*/ 7762875 w 8172450"/>
              <a:gd name="connsiteY71" fmla="*/ 1173916 h 1448009"/>
              <a:gd name="connsiteX72" fmla="*/ 7839075 w 8172450"/>
              <a:gd name="connsiteY72" fmla="*/ 1250116 h 1448009"/>
              <a:gd name="connsiteX73" fmla="*/ 7934325 w 8172450"/>
              <a:gd name="connsiteY73" fmla="*/ 1278691 h 1448009"/>
              <a:gd name="connsiteX74" fmla="*/ 8010525 w 8172450"/>
              <a:gd name="connsiteY74" fmla="*/ 1421566 h 1448009"/>
              <a:gd name="connsiteX75" fmla="*/ 8086725 w 8172450"/>
              <a:gd name="connsiteY75" fmla="*/ 1383466 h 1448009"/>
              <a:gd name="connsiteX76" fmla="*/ 8172450 w 8172450"/>
              <a:gd name="connsiteY76" fmla="*/ 1383466 h 1448009"/>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5915025 w 8172450"/>
              <a:gd name="connsiteY51" fmla="*/ 1250116 h 1618555"/>
              <a:gd name="connsiteX52" fmla="*/ 6019800 w 8172450"/>
              <a:gd name="connsiteY52" fmla="*/ 1250116 h 1618555"/>
              <a:gd name="connsiteX53" fmla="*/ 6115050 w 8172450"/>
              <a:gd name="connsiteY53" fmla="*/ 1307266 h 1618555"/>
              <a:gd name="connsiteX54" fmla="*/ 6219825 w 8172450"/>
              <a:gd name="connsiteY54" fmla="*/ 1288216 h 1618555"/>
              <a:gd name="connsiteX55" fmla="*/ 6362700 w 8172450"/>
              <a:gd name="connsiteY55" fmla="*/ 1231066 h 1618555"/>
              <a:gd name="connsiteX56" fmla="*/ 6467475 w 8172450"/>
              <a:gd name="connsiteY56" fmla="*/ 1259641 h 1618555"/>
              <a:gd name="connsiteX57" fmla="*/ 6648450 w 8172450"/>
              <a:gd name="connsiteY57" fmla="*/ 1297741 h 1618555"/>
              <a:gd name="connsiteX58" fmla="*/ 6715125 w 8172450"/>
              <a:gd name="connsiteY58" fmla="*/ 1618416 h 1618555"/>
              <a:gd name="connsiteX59" fmla="*/ 6924675 w 8172450"/>
              <a:gd name="connsiteY59" fmla="*/ 1335841 h 1618555"/>
              <a:gd name="connsiteX60" fmla="*/ 7019925 w 8172450"/>
              <a:gd name="connsiteY60" fmla="*/ 1154866 h 1618555"/>
              <a:gd name="connsiteX61" fmla="*/ 7077075 w 8172450"/>
              <a:gd name="connsiteY61" fmla="*/ 430966 h 1618555"/>
              <a:gd name="connsiteX62" fmla="*/ 7115175 w 8172450"/>
              <a:gd name="connsiteY62" fmla="*/ 173791 h 1618555"/>
              <a:gd name="connsiteX63" fmla="*/ 7191375 w 8172450"/>
              <a:gd name="connsiteY63" fmla="*/ 2341 h 1618555"/>
              <a:gd name="connsiteX64" fmla="*/ 7219950 w 8172450"/>
              <a:gd name="connsiteY64" fmla="*/ 297616 h 1618555"/>
              <a:gd name="connsiteX65" fmla="*/ 7267575 w 8172450"/>
              <a:gd name="connsiteY65" fmla="*/ 611941 h 1618555"/>
              <a:gd name="connsiteX66" fmla="*/ 7277100 w 8172450"/>
              <a:gd name="connsiteY66" fmla="*/ 869116 h 1618555"/>
              <a:gd name="connsiteX67" fmla="*/ 7362825 w 8172450"/>
              <a:gd name="connsiteY67" fmla="*/ 1040566 h 1618555"/>
              <a:gd name="connsiteX68" fmla="*/ 7458075 w 8172450"/>
              <a:gd name="connsiteY68" fmla="*/ 1192966 h 1618555"/>
              <a:gd name="connsiteX69" fmla="*/ 7572375 w 8172450"/>
              <a:gd name="connsiteY69" fmla="*/ 1192966 h 1618555"/>
              <a:gd name="connsiteX70" fmla="*/ 7639050 w 8172450"/>
              <a:gd name="connsiteY70" fmla="*/ 1107241 h 1618555"/>
              <a:gd name="connsiteX71" fmla="*/ 7762875 w 8172450"/>
              <a:gd name="connsiteY71" fmla="*/ 1173916 h 1618555"/>
              <a:gd name="connsiteX72" fmla="*/ 7839075 w 8172450"/>
              <a:gd name="connsiteY72" fmla="*/ 1250116 h 1618555"/>
              <a:gd name="connsiteX73" fmla="*/ 7934325 w 8172450"/>
              <a:gd name="connsiteY73" fmla="*/ 1278691 h 1618555"/>
              <a:gd name="connsiteX74" fmla="*/ 8010525 w 8172450"/>
              <a:gd name="connsiteY74" fmla="*/ 1421566 h 1618555"/>
              <a:gd name="connsiteX75" fmla="*/ 8086725 w 8172450"/>
              <a:gd name="connsiteY75" fmla="*/ 1383466 h 1618555"/>
              <a:gd name="connsiteX76" fmla="*/ 8172450 w 8172450"/>
              <a:gd name="connsiteY76" fmla="*/ 1383466 h 1618555"/>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1171575 w 8172450"/>
              <a:gd name="connsiteY10" fmla="*/ 1345366 h 1618948"/>
              <a:gd name="connsiteX11" fmla="*/ 1343025 w 8172450"/>
              <a:gd name="connsiteY11" fmla="*/ 1354891 h 1618948"/>
              <a:gd name="connsiteX12" fmla="*/ 1428750 w 8172450"/>
              <a:gd name="connsiteY12" fmla="*/ 1202491 h 1618948"/>
              <a:gd name="connsiteX13" fmla="*/ 1533525 w 8172450"/>
              <a:gd name="connsiteY13" fmla="*/ 1240591 h 1618948"/>
              <a:gd name="connsiteX14" fmla="*/ 1714500 w 8172450"/>
              <a:gd name="connsiteY14" fmla="*/ 1250116 h 1618948"/>
              <a:gd name="connsiteX15" fmla="*/ 1809750 w 8172450"/>
              <a:gd name="connsiteY15" fmla="*/ 1373941 h 1618948"/>
              <a:gd name="connsiteX16" fmla="*/ 1933575 w 8172450"/>
              <a:gd name="connsiteY16" fmla="*/ 1354891 h 1618948"/>
              <a:gd name="connsiteX17" fmla="*/ 2085975 w 8172450"/>
              <a:gd name="connsiteY17" fmla="*/ 1431091 h 1618948"/>
              <a:gd name="connsiteX18" fmla="*/ 2247900 w 8172450"/>
              <a:gd name="connsiteY18" fmla="*/ 1364416 h 1618948"/>
              <a:gd name="connsiteX19" fmla="*/ 2362200 w 8172450"/>
              <a:gd name="connsiteY19" fmla="*/ 1431091 h 1618948"/>
              <a:gd name="connsiteX20" fmla="*/ 2428875 w 8172450"/>
              <a:gd name="connsiteY20" fmla="*/ 1431091 h 1618948"/>
              <a:gd name="connsiteX21" fmla="*/ 2533650 w 8172450"/>
              <a:gd name="connsiteY21" fmla="*/ 1240591 h 1618948"/>
              <a:gd name="connsiteX22" fmla="*/ 2705100 w 8172450"/>
              <a:gd name="connsiteY22" fmla="*/ 1345366 h 1618948"/>
              <a:gd name="connsiteX23" fmla="*/ 2800350 w 8172450"/>
              <a:gd name="connsiteY23" fmla="*/ 1278691 h 1618948"/>
              <a:gd name="connsiteX24" fmla="*/ 2905125 w 8172450"/>
              <a:gd name="connsiteY24" fmla="*/ 1383466 h 1618948"/>
              <a:gd name="connsiteX25" fmla="*/ 2981325 w 8172450"/>
              <a:gd name="connsiteY25" fmla="*/ 1402516 h 1618948"/>
              <a:gd name="connsiteX26" fmla="*/ 3181350 w 8172450"/>
              <a:gd name="connsiteY26" fmla="*/ 1297741 h 1618948"/>
              <a:gd name="connsiteX27" fmla="*/ 3267075 w 8172450"/>
              <a:gd name="connsiteY27" fmla="*/ 1316791 h 1618948"/>
              <a:gd name="connsiteX28" fmla="*/ 3343275 w 8172450"/>
              <a:gd name="connsiteY28" fmla="*/ 1173916 h 1618948"/>
              <a:gd name="connsiteX29" fmla="*/ 3457575 w 8172450"/>
              <a:gd name="connsiteY29" fmla="*/ 1192966 h 1618948"/>
              <a:gd name="connsiteX30" fmla="*/ 3533775 w 8172450"/>
              <a:gd name="connsiteY30" fmla="*/ 1164391 h 1618948"/>
              <a:gd name="connsiteX31" fmla="*/ 3629025 w 8172450"/>
              <a:gd name="connsiteY31" fmla="*/ 1164391 h 1618948"/>
              <a:gd name="connsiteX32" fmla="*/ 3743325 w 8172450"/>
              <a:gd name="connsiteY32" fmla="*/ 964366 h 1618948"/>
              <a:gd name="connsiteX33" fmla="*/ 3800475 w 8172450"/>
              <a:gd name="connsiteY33" fmla="*/ 630991 h 1618948"/>
              <a:gd name="connsiteX34" fmla="*/ 3981450 w 8172450"/>
              <a:gd name="connsiteY34" fmla="*/ 1107241 h 1618948"/>
              <a:gd name="connsiteX35" fmla="*/ 4086225 w 8172450"/>
              <a:gd name="connsiteY35" fmla="*/ 1107241 h 1618948"/>
              <a:gd name="connsiteX36" fmla="*/ 4181475 w 8172450"/>
              <a:gd name="connsiteY36" fmla="*/ 1011991 h 1618948"/>
              <a:gd name="connsiteX37" fmla="*/ 4381500 w 8172450"/>
              <a:gd name="connsiteY37" fmla="*/ 1145341 h 1618948"/>
              <a:gd name="connsiteX38" fmla="*/ 4495800 w 8172450"/>
              <a:gd name="connsiteY38" fmla="*/ 840541 h 1618948"/>
              <a:gd name="connsiteX39" fmla="*/ 4619625 w 8172450"/>
              <a:gd name="connsiteY39" fmla="*/ 478591 h 1618948"/>
              <a:gd name="connsiteX40" fmla="*/ 4705350 w 8172450"/>
              <a:gd name="connsiteY40" fmla="*/ 831016 h 1618948"/>
              <a:gd name="connsiteX41" fmla="*/ 4819650 w 8172450"/>
              <a:gd name="connsiteY41" fmla="*/ 840541 h 1618948"/>
              <a:gd name="connsiteX42" fmla="*/ 5029200 w 8172450"/>
              <a:gd name="connsiteY42" fmla="*/ 1002466 h 1618948"/>
              <a:gd name="connsiteX43" fmla="*/ 5105400 w 8172450"/>
              <a:gd name="connsiteY43" fmla="*/ 926266 h 1618948"/>
              <a:gd name="connsiteX44" fmla="*/ 5181600 w 8172450"/>
              <a:gd name="connsiteY44" fmla="*/ 1097716 h 1618948"/>
              <a:gd name="connsiteX45" fmla="*/ 5257800 w 8172450"/>
              <a:gd name="connsiteY45" fmla="*/ 1154866 h 1618948"/>
              <a:gd name="connsiteX46" fmla="*/ 5353050 w 8172450"/>
              <a:gd name="connsiteY46" fmla="*/ 1212016 h 1618948"/>
              <a:gd name="connsiteX47" fmla="*/ 5543550 w 8172450"/>
              <a:gd name="connsiteY47" fmla="*/ 1269166 h 1618948"/>
              <a:gd name="connsiteX48" fmla="*/ 5629275 w 8172450"/>
              <a:gd name="connsiteY48" fmla="*/ 1202491 h 1618948"/>
              <a:gd name="connsiteX49" fmla="*/ 5753100 w 8172450"/>
              <a:gd name="connsiteY49" fmla="*/ 1164391 h 1618948"/>
              <a:gd name="connsiteX50" fmla="*/ 5800725 w 8172450"/>
              <a:gd name="connsiteY50" fmla="*/ 1297741 h 1618948"/>
              <a:gd name="connsiteX51" fmla="*/ 5915025 w 8172450"/>
              <a:gd name="connsiteY51" fmla="*/ 1250116 h 1618948"/>
              <a:gd name="connsiteX52" fmla="*/ 6019800 w 8172450"/>
              <a:gd name="connsiteY52" fmla="*/ 1250116 h 1618948"/>
              <a:gd name="connsiteX53" fmla="*/ 6115050 w 8172450"/>
              <a:gd name="connsiteY53" fmla="*/ 1307266 h 1618948"/>
              <a:gd name="connsiteX54" fmla="*/ 6219825 w 8172450"/>
              <a:gd name="connsiteY54" fmla="*/ 1288216 h 1618948"/>
              <a:gd name="connsiteX55" fmla="*/ 6362700 w 8172450"/>
              <a:gd name="connsiteY55" fmla="*/ 1231066 h 1618948"/>
              <a:gd name="connsiteX56" fmla="*/ 6467475 w 8172450"/>
              <a:gd name="connsiteY56" fmla="*/ 1259641 h 1618948"/>
              <a:gd name="connsiteX57" fmla="*/ 6715125 w 8172450"/>
              <a:gd name="connsiteY57" fmla="*/ 1618416 h 1618948"/>
              <a:gd name="connsiteX58" fmla="*/ 6924675 w 8172450"/>
              <a:gd name="connsiteY58" fmla="*/ 1335841 h 1618948"/>
              <a:gd name="connsiteX59" fmla="*/ 7019925 w 8172450"/>
              <a:gd name="connsiteY59" fmla="*/ 1154866 h 1618948"/>
              <a:gd name="connsiteX60" fmla="*/ 7077075 w 8172450"/>
              <a:gd name="connsiteY60" fmla="*/ 430966 h 1618948"/>
              <a:gd name="connsiteX61" fmla="*/ 7115175 w 8172450"/>
              <a:gd name="connsiteY61" fmla="*/ 173791 h 1618948"/>
              <a:gd name="connsiteX62" fmla="*/ 7191375 w 8172450"/>
              <a:gd name="connsiteY62" fmla="*/ 2341 h 1618948"/>
              <a:gd name="connsiteX63" fmla="*/ 7219950 w 8172450"/>
              <a:gd name="connsiteY63" fmla="*/ 297616 h 1618948"/>
              <a:gd name="connsiteX64" fmla="*/ 7267575 w 8172450"/>
              <a:gd name="connsiteY64" fmla="*/ 611941 h 1618948"/>
              <a:gd name="connsiteX65" fmla="*/ 7277100 w 8172450"/>
              <a:gd name="connsiteY65" fmla="*/ 869116 h 1618948"/>
              <a:gd name="connsiteX66" fmla="*/ 7362825 w 8172450"/>
              <a:gd name="connsiteY66" fmla="*/ 1040566 h 1618948"/>
              <a:gd name="connsiteX67" fmla="*/ 7458075 w 8172450"/>
              <a:gd name="connsiteY67" fmla="*/ 1192966 h 1618948"/>
              <a:gd name="connsiteX68" fmla="*/ 7572375 w 8172450"/>
              <a:gd name="connsiteY68" fmla="*/ 1192966 h 1618948"/>
              <a:gd name="connsiteX69" fmla="*/ 7639050 w 8172450"/>
              <a:gd name="connsiteY69" fmla="*/ 1107241 h 1618948"/>
              <a:gd name="connsiteX70" fmla="*/ 7762875 w 8172450"/>
              <a:gd name="connsiteY70" fmla="*/ 1173916 h 1618948"/>
              <a:gd name="connsiteX71" fmla="*/ 7839075 w 8172450"/>
              <a:gd name="connsiteY71" fmla="*/ 1250116 h 1618948"/>
              <a:gd name="connsiteX72" fmla="*/ 7934325 w 8172450"/>
              <a:gd name="connsiteY72" fmla="*/ 1278691 h 1618948"/>
              <a:gd name="connsiteX73" fmla="*/ 8010525 w 8172450"/>
              <a:gd name="connsiteY73" fmla="*/ 1421566 h 1618948"/>
              <a:gd name="connsiteX74" fmla="*/ 8086725 w 8172450"/>
              <a:gd name="connsiteY74" fmla="*/ 1383466 h 1618948"/>
              <a:gd name="connsiteX75" fmla="*/ 8172450 w 8172450"/>
              <a:gd name="connsiteY75"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1057275 w 8172450"/>
              <a:gd name="connsiteY9" fmla="*/ 1259641 h 1619387"/>
              <a:gd name="connsiteX10" fmla="*/ 1171575 w 8172450"/>
              <a:gd name="connsiteY10" fmla="*/ 1345366 h 1619387"/>
              <a:gd name="connsiteX11" fmla="*/ 1343025 w 8172450"/>
              <a:gd name="connsiteY11" fmla="*/ 1354891 h 1619387"/>
              <a:gd name="connsiteX12" fmla="*/ 1428750 w 8172450"/>
              <a:gd name="connsiteY12" fmla="*/ 1202491 h 1619387"/>
              <a:gd name="connsiteX13" fmla="*/ 1533525 w 8172450"/>
              <a:gd name="connsiteY13" fmla="*/ 1240591 h 1619387"/>
              <a:gd name="connsiteX14" fmla="*/ 1714500 w 8172450"/>
              <a:gd name="connsiteY14" fmla="*/ 1250116 h 1619387"/>
              <a:gd name="connsiteX15" fmla="*/ 1809750 w 8172450"/>
              <a:gd name="connsiteY15" fmla="*/ 1373941 h 1619387"/>
              <a:gd name="connsiteX16" fmla="*/ 1933575 w 8172450"/>
              <a:gd name="connsiteY16" fmla="*/ 1354891 h 1619387"/>
              <a:gd name="connsiteX17" fmla="*/ 2085975 w 8172450"/>
              <a:gd name="connsiteY17" fmla="*/ 1431091 h 1619387"/>
              <a:gd name="connsiteX18" fmla="*/ 2247900 w 8172450"/>
              <a:gd name="connsiteY18" fmla="*/ 1364416 h 1619387"/>
              <a:gd name="connsiteX19" fmla="*/ 2362200 w 8172450"/>
              <a:gd name="connsiteY19" fmla="*/ 1431091 h 1619387"/>
              <a:gd name="connsiteX20" fmla="*/ 2428875 w 8172450"/>
              <a:gd name="connsiteY20" fmla="*/ 1431091 h 1619387"/>
              <a:gd name="connsiteX21" fmla="*/ 2533650 w 8172450"/>
              <a:gd name="connsiteY21" fmla="*/ 1240591 h 1619387"/>
              <a:gd name="connsiteX22" fmla="*/ 2705100 w 8172450"/>
              <a:gd name="connsiteY22" fmla="*/ 1345366 h 1619387"/>
              <a:gd name="connsiteX23" fmla="*/ 2800350 w 8172450"/>
              <a:gd name="connsiteY23" fmla="*/ 1278691 h 1619387"/>
              <a:gd name="connsiteX24" fmla="*/ 2905125 w 8172450"/>
              <a:gd name="connsiteY24" fmla="*/ 1383466 h 1619387"/>
              <a:gd name="connsiteX25" fmla="*/ 2981325 w 8172450"/>
              <a:gd name="connsiteY25" fmla="*/ 1402516 h 1619387"/>
              <a:gd name="connsiteX26" fmla="*/ 3181350 w 8172450"/>
              <a:gd name="connsiteY26" fmla="*/ 1297741 h 1619387"/>
              <a:gd name="connsiteX27" fmla="*/ 3267075 w 8172450"/>
              <a:gd name="connsiteY27" fmla="*/ 1316791 h 1619387"/>
              <a:gd name="connsiteX28" fmla="*/ 3343275 w 8172450"/>
              <a:gd name="connsiteY28" fmla="*/ 1173916 h 1619387"/>
              <a:gd name="connsiteX29" fmla="*/ 3457575 w 8172450"/>
              <a:gd name="connsiteY29" fmla="*/ 1192966 h 1619387"/>
              <a:gd name="connsiteX30" fmla="*/ 3533775 w 8172450"/>
              <a:gd name="connsiteY30" fmla="*/ 1164391 h 1619387"/>
              <a:gd name="connsiteX31" fmla="*/ 3629025 w 8172450"/>
              <a:gd name="connsiteY31" fmla="*/ 1164391 h 1619387"/>
              <a:gd name="connsiteX32" fmla="*/ 3743325 w 8172450"/>
              <a:gd name="connsiteY32" fmla="*/ 964366 h 1619387"/>
              <a:gd name="connsiteX33" fmla="*/ 3800475 w 8172450"/>
              <a:gd name="connsiteY33" fmla="*/ 630991 h 1619387"/>
              <a:gd name="connsiteX34" fmla="*/ 3981450 w 8172450"/>
              <a:gd name="connsiteY34" fmla="*/ 1107241 h 1619387"/>
              <a:gd name="connsiteX35" fmla="*/ 4086225 w 8172450"/>
              <a:gd name="connsiteY35" fmla="*/ 1107241 h 1619387"/>
              <a:gd name="connsiteX36" fmla="*/ 4181475 w 8172450"/>
              <a:gd name="connsiteY36" fmla="*/ 1011991 h 1619387"/>
              <a:gd name="connsiteX37" fmla="*/ 4381500 w 8172450"/>
              <a:gd name="connsiteY37" fmla="*/ 1145341 h 1619387"/>
              <a:gd name="connsiteX38" fmla="*/ 4495800 w 8172450"/>
              <a:gd name="connsiteY38" fmla="*/ 840541 h 1619387"/>
              <a:gd name="connsiteX39" fmla="*/ 4619625 w 8172450"/>
              <a:gd name="connsiteY39" fmla="*/ 478591 h 1619387"/>
              <a:gd name="connsiteX40" fmla="*/ 4705350 w 8172450"/>
              <a:gd name="connsiteY40" fmla="*/ 831016 h 1619387"/>
              <a:gd name="connsiteX41" fmla="*/ 4819650 w 8172450"/>
              <a:gd name="connsiteY41" fmla="*/ 840541 h 1619387"/>
              <a:gd name="connsiteX42" fmla="*/ 5029200 w 8172450"/>
              <a:gd name="connsiteY42" fmla="*/ 1002466 h 1619387"/>
              <a:gd name="connsiteX43" fmla="*/ 5105400 w 8172450"/>
              <a:gd name="connsiteY43" fmla="*/ 926266 h 1619387"/>
              <a:gd name="connsiteX44" fmla="*/ 5181600 w 8172450"/>
              <a:gd name="connsiteY44" fmla="*/ 1097716 h 1619387"/>
              <a:gd name="connsiteX45" fmla="*/ 5257800 w 8172450"/>
              <a:gd name="connsiteY45" fmla="*/ 1154866 h 1619387"/>
              <a:gd name="connsiteX46" fmla="*/ 5353050 w 8172450"/>
              <a:gd name="connsiteY46" fmla="*/ 1212016 h 1619387"/>
              <a:gd name="connsiteX47" fmla="*/ 5543550 w 8172450"/>
              <a:gd name="connsiteY47" fmla="*/ 1269166 h 1619387"/>
              <a:gd name="connsiteX48" fmla="*/ 5629275 w 8172450"/>
              <a:gd name="connsiteY48" fmla="*/ 1202491 h 1619387"/>
              <a:gd name="connsiteX49" fmla="*/ 5753100 w 8172450"/>
              <a:gd name="connsiteY49" fmla="*/ 1164391 h 1619387"/>
              <a:gd name="connsiteX50" fmla="*/ 5800725 w 8172450"/>
              <a:gd name="connsiteY50" fmla="*/ 1297741 h 1619387"/>
              <a:gd name="connsiteX51" fmla="*/ 5915025 w 8172450"/>
              <a:gd name="connsiteY51" fmla="*/ 1250116 h 1619387"/>
              <a:gd name="connsiteX52" fmla="*/ 6019800 w 8172450"/>
              <a:gd name="connsiteY52" fmla="*/ 1250116 h 1619387"/>
              <a:gd name="connsiteX53" fmla="*/ 6115050 w 8172450"/>
              <a:gd name="connsiteY53" fmla="*/ 1307266 h 1619387"/>
              <a:gd name="connsiteX54" fmla="*/ 6219825 w 8172450"/>
              <a:gd name="connsiteY54" fmla="*/ 1288216 h 1619387"/>
              <a:gd name="connsiteX55" fmla="*/ 6362700 w 8172450"/>
              <a:gd name="connsiteY55" fmla="*/ 1231066 h 1619387"/>
              <a:gd name="connsiteX56" fmla="*/ 6715125 w 8172450"/>
              <a:gd name="connsiteY56" fmla="*/ 1618416 h 1619387"/>
              <a:gd name="connsiteX57" fmla="*/ 6924675 w 8172450"/>
              <a:gd name="connsiteY57" fmla="*/ 1335841 h 1619387"/>
              <a:gd name="connsiteX58" fmla="*/ 7019925 w 8172450"/>
              <a:gd name="connsiteY58" fmla="*/ 1154866 h 1619387"/>
              <a:gd name="connsiteX59" fmla="*/ 7077075 w 8172450"/>
              <a:gd name="connsiteY59" fmla="*/ 430966 h 1619387"/>
              <a:gd name="connsiteX60" fmla="*/ 7115175 w 8172450"/>
              <a:gd name="connsiteY60" fmla="*/ 173791 h 1619387"/>
              <a:gd name="connsiteX61" fmla="*/ 7191375 w 8172450"/>
              <a:gd name="connsiteY61" fmla="*/ 2341 h 1619387"/>
              <a:gd name="connsiteX62" fmla="*/ 7219950 w 8172450"/>
              <a:gd name="connsiteY62" fmla="*/ 297616 h 1619387"/>
              <a:gd name="connsiteX63" fmla="*/ 7267575 w 8172450"/>
              <a:gd name="connsiteY63" fmla="*/ 611941 h 1619387"/>
              <a:gd name="connsiteX64" fmla="*/ 7277100 w 8172450"/>
              <a:gd name="connsiteY64" fmla="*/ 869116 h 1619387"/>
              <a:gd name="connsiteX65" fmla="*/ 7362825 w 8172450"/>
              <a:gd name="connsiteY65" fmla="*/ 1040566 h 1619387"/>
              <a:gd name="connsiteX66" fmla="*/ 7458075 w 8172450"/>
              <a:gd name="connsiteY66" fmla="*/ 1192966 h 1619387"/>
              <a:gd name="connsiteX67" fmla="*/ 7572375 w 8172450"/>
              <a:gd name="connsiteY67" fmla="*/ 1192966 h 1619387"/>
              <a:gd name="connsiteX68" fmla="*/ 7639050 w 8172450"/>
              <a:gd name="connsiteY68" fmla="*/ 1107241 h 1619387"/>
              <a:gd name="connsiteX69" fmla="*/ 7762875 w 8172450"/>
              <a:gd name="connsiteY69" fmla="*/ 1173916 h 1619387"/>
              <a:gd name="connsiteX70" fmla="*/ 7839075 w 8172450"/>
              <a:gd name="connsiteY70" fmla="*/ 1250116 h 1619387"/>
              <a:gd name="connsiteX71" fmla="*/ 7934325 w 8172450"/>
              <a:gd name="connsiteY71" fmla="*/ 1278691 h 1619387"/>
              <a:gd name="connsiteX72" fmla="*/ 8010525 w 8172450"/>
              <a:gd name="connsiteY72" fmla="*/ 1421566 h 1619387"/>
              <a:gd name="connsiteX73" fmla="*/ 8086725 w 8172450"/>
              <a:gd name="connsiteY73" fmla="*/ 1383466 h 1619387"/>
              <a:gd name="connsiteX74" fmla="*/ 8172450 w 8172450"/>
              <a:gd name="connsiteY74" fmla="*/ 1383466 h 1619387"/>
              <a:gd name="connsiteX0" fmla="*/ 0 w 8172450"/>
              <a:gd name="connsiteY0" fmla="*/ 1383466 h 1618631"/>
              <a:gd name="connsiteX1" fmla="*/ 114300 w 8172450"/>
              <a:gd name="connsiteY1" fmla="*/ 1402516 h 1618631"/>
              <a:gd name="connsiteX2" fmla="*/ 266700 w 8172450"/>
              <a:gd name="connsiteY2" fmla="*/ 1440616 h 1618631"/>
              <a:gd name="connsiteX3" fmla="*/ 438150 w 8172450"/>
              <a:gd name="connsiteY3" fmla="*/ 1440616 h 1618631"/>
              <a:gd name="connsiteX4" fmla="*/ 552450 w 8172450"/>
              <a:gd name="connsiteY4" fmla="*/ 1402516 h 1618631"/>
              <a:gd name="connsiteX5" fmla="*/ 628650 w 8172450"/>
              <a:gd name="connsiteY5" fmla="*/ 1392991 h 1618631"/>
              <a:gd name="connsiteX6" fmla="*/ 704850 w 8172450"/>
              <a:gd name="connsiteY6" fmla="*/ 1402516 h 1618631"/>
              <a:gd name="connsiteX7" fmla="*/ 800100 w 8172450"/>
              <a:gd name="connsiteY7" fmla="*/ 1183441 h 1618631"/>
              <a:gd name="connsiteX8" fmla="*/ 914400 w 8172450"/>
              <a:gd name="connsiteY8" fmla="*/ 1231066 h 1618631"/>
              <a:gd name="connsiteX9" fmla="*/ 1057275 w 8172450"/>
              <a:gd name="connsiteY9" fmla="*/ 1259641 h 1618631"/>
              <a:gd name="connsiteX10" fmla="*/ 1171575 w 8172450"/>
              <a:gd name="connsiteY10" fmla="*/ 1345366 h 1618631"/>
              <a:gd name="connsiteX11" fmla="*/ 1343025 w 8172450"/>
              <a:gd name="connsiteY11" fmla="*/ 1354891 h 1618631"/>
              <a:gd name="connsiteX12" fmla="*/ 1428750 w 8172450"/>
              <a:gd name="connsiteY12" fmla="*/ 1202491 h 1618631"/>
              <a:gd name="connsiteX13" fmla="*/ 1533525 w 8172450"/>
              <a:gd name="connsiteY13" fmla="*/ 1240591 h 1618631"/>
              <a:gd name="connsiteX14" fmla="*/ 1714500 w 8172450"/>
              <a:gd name="connsiteY14" fmla="*/ 1250116 h 1618631"/>
              <a:gd name="connsiteX15" fmla="*/ 1809750 w 8172450"/>
              <a:gd name="connsiteY15" fmla="*/ 1373941 h 1618631"/>
              <a:gd name="connsiteX16" fmla="*/ 1933575 w 8172450"/>
              <a:gd name="connsiteY16" fmla="*/ 1354891 h 1618631"/>
              <a:gd name="connsiteX17" fmla="*/ 2085975 w 8172450"/>
              <a:gd name="connsiteY17" fmla="*/ 1431091 h 1618631"/>
              <a:gd name="connsiteX18" fmla="*/ 2247900 w 8172450"/>
              <a:gd name="connsiteY18" fmla="*/ 1364416 h 1618631"/>
              <a:gd name="connsiteX19" fmla="*/ 2362200 w 8172450"/>
              <a:gd name="connsiteY19" fmla="*/ 1431091 h 1618631"/>
              <a:gd name="connsiteX20" fmla="*/ 2428875 w 8172450"/>
              <a:gd name="connsiteY20" fmla="*/ 1431091 h 1618631"/>
              <a:gd name="connsiteX21" fmla="*/ 2533650 w 8172450"/>
              <a:gd name="connsiteY21" fmla="*/ 1240591 h 1618631"/>
              <a:gd name="connsiteX22" fmla="*/ 2705100 w 8172450"/>
              <a:gd name="connsiteY22" fmla="*/ 1345366 h 1618631"/>
              <a:gd name="connsiteX23" fmla="*/ 2800350 w 8172450"/>
              <a:gd name="connsiteY23" fmla="*/ 1278691 h 1618631"/>
              <a:gd name="connsiteX24" fmla="*/ 2905125 w 8172450"/>
              <a:gd name="connsiteY24" fmla="*/ 1383466 h 1618631"/>
              <a:gd name="connsiteX25" fmla="*/ 2981325 w 8172450"/>
              <a:gd name="connsiteY25" fmla="*/ 1402516 h 1618631"/>
              <a:gd name="connsiteX26" fmla="*/ 3181350 w 8172450"/>
              <a:gd name="connsiteY26" fmla="*/ 1297741 h 1618631"/>
              <a:gd name="connsiteX27" fmla="*/ 3267075 w 8172450"/>
              <a:gd name="connsiteY27" fmla="*/ 1316791 h 1618631"/>
              <a:gd name="connsiteX28" fmla="*/ 3343275 w 8172450"/>
              <a:gd name="connsiteY28" fmla="*/ 1173916 h 1618631"/>
              <a:gd name="connsiteX29" fmla="*/ 3457575 w 8172450"/>
              <a:gd name="connsiteY29" fmla="*/ 1192966 h 1618631"/>
              <a:gd name="connsiteX30" fmla="*/ 3533775 w 8172450"/>
              <a:gd name="connsiteY30" fmla="*/ 1164391 h 1618631"/>
              <a:gd name="connsiteX31" fmla="*/ 3629025 w 8172450"/>
              <a:gd name="connsiteY31" fmla="*/ 1164391 h 1618631"/>
              <a:gd name="connsiteX32" fmla="*/ 3743325 w 8172450"/>
              <a:gd name="connsiteY32" fmla="*/ 964366 h 1618631"/>
              <a:gd name="connsiteX33" fmla="*/ 3800475 w 8172450"/>
              <a:gd name="connsiteY33" fmla="*/ 630991 h 1618631"/>
              <a:gd name="connsiteX34" fmla="*/ 3981450 w 8172450"/>
              <a:gd name="connsiteY34" fmla="*/ 1107241 h 1618631"/>
              <a:gd name="connsiteX35" fmla="*/ 4086225 w 8172450"/>
              <a:gd name="connsiteY35" fmla="*/ 1107241 h 1618631"/>
              <a:gd name="connsiteX36" fmla="*/ 4181475 w 8172450"/>
              <a:gd name="connsiteY36" fmla="*/ 1011991 h 1618631"/>
              <a:gd name="connsiteX37" fmla="*/ 4381500 w 8172450"/>
              <a:gd name="connsiteY37" fmla="*/ 1145341 h 1618631"/>
              <a:gd name="connsiteX38" fmla="*/ 4495800 w 8172450"/>
              <a:gd name="connsiteY38" fmla="*/ 840541 h 1618631"/>
              <a:gd name="connsiteX39" fmla="*/ 4619625 w 8172450"/>
              <a:gd name="connsiteY39" fmla="*/ 478591 h 1618631"/>
              <a:gd name="connsiteX40" fmla="*/ 4705350 w 8172450"/>
              <a:gd name="connsiteY40" fmla="*/ 831016 h 1618631"/>
              <a:gd name="connsiteX41" fmla="*/ 4819650 w 8172450"/>
              <a:gd name="connsiteY41" fmla="*/ 840541 h 1618631"/>
              <a:gd name="connsiteX42" fmla="*/ 5029200 w 8172450"/>
              <a:gd name="connsiteY42" fmla="*/ 1002466 h 1618631"/>
              <a:gd name="connsiteX43" fmla="*/ 5105400 w 8172450"/>
              <a:gd name="connsiteY43" fmla="*/ 926266 h 1618631"/>
              <a:gd name="connsiteX44" fmla="*/ 5181600 w 8172450"/>
              <a:gd name="connsiteY44" fmla="*/ 1097716 h 1618631"/>
              <a:gd name="connsiteX45" fmla="*/ 5257800 w 8172450"/>
              <a:gd name="connsiteY45" fmla="*/ 1154866 h 1618631"/>
              <a:gd name="connsiteX46" fmla="*/ 5353050 w 8172450"/>
              <a:gd name="connsiteY46" fmla="*/ 1212016 h 1618631"/>
              <a:gd name="connsiteX47" fmla="*/ 5543550 w 8172450"/>
              <a:gd name="connsiteY47" fmla="*/ 1269166 h 1618631"/>
              <a:gd name="connsiteX48" fmla="*/ 5629275 w 8172450"/>
              <a:gd name="connsiteY48" fmla="*/ 1202491 h 1618631"/>
              <a:gd name="connsiteX49" fmla="*/ 5753100 w 8172450"/>
              <a:gd name="connsiteY49" fmla="*/ 1164391 h 1618631"/>
              <a:gd name="connsiteX50" fmla="*/ 5800725 w 8172450"/>
              <a:gd name="connsiteY50" fmla="*/ 1297741 h 1618631"/>
              <a:gd name="connsiteX51" fmla="*/ 5915025 w 8172450"/>
              <a:gd name="connsiteY51" fmla="*/ 1250116 h 1618631"/>
              <a:gd name="connsiteX52" fmla="*/ 6019800 w 8172450"/>
              <a:gd name="connsiteY52" fmla="*/ 1250116 h 1618631"/>
              <a:gd name="connsiteX53" fmla="*/ 6115050 w 8172450"/>
              <a:gd name="connsiteY53" fmla="*/ 1307266 h 1618631"/>
              <a:gd name="connsiteX54" fmla="*/ 6219825 w 8172450"/>
              <a:gd name="connsiteY54" fmla="*/ 1288216 h 1618631"/>
              <a:gd name="connsiteX55" fmla="*/ 6715125 w 8172450"/>
              <a:gd name="connsiteY55" fmla="*/ 1618416 h 1618631"/>
              <a:gd name="connsiteX56" fmla="*/ 6924675 w 8172450"/>
              <a:gd name="connsiteY56" fmla="*/ 1335841 h 1618631"/>
              <a:gd name="connsiteX57" fmla="*/ 7019925 w 8172450"/>
              <a:gd name="connsiteY57" fmla="*/ 1154866 h 1618631"/>
              <a:gd name="connsiteX58" fmla="*/ 7077075 w 8172450"/>
              <a:gd name="connsiteY58" fmla="*/ 430966 h 1618631"/>
              <a:gd name="connsiteX59" fmla="*/ 7115175 w 8172450"/>
              <a:gd name="connsiteY59" fmla="*/ 173791 h 1618631"/>
              <a:gd name="connsiteX60" fmla="*/ 7191375 w 8172450"/>
              <a:gd name="connsiteY60" fmla="*/ 2341 h 1618631"/>
              <a:gd name="connsiteX61" fmla="*/ 7219950 w 8172450"/>
              <a:gd name="connsiteY61" fmla="*/ 297616 h 1618631"/>
              <a:gd name="connsiteX62" fmla="*/ 7267575 w 8172450"/>
              <a:gd name="connsiteY62" fmla="*/ 611941 h 1618631"/>
              <a:gd name="connsiteX63" fmla="*/ 7277100 w 8172450"/>
              <a:gd name="connsiteY63" fmla="*/ 869116 h 1618631"/>
              <a:gd name="connsiteX64" fmla="*/ 7362825 w 8172450"/>
              <a:gd name="connsiteY64" fmla="*/ 1040566 h 1618631"/>
              <a:gd name="connsiteX65" fmla="*/ 7458075 w 8172450"/>
              <a:gd name="connsiteY65" fmla="*/ 1192966 h 1618631"/>
              <a:gd name="connsiteX66" fmla="*/ 7572375 w 8172450"/>
              <a:gd name="connsiteY66" fmla="*/ 1192966 h 1618631"/>
              <a:gd name="connsiteX67" fmla="*/ 7639050 w 8172450"/>
              <a:gd name="connsiteY67" fmla="*/ 1107241 h 1618631"/>
              <a:gd name="connsiteX68" fmla="*/ 7762875 w 8172450"/>
              <a:gd name="connsiteY68" fmla="*/ 1173916 h 1618631"/>
              <a:gd name="connsiteX69" fmla="*/ 7839075 w 8172450"/>
              <a:gd name="connsiteY69" fmla="*/ 1250116 h 1618631"/>
              <a:gd name="connsiteX70" fmla="*/ 7934325 w 8172450"/>
              <a:gd name="connsiteY70" fmla="*/ 1278691 h 1618631"/>
              <a:gd name="connsiteX71" fmla="*/ 8010525 w 8172450"/>
              <a:gd name="connsiteY71" fmla="*/ 1421566 h 1618631"/>
              <a:gd name="connsiteX72" fmla="*/ 8086725 w 8172450"/>
              <a:gd name="connsiteY72" fmla="*/ 1383466 h 1618631"/>
              <a:gd name="connsiteX73" fmla="*/ 8172450 w 8172450"/>
              <a:gd name="connsiteY73" fmla="*/ 1383466 h 1618631"/>
              <a:gd name="connsiteX0" fmla="*/ 0 w 8172450"/>
              <a:gd name="connsiteY0" fmla="*/ 1383466 h 1618495"/>
              <a:gd name="connsiteX1" fmla="*/ 114300 w 8172450"/>
              <a:gd name="connsiteY1" fmla="*/ 1402516 h 1618495"/>
              <a:gd name="connsiteX2" fmla="*/ 266700 w 8172450"/>
              <a:gd name="connsiteY2" fmla="*/ 1440616 h 1618495"/>
              <a:gd name="connsiteX3" fmla="*/ 438150 w 8172450"/>
              <a:gd name="connsiteY3" fmla="*/ 1440616 h 1618495"/>
              <a:gd name="connsiteX4" fmla="*/ 552450 w 8172450"/>
              <a:gd name="connsiteY4" fmla="*/ 1402516 h 1618495"/>
              <a:gd name="connsiteX5" fmla="*/ 628650 w 8172450"/>
              <a:gd name="connsiteY5" fmla="*/ 1392991 h 1618495"/>
              <a:gd name="connsiteX6" fmla="*/ 704850 w 8172450"/>
              <a:gd name="connsiteY6" fmla="*/ 1402516 h 1618495"/>
              <a:gd name="connsiteX7" fmla="*/ 800100 w 8172450"/>
              <a:gd name="connsiteY7" fmla="*/ 1183441 h 1618495"/>
              <a:gd name="connsiteX8" fmla="*/ 914400 w 8172450"/>
              <a:gd name="connsiteY8" fmla="*/ 1231066 h 1618495"/>
              <a:gd name="connsiteX9" fmla="*/ 1057275 w 8172450"/>
              <a:gd name="connsiteY9" fmla="*/ 1259641 h 1618495"/>
              <a:gd name="connsiteX10" fmla="*/ 1171575 w 8172450"/>
              <a:gd name="connsiteY10" fmla="*/ 1345366 h 1618495"/>
              <a:gd name="connsiteX11" fmla="*/ 1343025 w 8172450"/>
              <a:gd name="connsiteY11" fmla="*/ 1354891 h 1618495"/>
              <a:gd name="connsiteX12" fmla="*/ 1428750 w 8172450"/>
              <a:gd name="connsiteY12" fmla="*/ 1202491 h 1618495"/>
              <a:gd name="connsiteX13" fmla="*/ 1533525 w 8172450"/>
              <a:gd name="connsiteY13" fmla="*/ 1240591 h 1618495"/>
              <a:gd name="connsiteX14" fmla="*/ 1714500 w 8172450"/>
              <a:gd name="connsiteY14" fmla="*/ 1250116 h 1618495"/>
              <a:gd name="connsiteX15" fmla="*/ 1809750 w 8172450"/>
              <a:gd name="connsiteY15" fmla="*/ 1373941 h 1618495"/>
              <a:gd name="connsiteX16" fmla="*/ 1933575 w 8172450"/>
              <a:gd name="connsiteY16" fmla="*/ 1354891 h 1618495"/>
              <a:gd name="connsiteX17" fmla="*/ 2085975 w 8172450"/>
              <a:gd name="connsiteY17" fmla="*/ 1431091 h 1618495"/>
              <a:gd name="connsiteX18" fmla="*/ 2247900 w 8172450"/>
              <a:gd name="connsiteY18" fmla="*/ 1364416 h 1618495"/>
              <a:gd name="connsiteX19" fmla="*/ 2362200 w 8172450"/>
              <a:gd name="connsiteY19" fmla="*/ 1431091 h 1618495"/>
              <a:gd name="connsiteX20" fmla="*/ 2428875 w 8172450"/>
              <a:gd name="connsiteY20" fmla="*/ 1431091 h 1618495"/>
              <a:gd name="connsiteX21" fmla="*/ 2533650 w 8172450"/>
              <a:gd name="connsiteY21" fmla="*/ 1240591 h 1618495"/>
              <a:gd name="connsiteX22" fmla="*/ 2705100 w 8172450"/>
              <a:gd name="connsiteY22" fmla="*/ 1345366 h 1618495"/>
              <a:gd name="connsiteX23" fmla="*/ 2800350 w 8172450"/>
              <a:gd name="connsiteY23" fmla="*/ 1278691 h 1618495"/>
              <a:gd name="connsiteX24" fmla="*/ 2905125 w 8172450"/>
              <a:gd name="connsiteY24" fmla="*/ 1383466 h 1618495"/>
              <a:gd name="connsiteX25" fmla="*/ 2981325 w 8172450"/>
              <a:gd name="connsiteY25" fmla="*/ 1402516 h 1618495"/>
              <a:gd name="connsiteX26" fmla="*/ 3181350 w 8172450"/>
              <a:gd name="connsiteY26" fmla="*/ 1297741 h 1618495"/>
              <a:gd name="connsiteX27" fmla="*/ 3267075 w 8172450"/>
              <a:gd name="connsiteY27" fmla="*/ 1316791 h 1618495"/>
              <a:gd name="connsiteX28" fmla="*/ 3343275 w 8172450"/>
              <a:gd name="connsiteY28" fmla="*/ 1173916 h 1618495"/>
              <a:gd name="connsiteX29" fmla="*/ 3457575 w 8172450"/>
              <a:gd name="connsiteY29" fmla="*/ 1192966 h 1618495"/>
              <a:gd name="connsiteX30" fmla="*/ 3533775 w 8172450"/>
              <a:gd name="connsiteY30" fmla="*/ 1164391 h 1618495"/>
              <a:gd name="connsiteX31" fmla="*/ 3629025 w 8172450"/>
              <a:gd name="connsiteY31" fmla="*/ 1164391 h 1618495"/>
              <a:gd name="connsiteX32" fmla="*/ 3743325 w 8172450"/>
              <a:gd name="connsiteY32" fmla="*/ 964366 h 1618495"/>
              <a:gd name="connsiteX33" fmla="*/ 3800475 w 8172450"/>
              <a:gd name="connsiteY33" fmla="*/ 630991 h 1618495"/>
              <a:gd name="connsiteX34" fmla="*/ 3981450 w 8172450"/>
              <a:gd name="connsiteY34" fmla="*/ 1107241 h 1618495"/>
              <a:gd name="connsiteX35" fmla="*/ 4086225 w 8172450"/>
              <a:gd name="connsiteY35" fmla="*/ 1107241 h 1618495"/>
              <a:gd name="connsiteX36" fmla="*/ 4181475 w 8172450"/>
              <a:gd name="connsiteY36" fmla="*/ 1011991 h 1618495"/>
              <a:gd name="connsiteX37" fmla="*/ 4381500 w 8172450"/>
              <a:gd name="connsiteY37" fmla="*/ 1145341 h 1618495"/>
              <a:gd name="connsiteX38" fmla="*/ 4495800 w 8172450"/>
              <a:gd name="connsiteY38" fmla="*/ 840541 h 1618495"/>
              <a:gd name="connsiteX39" fmla="*/ 4619625 w 8172450"/>
              <a:gd name="connsiteY39" fmla="*/ 478591 h 1618495"/>
              <a:gd name="connsiteX40" fmla="*/ 4705350 w 8172450"/>
              <a:gd name="connsiteY40" fmla="*/ 831016 h 1618495"/>
              <a:gd name="connsiteX41" fmla="*/ 4819650 w 8172450"/>
              <a:gd name="connsiteY41" fmla="*/ 840541 h 1618495"/>
              <a:gd name="connsiteX42" fmla="*/ 5029200 w 8172450"/>
              <a:gd name="connsiteY42" fmla="*/ 1002466 h 1618495"/>
              <a:gd name="connsiteX43" fmla="*/ 5105400 w 8172450"/>
              <a:gd name="connsiteY43" fmla="*/ 926266 h 1618495"/>
              <a:gd name="connsiteX44" fmla="*/ 5181600 w 8172450"/>
              <a:gd name="connsiteY44" fmla="*/ 1097716 h 1618495"/>
              <a:gd name="connsiteX45" fmla="*/ 5257800 w 8172450"/>
              <a:gd name="connsiteY45" fmla="*/ 1154866 h 1618495"/>
              <a:gd name="connsiteX46" fmla="*/ 5353050 w 8172450"/>
              <a:gd name="connsiteY46" fmla="*/ 1212016 h 1618495"/>
              <a:gd name="connsiteX47" fmla="*/ 5543550 w 8172450"/>
              <a:gd name="connsiteY47" fmla="*/ 1269166 h 1618495"/>
              <a:gd name="connsiteX48" fmla="*/ 5629275 w 8172450"/>
              <a:gd name="connsiteY48" fmla="*/ 1202491 h 1618495"/>
              <a:gd name="connsiteX49" fmla="*/ 5753100 w 8172450"/>
              <a:gd name="connsiteY49" fmla="*/ 1164391 h 1618495"/>
              <a:gd name="connsiteX50" fmla="*/ 5800725 w 8172450"/>
              <a:gd name="connsiteY50" fmla="*/ 1297741 h 1618495"/>
              <a:gd name="connsiteX51" fmla="*/ 5915025 w 8172450"/>
              <a:gd name="connsiteY51" fmla="*/ 1250116 h 1618495"/>
              <a:gd name="connsiteX52" fmla="*/ 6019800 w 8172450"/>
              <a:gd name="connsiteY52" fmla="*/ 1250116 h 1618495"/>
              <a:gd name="connsiteX53" fmla="*/ 6115050 w 8172450"/>
              <a:gd name="connsiteY53" fmla="*/ 1307266 h 1618495"/>
              <a:gd name="connsiteX54" fmla="*/ 6715125 w 8172450"/>
              <a:gd name="connsiteY54" fmla="*/ 1618416 h 1618495"/>
              <a:gd name="connsiteX55" fmla="*/ 6924675 w 8172450"/>
              <a:gd name="connsiteY55" fmla="*/ 1335841 h 1618495"/>
              <a:gd name="connsiteX56" fmla="*/ 7019925 w 8172450"/>
              <a:gd name="connsiteY56" fmla="*/ 1154866 h 1618495"/>
              <a:gd name="connsiteX57" fmla="*/ 7077075 w 8172450"/>
              <a:gd name="connsiteY57" fmla="*/ 430966 h 1618495"/>
              <a:gd name="connsiteX58" fmla="*/ 7115175 w 8172450"/>
              <a:gd name="connsiteY58" fmla="*/ 173791 h 1618495"/>
              <a:gd name="connsiteX59" fmla="*/ 7191375 w 8172450"/>
              <a:gd name="connsiteY59" fmla="*/ 2341 h 1618495"/>
              <a:gd name="connsiteX60" fmla="*/ 7219950 w 8172450"/>
              <a:gd name="connsiteY60" fmla="*/ 297616 h 1618495"/>
              <a:gd name="connsiteX61" fmla="*/ 7267575 w 8172450"/>
              <a:gd name="connsiteY61" fmla="*/ 611941 h 1618495"/>
              <a:gd name="connsiteX62" fmla="*/ 7277100 w 8172450"/>
              <a:gd name="connsiteY62" fmla="*/ 869116 h 1618495"/>
              <a:gd name="connsiteX63" fmla="*/ 7362825 w 8172450"/>
              <a:gd name="connsiteY63" fmla="*/ 1040566 h 1618495"/>
              <a:gd name="connsiteX64" fmla="*/ 7458075 w 8172450"/>
              <a:gd name="connsiteY64" fmla="*/ 1192966 h 1618495"/>
              <a:gd name="connsiteX65" fmla="*/ 7572375 w 8172450"/>
              <a:gd name="connsiteY65" fmla="*/ 1192966 h 1618495"/>
              <a:gd name="connsiteX66" fmla="*/ 7639050 w 8172450"/>
              <a:gd name="connsiteY66" fmla="*/ 1107241 h 1618495"/>
              <a:gd name="connsiteX67" fmla="*/ 7762875 w 8172450"/>
              <a:gd name="connsiteY67" fmla="*/ 1173916 h 1618495"/>
              <a:gd name="connsiteX68" fmla="*/ 7839075 w 8172450"/>
              <a:gd name="connsiteY68" fmla="*/ 1250116 h 1618495"/>
              <a:gd name="connsiteX69" fmla="*/ 7934325 w 8172450"/>
              <a:gd name="connsiteY69" fmla="*/ 1278691 h 1618495"/>
              <a:gd name="connsiteX70" fmla="*/ 8010525 w 8172450"/>
              <a:gd name="connsiteY70" fmla="*/ 1421566 h 1618495"/>
              <a:gd name="connsiteX71" fmla="*/ 8086725 w 8172450"/>
              <a:gd name="connsiteY71" fmla="*/ 1383466 h 1618495"/>
              <a:gd name="connsiteX72" fmla="*/ 8172450 w 8172450"/>
              <a:gd name="connsiteY72" fmla="*/ 1383466 h 1618495"/>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019800 w 8172450"/>
              <a:gd name="connsiteY52" fmla="*/ 1250116 h 1619081"/>
              <a:gd name="connsiteX53" fmla="*/ 6715125 w 8172450"/>
              <a:gd name="connsiteY53" fmla="*/ 1618416 h 1619081"/>
              <a:gd name="connsiteX54" fmla="*/ 6924675 w 8172450"/>
              <a:gd name="connsiteY54" fmla="*/ 1335841 h 1619081"/>
              <a:gd name="connsiteX55" fmla="*/ 7019925 w 8172450"/>
              <a:gd name="connsiteY55" fmla="*/ 1154866 h 1619081"/>
              <a:gd name="connsiteX56" fmla="*/ 7077075 w 8172450"/>
              <a:gd name="connsiteY56" fmla="*/ 430966 h 1619081"/>
              <a:gd name="connsiteX57" fmla="*/ 7115175 w 8172450"/>
              <a:gd name="connsiteY57" fmla="*/ 173791 h 1619081"/>
              <a:gd name="connsiteX58" fmla="*/ 7191375 w 8172450"/>
              <a:gd name="connsiteY58" fmla="*/ 2341 h 1619081"/>
              <a:gd name="connsiteX59" fmla="*/ 7219950 w 8172450"/>
              <a:gd name="connsiteY59" fmla="*/ 297616 h 1619081"/>
              <a:gd name="connsiteX60" fmla="*/ 7267575 w 8172450"/>
              <a:gd name="connsiteY60" fmla="*/ 611941 h 1619081"/>
              <a:gd name="connsiteX61" fmla="*/ 7277100 w 8172450"/>
              <a:gd name="connsiteY61" fmla="*/ 869116 h 1619081"/>
              <a:gd name="connsiteX62" fmla="*/ 7362825 w 8172450"/>
              <a:gd name="connsiteY62" fmla="*/ 1040566 h 1619081"/>
              <a:gd name="connsiteX63" fmla="*/ 7458075 w 8172450"/>
              <a:gd name="connsiteY63" fmla="*/ 1192966 h 1619081"/>
              <a:gd name="connsiteX64" fmla="*/ 7572375 w 8172450"/>
              <a:gd name="connsiteY64" fmla="*/ 1192966 h 1619081"/>
              <a:gd name="connsiteX65" fmla="*/ 7639050 w 8172450"/>
              <a:gd name="connsiteY65" fmla="*/ 1107241 h 1619081"/>
              <a:gd name="connsiteX66" fmla="*/ 7762875 w 8172450"/>
              <a:gd name="connsiteY66" fmla="*/ 1173916 h 1619081"/>
              <a:gd name="connsiteX67" fmla="*/ 7839075 w 8172450"/>
              <a:gd name="connsiteY67" fmla="*/ 1250116 h 1619081"/>
              <a:gd name="connsiteX68" fmla="*/ 7934325 w 8172450"/>
              <a:gd name="connsiteY68" fmla="*/ 1278691 h 1619081"/>
              <a:gd name="connsiteX69" fmla="*/ 8010525 w 8172450"/>
              <a:gd name="connsiteY69" fmla="*/ 1421566 h 1619081"/>
              <a:gd name="connsiteX70" fmla="*/ 8086725 w 8172450"/>
              <a:gd name="connsiteY70" fmla="*/ 1383466 h 1619081"/>
              <a:gd name="connsiteX71" fmla="*/ 8172450 w 8172450"/>
              <a:gd name="connsiteY71" fmla="*/ 1383466 h 161908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715125 w 8172450"/>
              <a:gd name="connsiteY52" fmla="*/ 1618416 h 1619081"/>
              <a:gd name="connsiteX53" fmla="*/ 6924675 w 8172450"/>
              <a:gd name="connsiteY53" fmla="*/ 1335841 h 1619081"/>
              <a:gd name="connsiteX54" fmla="*/ 7019925 w 8172450"/>
              <a:gd name="connsiteY54" fmla="*/ 1154866 h 1619081"/>
              <a:gd name="connsiteX55" fmla="*/ 7077075 w 8172450"/>
              <a:gd name="connsiteY55" fmla="*/ 430966 h 1619081"/>
              <a:gd name="connsiteX56" fmla="*/ 7115175 w 8172450"/>
              <a:gd name="connsiteY56" fmla="*/ 173791 h 1619081"/>
              <a:gd name="connsiteX57" fmla="*/ 7191375 w 8172450"/>
              <a:gd name="connsiteY57" fmla="*/ 2341 h 1619081"/>
              <a:gd name="connsiteX58" fmla="*/ 7219950 w 8172450"/>
              <a:gd name="connsiteY58" fmla="*/ 297616 h 1619081"/>
              <a:gd name="connsiteX59" fmla="*/ 7267575 w 8172450"/>
              <a:gd name="connsiteY59" fmla="*/ 611941 h 1619081"/>
              <a:gd name="connsiteX60" fmla="*/ 7277100 w 8172450"/>
              <a:gd name="connsiteY60" fmla="*/ 869116 h 1619081"/>
              <a:gd name="connsiteX61" fmla="*/ 7362825 w 8172450"/>
              <a:gd name="connsiteY61" fmla="*/ 1040566 h 1619081"/>
              <a:gd name="connsiteX62" fmla="*/ 7458075 w 8172450"/>
              <a:gd name="connsiteY62" fmla="*/ 1192966 h 1619081"/>
              <a:gd name="connsiteX63" fmla="*/ 7572375 w 8172450"/>
              <a:gd name="connsiteY63" fmla="*/ 1192966 h 1619081"/>
              <a:gd name="connsiteX64" fmla="*/ 7639050 w 8172450"/>
              <a:gd name="connsiteY64" fmla="*/ 1107241 h 1619081"/>
              <a:gd name="connsiteX65" fmla="*/ 7762875 w 8172450"/>
              <a:gd name="connsiteY65" fmla="*/ 1173916 h 1619081"/>
              <a:gd name="connsiteX66" fmla="*/ 7839075 w 8172450"/>
              <a:gd name="connsiteY66" fmla="*/ 1250116 h 1619081"/>
              <a:gd name="connsiteX67" fmla="*/ 7934325 w 8172450"/>
              <a:gd name="connsiteY67" fmla="*/ 1278691 h 1619081"/>
              <a:gd name="connsiteX68" fmla="*/ 8010525 w 8172450"/>
              <a:gd name="connsiteY68" fmla="*/ 1421566 h 1619081"/>
              <a:gd name="connsiteX69" fmla="*/ 8086725 w 8172450"/>
              <a:gd name="connsiteY69" fmla="*/ 1383466 h 1619081"/>
              <a:gd name="connsiteX70" fmla="*/ 8172450 w 8172450"/>
              <a:gd name="connsiteY70" fmla="*/ 1383466 h 161908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6715125 w 8172450"/>
              <a:gd name="connsiteY51" fmla="*/ 1618416 h 1618555"/>
              <a:gd name="connsiteX52" fmla="*/ 6924675 w 8172450"/>
              <a:gd name="connsiteY52" fmla="*/ 1335841 h 1618555"/>
              <a:gd name="connsiteX53" fmla="*/ 7019925 w 8172450"/>
              <a:gd name="connsiteY53" fmla="*/ 1154866 h 1618555"/>
              <a:gd name="connsiteX54" fmla="*/ 7077075 w 8172450"/>
              <a:gd name="connsiteY54" fmla="*/ 430966 h 1618555"/>
              <a:gd name="connsiteX55" fmla="*/ 7115175 w 8172450"/>
              <a:gd name="connsiteY55" fmla="*/ 173791 h 1618555"/>
              <a:gd name="connsiteX56" fmla="*/ 7191375 w 8172450"/>
              <a:gd name="connsiteY56" fmla="*/ 2341 h 1618555"/>
              <a:gd name="connsiteX57" fmla="*/ 7219950 w 8172450"/>
              <a:gd name="connsiteY57" fmla="*/ 297616 h 1618555"/>
              <a:gd name="connsiteX58" fmla="*/ 7267575 w 8172450"/>
              <a:gd name="connsiteY58" fmla="*/ 611941 h 1618555"/>
              <a:gd name="connsiteX59" fmla="*/ 7277100 w 8172450"/>
              <a:gd name="connsiteY59" fmla="*/ 869116 h 1618555"/>
              <a:gd name="connsiteX60" fmla="*/ 7362825 w 8172450"/>
              <a:gd name="connsiteY60" fmla="*/ 1040566 h 1618555"/>
              <a:gd name="connsiteX61" fmla="*/ 7458075 w 8172450"/>
              <a:gd name="connsiteY61" fmla="*/ 1192966 h 1618555"/>
              <a:gd name="connsiteX62" fmla="*/ 7572375 w 8172450"/>
              <a:gd name="connsiteY62" fmla="*/ 1192966 h 1618555"/>
              <a:gd name="connsiteX63" fmla="*/ 7639050 w 8172450"/>
              <a:gd name="connsiteY63" fmla="*/ 1107241 h 1618555"/>
              <a:gd name="connsiteX64" fmla="*/ 7762875 w 8172450"/>
              <a:gd name="connsiteY64" fmla="*/ 1173916 h 1618555"/>
              <a:gd name="connsiteX65" fmla="*/ 7839075 w 8172450"/>
              <a:gd name="connsiteY65" fmla="*/ 1250116 h 1618555"/>
              <a:gd name="connsiteX66" fmla="*/ 7934325 w 8172450"/>
              <a:gd name="connsiteY66" fmla="*/ 1278691 h 1618555"/>
              <a:gd name="connsiteX67" fmla="*/ 8010525 w 8172450"/>
              <a:gd name="connsiteY67" fmla="*/ 1421566 h 1618555"/>
              <a:gd name="connsiteX68" fmla="*/ 8086725 w 8172450"/>
              <a:gd name="connsiteY68" fmla="*/ 1383466 h 1618555"/>
              <a:gd name="connsiteX69" fmla="*/ 8172450 w 8172450"/>
              <a:gd name="connsiteY69" fmla="*/ 1383466 h 1618555"/>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3743325 w 8172450"/>
              <a:gd name="connsiteY32" fmla="*/ 964366 h 1620821"/>
              <a:gd name="connsiteX33" fmla="*/ 3800475 w 8172450"/>
              <a:gd name="connsiteY33" fmla="*/ 630991 h 1620821"/>
              <a:gd name="connsiteX34" fmla="*/ 3981450 w 8172450"/>
              <a:gd name="connsiteY34" fmla="*/ 1107241 h 1620821"/>
              <a:gd name="connsiteX35" fmla="*/ 4086225 w 8172450"/>
              <a:gd name="connsiteY35" fmla="*/ 1107241 h 1620821"/>
              <a:gd name="connsiteX36" fmla="*/ 4181475 w 8172450"/>
              <a:gd name="connsiteY36" fmla="*/ 1011991 h 1620821"/>
              <a:gd name="connsiteX37" fmla="*/ 4381500 w 8172450"/>
              <a:gd name="connsiteY37" fmla="*/ 1145341 h 1620821"/>
              <a:gd name="connsiteX38" fmla="*/ 4495800 w 8172450"/>
              <a:gd name="connsiteY38" fmla="*/ 840541 h 1620821"/>
              <a:gd name="connsiteX39" fmla="*/ 4619625 w 8172450"/>
              <a:gd name="connsiteY39" fmla="*/ 478591 h 1620821"/>
              <a:gd name="connsiteX40" fmla="*/ 4705350 w 8172450"/>
              <a:gd name="connsiteY40" fmla="*/ 831016 h 1620821"/>
              <a:gd name="connsiteX41" fmla="*/ 4819650 w 8172450"/>
              <a:gd name="connsiteY41" fmla="*/ 840541 h 1620821"/>
              <a:gd name="connsiteX42" fmla="*/ 5029200 w 8172450"/>
              <a:gd name="connsiteY42" fmla="*/ 1002466 h 1620821"/>
              <a:gd name="connsiteX43" fmla="*/ 5105400 w 8172450"/>
              <a:gd name="connsiteY43" fmla="*/ 926266 h 1620821"/>
              <a:gd name="connsiteX44" fmla="*/ 5181600 w 8172450"/>
              <a:gd name="connsiteY44" fmla="*/ 1097716 h 1620821"/>
              <a:gd name="connsiteX45" fmla="*/ 5257800 w 8172450"/>
              <a:gd name="connsiteY45" fmla="*/ 1154866 h 1620821"/>
              <a:gd name="connsiteX46" fmla="*/ 5353050 w 8172450"/>
              <a:gd name="connsiteY46" fmla="*/ 1212016 h 1620821"/>
              <a:gd name="connsiteX47" fmla="*/ 5543550 w 8172450"/>
              <a:gd name="connsiteY47" fmla="*/ 1269166 h 1620821"/>
              <a:gd name="connsiteX48" fmla="*/ 5629275 w 8172450"/>
              <a:gd name="connsiteY48" fmla="*/ 1202491 h 1620821"/>
              <a:gd name="connsiteX49" fmla="*/ 5753100 w 8172450"/>
              <a:gd name="connsiteY49" fmla="*/ 1164391 h 1620821"/>
              <a:gd name="connsiteX50" fmla="*/ 6715125 w 8172450"/>
              <a:gd name="connsiteY50" fmla="*/ 1618416 h 1620821"/>
              <a:gd name="connsiteX51" fmla="*/ 6924675 w 8172450"/>
              <a:gd name="connsiteY51" fmla="*/ 1335841 h 1620821"/>
              <a:gd name="connsiteX52" fmla="*/ 7019925 w 8172450"/>
              <a:gd name="connsiteY52" fmla="*/ 1154866 h 1620821"/>
              <a:gd name="connsiteX53" fmla="*/ 7077075 w 8172450"/>
              <a:gd name="connsiteY53" fmla="*/ 430966 h 1620821"/>
              <a:gd name="connsiteX54" fmla="*/ 7115175 w 8172450"/>
              <a:gd name="connsiteY54" fmla="*/ 173791 h 1620821"/>
              <a:gd name="connsiteX55" fmla="*/ 7191375 w 8172450"/>
              <a:gd name="connsiteY55" fmla="*/ 2341 h 1620821"/>
              <a:gd name="connsiteX56" fmla="*/ 7219950 w 8172450"/>
              <a:gd name="connsiteY56" fmla="*/ 297616 h 1620821"/>
              <a:gd name="connsiteX57" fmla="*/ 7267575 w 8172450"/>
              <a:gd name="connsiteY57" fmla="*/ 611941 h 1620821"/>
              <a:gd name="connsiteX58" fmla="*/ 7277100 w 8172450"/>
              <a:gd name="connsiteY58" fmla="*/ 869116 h 1620821"/>
              <a:gd name="connsiteX59" fmla="*/ 7362825 w 8172450"/>
              <a:gd name="connsiteY59" fmla="*/ 1040566 h 1620821"/>
              <a:gd name="connsiteX60" fmla="*/ 7458075 w 8172450"/>
              <a:gd name="connsiteY60" fmla="*/ 1192966 h 1620821"/>
              <a:gd name="connsiteX61" fmla="*/ 7572375 w 8172450"/>
              <a:gd name="connsiteY61" fmla="*/ 1192966 h 1620821"/>
              <a:gd name="connsiteX62" fmla="*/ 7639050 w 8172450"/>
              <a:gd name="connsiteY62" fmla="*/ 1107241 h 1620821"/>
              <a:gd name="connsiteX63" fmla="*/ 7762875 w 8172450"/>
              <a:gd name="connsiteY63" fmla="*/ 1173916 h 1620821"/>
              <a:gd name="connsiteX64" fmla="*/ 7839075 w 8172450"/>
              <a:gd name="connsiteY64" fmla="*/ 1250116 h 1620821"/>
              <a:gd name="connsiteX65" fmla="*/ 7934325 w 8172450"/>
              <a:gd name="connsiteY65" fmla="*/ 1278691 h 1620821"/>
              <a:gd name="connsiteX66" fmla="*/ 8010525 w 8172450"/>
              <a:gd name="connsiteY66" fmla="*/ 1421566 h 1620821"/>
              <a:gd name="connsiteX67" fmla="*/ 8086725 w 8172450"/>
              <a:gd name="connsiteY67" fmla="*/ 1383466 h 1620821"/>
              <a:gd name="connsiteX68" fmla="*/ 8172450 w 8172450"/>
              <a:gd name="connsiteY68" fmla="*/ 1383466 h 1620821"/>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1533525 w 8172450"/>
              <a:gd name="connsiteY13" fmla="*/ 1240591 h 1619936"/>
              <a:gd name="connsiteX14" fmla="*/ 1714500 w 8172450"/>
              <a:gd name="connsiteY14" fmla="*/ 1250116 h 1619936"/>
              <a:gd name="connsiteX15" fmla="*/ 1809750 w 8172450"/>
              <a:gd name="connsiteY15" fmla="*/ 1373941 h 1619936"/>
              <a:gd name="connsiteX16" fmla="*/ 1933575 w 8172450"/>
              <a:gd name="connsiteY16" fmla="*/ 1354891 h 1619936"/>
              <a:gd name="connsiteX17" fmla="*/ 2085975 w 8172450"/>
              <a:gd name="connsiteY17" fmla="*/ 1431091 h 1619936"/>
              <a:gd name="connsiteX18" fmla="*/ 2247900 w 8172450"/>
              <a:gd name="connsiteY18" fmla="*/ 1364416 h 1619936"/>
              <a:gd name="connsiteX19" fmla="*/ 2362200 w 8172450"/>
              <a:gd name="connsiteY19" fmla="*/ 1431091 h 1619936"/>
              <a:gd name="connsiteX20" fmla="*/ 2428875 w 8172450"/>
              <a:gd name="connsiteY20" fmla="*/ 1431091 h 1619936"/>
              <a:gd name="connsiteX21" fmla="*/ 2533650 w 8172450"/>
              <a:gd name="connsiteY21" fmla="*/ 1240591 h 1619936"/>
              <a:gd name="connsiteX22" fmla="*/ 2705100 w 8172450"/>
              <a:gd name="connsiteY22" fmla="*/ 1345366 h 1619936"/>
              <a:gd name="connsiteX23" fmla="*/ 2800350 w 8172450"/>
              <a:gd name="connsiteY23" fmla="*/ 1278691 h 1619936"/>
              <a:gd name="connsiteX24" fmla="*/ 2905125 w 8172450"/>
              <a:gd name="connsiteY24" fmla="*/ 1383466 h 1619936"/>
              <a:gd name="connsiteX25" fmla="*/ 2981325 w 8172450"/>
              <a:gd name="connsiteY25" fmla="*/ 1402516 h 1619936"/>
              <a:gd name="connsiteX26" fmla="*/ 3181350 w 8172450"/>
              <a:gd name="connsiteY26" fmla="*/ 1297741 h 1619936"/>
              <a:gd name="connsiteX27" fmla="*/ 3267075 w 8172450"/>
              <a:gd name="connsiteY27" fmla="*/ 1316791 h 1619936"/>
              <a:gd name="connsiteX28" fmla="*/ 3343275 w 8172450"/>
              <a:gd name="connsiteY28" fmla="*/ 1173916 h 1619936"/>
              <a:gd name="connsiteX29" fmla="*/ 3457575 w 8172450"/>
              <a:gd name="connsiteY29" fmla="*/ 1192966 h 1619936"/>
              <a:gd name="connsiteX30" fmla="*/ 3533775 w 8172450"/>
              <a:gd name="connsiteY30" fmla="*/ 1164391 h 1619936"/>
              <a:gd name="connsiteX31" fmla="*/ 3629025 w 8172450"/>
              <a:gd name="connsiteY31" fmla="*/ 1164391 h 1619936"/>
              <a:gd name="connsiteX32" fmla="*/ 3743325 w 8172450"/>
              <a:gd name="connsiteY32" fmla="*/ 964366 h 1619936"/>
              <a:gd name="connsiteX33" fmla="*/ 3800475 w 8172450"/>
              <a:gd name="connsiteY33" fmla="*/ 630991 h 1619936"/>
              <a:gd name="connsiteX34" fmla="*/ 3981450 w 8172450"/>
              <a:gd name="connsiteY34" fmla="*/ 1107241 h 1619936"/>
              <a:gd name="connsiteX35" fmla="*/ 4086225 w 8172450"/>
              <a:gd name="connsiteY35" fmla="*/ 1107241 h 1619936"/>
              <a:gd name="connsiteX36" fmla="*/ 4181475 w 8172450"/>
              <a:gd name="connsiteY36" fmla="*/ 1011991 h 1619936"/>
              <a:gd name="connsiteX37" fmla="*/ 4381500 w 8172450"/>
              <a:gd name="connsiteY37" fmla="*/ 1145341 h 1619936"/>
              <a:gd name="connsiteX38" fmla="*/ 4495800 w 8172450"/>
              <a:gd name="connsiteY38" fmla="*/ 840541 h 1619936"/>
              <a:gd name="connsiteX39" fmla="*/ 4619625 w 8172450"/>
              <a:gd name="connsiteY39" fmla="*/ 478591 h 1619936"/>
              <a:gd name="connsiteX40" fmla="*/ 4705350 w 8172450"/>
              <a:gd name="connsiteY40" fmla="*/ 831016 h 1619936"/>
              <a:gd name="connsiteX41" fmla="*/ 4819650 w 8172450"/>
              <a:gd name="connsiteY41" fmla="*/ 840541 h 1619936"/>
              <a:gd name="connsiteX42" fmla="*/ 5029200 w 8172450"/>
              <a:gd name="connsiteY42" fmla="*/ 1002466 h 1619936"/>
              <a:gd name="connsiteX43" fmla="*/ 5105400 w 8172450"/>
              <a:gd name="connsiteY43" fmla="*/ 926266 h 1619936"/>
              <a:gd name="connsiteX44" fmla="*/ 5181600 w 8172450"/>
              <a:gd name="connsiteY44" fmla="*/ 1097716 h 1619936"/>
              <a:gd name="connsiteX45" fmla="*/ 5257800 w 8172450"/>
              <a:gd name="connsiteY45" fmla="*/ 1154866 h 1619936"/>
              <a:gd name="connsiteX46" fmla="*/ 5353050 w 8172450"/>
              <a:gd name="connsiteY46" fmla="*/ 1212016 h 1619936"/>
              <a:gd name="connsiteX47" fmla="*/ 5543550 w 8172450"/>
              <a:gd name="connsiteY47" fmla="*/ 1269166 h 1619936"/>
              <a:gd name="connsiteX48" fmla="*/ 5629275 w 8172450"/>
              <a:gd name="connsiteY48" fmla="*/ 1202491 h 1619936"/>
              <a:gd name="connsiteX49" fmla="*/ 6715125 w 8172450"/>
              <a:gd name="connsiteY49" fmla="*/ 1618416 h 1619936"/>
              <a:gd name="connsiteX50" fmla="*/ 6924675 w 8172450"/>
              <a:gd name="connsiteY50" fmla="*/ 1335841 h 1619936"/>
              <a:gd name="connsiteX51" fmla="*/ 7019925 w 8172450"/>
              <a:gd name="connsiteY51" fmla="*/ 1154866 h 1619936"/>
              <a:gd name="connsiteX52" fmla="*/ 7077075 w 8172450"/>
              <a:gd name="connsiteY52" fmla="*/ 430966 h 1619936"/>
              <a:gd name="connsiteX53" fmla="*/ 7115175 w 8172450"/>
              <a:gd name="connsiteY53" fmla="*/ 173791 h 1619936"/>
              <a:gd name="connsiteX54" fmla="*/ 7191375 w 8172450"/>
              <a:gd name="connsiteY54" fmla="*/ 2341 h 1619936"/>
              <a:gd name="connsiteX55" fmla="*/ 7219950 w 8172450"/>
              <a:gd name="connsiteY55" fmla="*/ 297616 h 1619936"/>
              <a:gd name="connsiteX56" fmla="*/ 7267575 w 8172450"/>
              <a:gd name="connsiteY56" fmla="*/ 611941 h 1619936"/>
              <a:gd name="connsiteX57" fmla="*/ 7277100 w 8172450"/>
              <a:gd name="connsiteY57" fmla="*/ 869116 h 1619936"/>
              <a:gd name="connsiteX58" fmla="*/ 7362825 w 8172450"/>
              <a:gd name="connsiteY58" fmla="*/ 1040566 h 1619936"/>
              <a:gd name="connsiteX59" fmla="*/ 7458075 w 8172450"/>
              <a:gd name="connsiteY59" fmla="*/ 1192966 h 1619936"/>
              <a:gd name="connsiteX60" fmla="*/ 7572375 w 8172450"/>
              <a:gd name="connsiteY60" fmla="*/ 1192966 h 1619936"/>
              <a:gd name="connsiteX61" fmla="*/ 7639050 w 8172450"/>
              <a:gd name="connsiteY61" fmla="*/ 1107241 h 1619936"/>
              <a:gd name="connsiteX62" fmla="*/ 7762875 w 8172450"/>
              <a:gd name="connsiteY62" fmla="*/ 1173916 h 1619936"/>
              <a:gd name="connsiteX63" fmla="*/ 7839075 w 8172450"/>
              <a:gd name="connsiteY63" fmla="*/ 1250116 h 1619936"/>
              <a:gd name="connsiteX64" fmla="*/ 7934325 w 8172450"/>
              <a:gd name="connsiteY64" fmla="*/ 1278691 h 1619936"/>
              <a:gd name="connsiteX65" fmla="*/ 8010525 w 8172450"/>
              <a:gd name="connsiteY65" fmla="*/ 1421566 h 1619936"/>
              <a:gd name="connsiteX66" fmla="*/ 8086725 w 8172450"/>
              <a:gd name="connsiteY66" fmla="*/ 1383466 h 1619936"/>
              <a:gd name="connsiteX67" fmla="*/ 8172450 w 8172450"/>
              <a:gd name="connsiteY67" fmla="*/ 1383466 h 1619936"/>
              <a:gd name="connsiteX0" fmla="*/ 0 w 8172450"/>
              <a:gd name="connsiteY0" fmla="*/ 1383466 h 1618828"/>
              <a:gd name="connsiteX1" fmla="*/ 114300 w 8172450"/>
              <a:gd name="connsiteY1" fmla="*/ 1402516 h 1618828"/>
              <a:gd name="connsiteX2" fmla="*/ 266700 w 8172450"/>
              <a:gd name="connsiteY2" fmla="*/ 1440616 h 1618828"/>
              <a:gd name="connsiteX3" fmla="*/ 438150 w 8172450"/>
              <a:gd name="connsiteY3" fmla="*/ 1440616 h 1618828"/>
              <a:gd name="connsiteX4" fmla="*/ 552450 w 8172450"/>
              <a:gd name="connsiteY4" fmla="*/ 1402516 h 1618828"/>
              <a:gd name="connsiteX5" fmla="*/ 628650 w 8172450"/>
              <a:gd name="connsiteY5" fmla="*/ 1392991 h 1618828"/>
              <a:gd name="connsiteX6" fmla="*/ 704850 w 8172450"/>
              <a:gd name="connsiteY6" fmla="*/ 1402516 h 1618828"/>
              <a:gd name="connsiteX7" fmla="*/ 800100 w 8172450"/>
              <a:gd name="connsiteY7" fmla="*/ 1183441 h 1618828"/>
              <a:gd name="connsiteX8" fmla="*/ 914400 w 8172450"/>
              <a:gd name="connsiteY8" fmla="*/ 1231066 h 1618828"/>
              <a:gd name="connsiteX9" fmla="*/ 1057275 w 8172450"/>
              <a:gd name="connsiteY9" fmla="*/ 1259641 h 1618828"/>
              <a:gd name="connsiteX10" fmla="*/ 1171575 w 8172450"/>
              <a:gd name="connsiteY10" fmla="*/ 1345366 h 1618828"/>
              <a:gd name="connsiteX11" fmla="*/ 1343025 w 8172450"/>
              <a:gd name="connsiteY11" fmla="*/ 1354891 h 1618828"/>
              <a:gd name="connsiteX12" fmla="*/ 1428750 w 8172450"/>
              <a:gd name="connsiteY12" fmla="*/ 1202491 h 1618828"/>
              <a:gd name="connsiteX13" fmla="*/ 1533525 w 8172450"/>
              <a:gd name="connsiteY13" fmla="*/ 1240591 h 1618828"/>
              <a:gd name="connsiteX14" fmla="*/ 1714500 w 8172450"/>
              <a:gd name="connsiteY14" fmla="*/ 1250116 h 1618828"/>
              <a:gd name="connsiteX15" fmla="*/ 1809750 w 8172450"/>
              <a:gd name="connsiteY15" fmla="*/ 1373941 h 1618828"/>
              <a:gd name="connsiteX16" fmla="*/ 1933575 w 8172450"/>
              <a:gd name="connsiteY16" fmla="*/ 1354891 h 1618828"/>
              <a:gd name="connsiteX17" fmla="*/ 2085975 w 8172450"/>
              <a:gd name="connsiteY17" fmla="*/ 1431091 h 1618828"/>
              <a:gd name="connsiteX18" fmla="*/ 2247900 w 8172450"/>
              <a:gd name="connsiteY18" fmla="*/ 1364416 h 1618828"/>
              <a:gd name="connsiteX19" fmla="*/ 2362200 w 8172450"/>
              <a:gd name="connsiteY19" fmla="*/ 1431091 h 1618828"/>
              <a:gd name="connsiteX20" fmla="*/ 2428875 w 8172450"/>
              <a:gd name="connsiteY20" fmla="*/ 1431091 h 1618828"/>
              <a:gd name="connsiteX21" fmla="*/ 2533650 w 8172450"/>
              <a:gd name="connsiteY21" fmla="*/ 1240591 h 1618828"/>
              <a:gd name="connsiteX22" fmla="*/ 2705100 w 8172450"/>
              <a:gd name="connsiteY22" fmla="*/ 1345366 h 1618828"/>
              <a:gd name="connsiteX23" fmla="*/ 2800350 w 8172450"/>
              <a:gd name="connsiteY23" fmla="*/ 1278691 h 1618828"/>
              <a:gd name="connsiteX24" fmla="*/ 2905125 w 8172450"/>
              <a:gd name="connsiteY24" fmla="*/ 1383466 h 1618828"/>
              <a:gd name="connsiteX25" fmla="*/ 2981325 w 8172450"/>
              <a:gd name="connsiteY25" fmla="*/ 1402516 h 1618828"/>
              <a:gd name="connsiteX26" fmla="*/ 3181350 w 8172450"/>
              <a:gd name="connsiteY26" fmla="*/ 1297741 h 1618828"/>
              <a:gd name="connsiteX27" fmla="*/ 3267075 w 8172450"/>
              <a:gd name="connsiteY27" fmla="*/ 1316791 h 1618828"/>
              <a:gd name="connsiteX28" fmla="*/ 3343275 w 8172450"/>
              <a:gd name="connsiteY28" fmla="*/ 1173916 h 1618828"/>
              <a:gd name="connsiteX29" fmla="*/ 3457575 w 8172450"/>
              <a:gd name="connsiteY29" fmla="*/ 1192966 h 1618828"/>
              <a:gd name="connsiteX30" fmla="*/ 3533775 w 8172450"/>
              <a:gd name="connsiteY30" fmla="*/ 1164391 h 1618828"/>
              <a:gd name="connsiteX31" fmla="*/ 3629025 w 8172450"/>
              <a:gd name="connsiteY31" fmla="*/ 1164391 h 1618828"/>
              <a:gd name="connsiteX32" fmla="*/ 3743325 w 8172450"/>
              <a:gd name="connsiteY32" fmla="*/ 964366 h 1618828"/>
              <a:gd name="connsiteX33" fmla="*/ 3800475 w 8172450"/>
              <a:gd name="connsiteY33" fmla="*/ 630991 h 1618828"/>
              <a:gd name="connsiteX34" fmla="*/ 3981450 w 8172450"/>
              <a:gd name="connsiteY34" fmla="*/ 1107241 h 1618828"/>
              <a:gd name="connsiteX35" fmla="*/ 4086225 w 8172450"/>
              <a:gd name="connsiteY35" fmla="*/ 1107241 h 1618828"/>
              <a:gd name="connsiteX36" fmla="*/ 4181475 w 8172450"/>
              <a:gd name="connsiteY36" fmla="*/ 1011991 h 1618828"/>
              <a:gd name="connsiteX37" fmla="*/ 4381500 w 8172450"/>
              <a:gd name="connsiteY37" fmla="*/ 1145341 h 1618828"/>
              <a:gd name="connsiteX38" fmla="*/ 4495800 w 8172450"/>
              <a:gd name="connsiteY38" fmla="*/ 840541 h 1618828"/>
              <a:gd name="connsiteX39" fmla="*/ 4619625 w 8172450"/>
              <a:gd name="connsiteY39" fmla="*/ 478591 h 1618828"/>
              <a:gd name="connsiteX40" fmla="*/ 4705350 w 8172450"/>
              <a:gd name="connsiteY40" fmla="*/ 831016 h 1618828"/>
              <a:gd name="connsiteX41" fmla="*/ 4819650 w 8172450"/>
              <a:gd name="connsiteY41" fmla="*/ 840541 h 1618828"/>
              <a:gd name="connsiteX42" fmla="*/ 5029200 w 8172450"/>
              <a:gd name="connsiteY42" fmla="*/ 1002466 h 1618828"/>
              <a:gd name="connsiteX43" fmla="*/ 5105400 w 8172450"/>
              <a:gd name="connsiteY43" fmla="*/ 926266 h 1618828"/>
              <a:gd name="connsiteX44" fmla="*/ 5181600 w 8172450"/>
              <a:gd name="connsiteY44" fmla="*/ 1097716 h 1618828"/>
              <a:gd name="connsiteX45" fmla="*/ 5257800 w 8172450"/>
              <a:gd name="connsiteY45" fmla="*/ 1154866 h 1618828"/>
              <a:gd name="connsiteX46" fmla="*/ 5353050 w 8172450"/>
              <a:gd name="connsiteY46" fmla="*/ 1212016 h 1618828"/>
              <a:gd name="connsiteX47" fmla="*/ 5543550 w 8172450"/>
              <a:gd name="connsiteY47" fmla="*/ 1269166 h 1618828"/>
              <a:gd name="connsiteX48" fmla="*/ 6715125 w 8172450"/>
              <a:gd name="connsiteY48" fmla="*/ 1618416 h 1618828"/>
              <a:gd name="connsiteX49" fmla="*/ 6924675 w 8172450"/>
              <a:gd name="connsiteY49" fmla="*/ 1335841 h 1618828"/>
              <a:gd name="connsiteX50" fmla="*/ 7019925 w 8172450"/>
              <a:gd name="connsiteY50" fmla="*/ 1154866 h 1618828"/>
              <a:gd name="connsiteX51" fmla="*/ 7077075 w 8172450"/>
              <a:gd name="connsiteY51" fmla="*/ 430966 h 1618828"/>
              <a:gd name="connsiteX52" fmla="*/ 7115175 w 8172450"/>
              <a:gd name="connsiteY52" fmla="*/ 173791 h 1618828"/>
              <a:gd name="connsiteX53" fmla="*/ 7191375 w 8172450"/>
              <a:gd name="connsiteY53" fmla="*/ 2341 h 1618828"/>
              <a:gd name="connsiteX54" fmla="*/ 7219950 w 8172450"/>
              <a:gd name="connsiteY54" fmla="*/ 297616 h 1618828"/>
              <a:gd name="connsiteX55" fmla="*/ 7267575 w 8172450"/>
              <a:gd name="connsiteY55" fmla="*/ 611941 h 1618828"/>
              <a:gd name="connsiteX56" fmla="*/ 7277100 w 8172450"/>
              <a:gd name="connsiteY56" fmla="*/ 869116 h 1618828"/>
              <a:gd name="connsiteX57" fmla="*/ 7362825 w 8172450"/>
              <a:gd name="connsiteY57" fmla="*/ 1040566 h 1618828"/>
              <a:gd name="connsiteX58" fmla="*/ 7458075 w 8172450"/>
              <a:gd name="connsiteY58" fmla="*/ 1192966 h 1618828"/>
              <a:gd name="connsiteX59" fmla="*/ 7572375 w 8172450"/>
              <a:gd name="connsiteY59" fmla="*/ 1192966 h 1618828"/>
              <a:gd name="connsiteX60" fmla="*/ 7639050 w 8172450"/>
              <a:gd name="connsiteY60" fmla="*/ 1107241 h 1618828"/>
              <a:gd name="connsiteX61" fmla="*/ 7762875 w 8172450"/>
              <a:gd name="connsiteY61" fmla="*/ 1173916 h 1618828"/>
              <a:gd name="connsiteX62" fmla="*/ 7839075 w 8172450"/>
              <a:gd name="connsiteY62" fmla="*/ 1250116 h 1618828"/>
              <a:gd name="connsiteX63" fmla="*/ 7934325 w 8172450"/>
              <a:gd name="connsiteY63" fmla="*/ 1278691 h 1618828"/>
              <a:gd name="connsiteX64" fmla="*/ 8010525 w 8172450"/>
              <a:gd name="connsiteY64" fmla="*/ 1421566 h 1618828"/>
              <a:gd name="connsiteX65" fmla="*/ 8086725 w 8172450"/>
              <a:gd name="connsiteY65" fmla="*/ 1383466 h 1618828"/>
              <a:gd name="connsiteX66" fmla="*/ 8172450 w 8172450"/>
              <a:gd name="connsiteY66" fmla="*/ 1383466 h 1618828"/>
              <a:gd name="connsiteX0" fmla="*/ 0 w 8172450"/>
              <a:gd name="connsiteY0" fmla="*/ 1383466 h 1619741"/>
              <a:gd name="connsiteX1" fmla="*/ 114300 w 8172450"/>
              <a:gd name="connsiteY1" fmla="*/ 1402516 h 1619741"/>
              <a:gd name="connsiteX2" fmla="*/ 266700 w 8172450"/>
              <a:gd name="connsiteY2" fmla="*/ 1440616 h 1619741"/>
              <a:gd name="connsiteX3" fmla="*/ 438150 w 8172450"/>
              <a:gd name="connsiteY3" fmla="*/ 1440616 h 1619741"/>
              <a:gd name="connsiteX4" fmla="*/ 552450 w 8172450"/>
              <a:gd name="connsiteY4" fmla="*/ 1402516 h 1619741"/>
              <a:gd name="connsiteX5" fmla="*/ 628650 w 8172450"/>
              <a:gd name="connsiteY5" fmla="*/ 1392991 h 1619741"/>
              <a:gd name="connsiteX6" fmla="*/ 704850 w 8172450"/>
              <a:gd name="connsiteY6" fmla="*/ 1402516 h 1619741"/>
              <a:gd name="connsiteX7" fmla="*/ 800100 w 8172450"/>
              <a:gd name="connsiteY7" fmla="*/ 1183441 h 1619741"/>
              <a:gd name="connsiteX8" fmla="*/ 914400 w 8172450"/>
              <a:gd name="connsiteY8" fmla="*/ 1231066 h 1619741"/>
              <a:gd name="connsiteX9" fmla="*/ 1057275 w 8172450"/>
              <a:gd name="connsiteY9" fmla="*/ 1259641 h 1619741"/>
              <a:gd name="connsiteX10" fmla="*/ 1171575 w 8172450"/>
              <a:gd name="connsiteY10" fmla="*/ 1345366 h 1619741"/>
              <a:gd name="connsiteX11" fmla="*/ 1343025 w 8172450"/>
              <a:gd name="connsiteY11" fmla="*/ 1354891 h 1619741"/>
              <a:gd name="connsiteX12" fmla="*/ 1428750 w 8172450"/>
              <a:gd name="connsiteY12" fmla="*/ 1202491 h 1619741"/>
              <a:gd name="connsiteX13" fmla="*/ 1533525 w 8172450"/>
              <a:gd name="connsiteY13" fmla="*/ 1240591 h 1619741"/>
              <a:gd name="connsiteX14" fmla="*/ 1714500 w 8172450"/>
              <a:gd name="connsiteY14" fmla="*/ 1250116 h 1619741"/>
              <a:gd name="connsiteX15" fmla="*/ 1809750 w 8172450"/>
              <a:gd name="connsiteY15" fmla="*/ 1373941 h 1619741"/>
              <a:gd name="connsiteX16" fmla="*/ 1933575 w 8172450"/>
              <a:gd name="connsiteY16" fmla="*/ 1354891 h 1619741"/>
              <a:gd name="connsiteX17" fmla="*/ 2085975 w 8172450"/>
              <a:gd name="connsiteY17" fmla="*/ 1431091 h 1619741"/>
              <a:gd name="connsiteX18" fmla="*/ 2247900 w 8172450"/>
              <a:gd name="connsiteY18" fmla="*/ 1364416 h 1619741"/>
              <a:gd name="connsiteX19" fmla="*/ 2362200 w 8172450"/>
              <a:gd name="connsiteY19" fmla="*/ 1431091 h 1619741"/>
              <a:gd name="connsiteX20" fmla="*/ 2428875 w 8172450"/>
              <a:gd name="connsiteY20" fmla="*/ 1431091 h 1619741"/>
              <a:gd name="connsiteX21" fmla="*/ 2533650 w 8172450"/>
              <a:gd name="connsiteY21" fmla="*/ 1240591 h 1619741"/>
              <a:gd name="connsiteX22" fmla="*/ 2705100 w 8172450"/>
              <a:gd name="connsiteY22" fmla="*/ 1345366 h 1619741"/>
              <a:gd name="connsiteX23" fmla="*/ 2800350 w 8172450"/>
              <a:gd name="connsiteY23" fmla="*/ 1278691 h 1619741"/>
              <a:gd name="connsiteX24" fmla="*/ 2905125 w 8172450"/>
              <a:gd name="connsiteY24" fmla="*/ 1383466 h 1619741"/>
              <a:gd name="connsiteX25" fmla="*/ 2981325 w 8172450"/>
              <a:gd name="connsiteY25" fmla="*/ 1402516 h 1619741"/>
              <a:gd name="connsiteX26" fmla="*/ 3181350 w 8172450"/>
              <a:gd name="connsiteY26" fmla="*/ 1297741 h 1619741"/>
              <a:gd name="connsiteX27" fmla="*/ 3267075 w 8172450"/>
              <a:gd name="connsiteY27" fmla="*/ 1316791 h 1619741"/>
              <a:gd name="connsiteX28" fmla="*/ 3343275 w 8172450"/>
              <a:gd name="connsiteY28" fmla="*/ 1173916 h 1619741"/>
              <a:gd name="connsiteX29" fmla="*/ 3457575 w 8172450"/>
              <a:gd name="connsiteY29" fmla="*/ 1192966 h 1619741"/>
              <a:gd name="connsiteX30" fmla="*/ 3533775 w 8172450"/>
              <a:gd name="connsiteY30" fmla="*/ 1164391 h 1619741"/>
              <a:gd name="connsiteX31" fmla="*/ 3629025 w 8172450"/>
              <a:gd name="connsiteY31" fmla="*/ 1164391 h 1619741"/>
              <a:gd name="connsiteX32" fmla="*/ 3743325 w 8172450"/>
              <a:gd name="connsiteY32" fmla="*/ 964366 h 1619741"/>
              <a:gd name="connsiteX33" fmla="*/ 3800475 w 8172450"/>
              <a:gd name="connsiteY33" fmla="*/ 630991 h 1619741"/>
              <a:gd name="connsiteX34" fmla="*/ 3981450 w 8172450"/>
              <a:gd name="connsiteY34" fmla="*/ 1107241 h 1619741"/>
              <a:gd name="connsiteX35" fmla="*/ 4086225 w 8172450"/>
              <a:gd name="connsiteY35" fmla="*/ 1107241 h 1619741"/>
              <a:gd name="connsiteX36" fmla="*/ 4181475 w 8172450"/>
              <a:gd name="connsiteY36" fmla="*/ 1011991 h 1619741"/>
              <a:gd name="connsiteX37" fmla="*/ 4381500 w 8172450"/>
              <a:gd name="connsiteY37" fmla="*/ 1145341 h 1619741"/>
              <a:gd name="connsiteX38" fmla="*/ 4495800 w 8172450"/>
              <a:gd name="connsiteY38" fmla="*/ 840541 h 1619741"/>
              <a:gd name="connsiteX39" fmla="*/ 4619625 w 8172450"/>
              <a:gd name="connsiteY39" fmla="*/ 478591 h 1619741"/>
              <a:gd name="connsiteX40" fmla="*/ 4705350 w 8172450"/>
              <a:gd name="connsiteY40" fmla="*/ 831016 h 1619741"/>
              <a:gd name="connsiteX41" fmla="*/ 4819650 w 8172450"/>
              <a:gd name="connsiteY41" fmla="*/ 840541 h 1619741"/>
              <a:gd name="connsiteX42" fmla="*/ 5029200 w 8172450"/>
              <a:gd name="connsiteY42" fmla="*/ 1002466 h 1619741"/>
              <a:gd name="connsiteX43" fmla="*/ 5105400 w 8172450"/>
              <a:gd name="connsiteY43" fmla="*/ 926266 h 1619741"/>
              <a:gd name="connsiteX44" fmla="*/ 5181600 w 8172450"/>
              <a:gd name="connsiteY44" fmla="*/ 1097716 h 1619741"/>
              <a:gd name="connsiteX45" fmla="*/ 5257800 w 8172450"/>
              <a:gd name="connsiteY45" fmla="*/ 1154866 h 1619741"/>
              <a:gd name="connsiteX46" fmla="*/ 5353050 w 8172450"/>
              <a:gd name="connsiteY46" fmla="*/ 1212016 h 1619741"/>
              <a:gd name="connsiteX47" fmla="*/ 6715125 w 8172450"/>
              <a:gd name="connsiteY47" fmla="*/ 1618416 h 1619741"/>
              <a:gd name="connsiteX48" fmla="*/ 6924675 w 8172450"/>
              <a:gd name="connsiteY48" fmla="*/ 1335841 h 1619741"/>
              <a:gd name="connsiteX49" fmla="*/ 7019925 w 8172450"/>
              <a:gd name="connsiteY49" fmla="*/ 1154866 h 1619741"/>
              <a:gd name="connsiteX50" fmla="*/ 7077075 w 8172450"/>
              <a:gd name="connsiteY50" fmla="*/ 430966 h 1619741"/>
              <a:gd name="connsiteX51" fmla="*/ 7115175 w 8172450"/>
              <a:gd name="connsiteY51" fmla="*/ 173791 h 1619741"/>
              <a:gd name="connsiteX52" fmla="*/ 7191375 w 8172450"/>
              <a:gd name="connsiteY52" fmla="*/ 2341 h 1619741"/>
              <a:gd name="connsiteX53" fmla="*/ 7219950 w 8172450"/>
              <a:gd name="connsiteY53" fmla="*/ 297616 h 1619741"/>
              <a:gd name="connsiteX54" fmla="*/ 7267575 w 8172450"/>
              <a:gd name="connsiteY54" fmla="*/ 611941 h 1619741"/>
              <a:gd name="connsiteX55" fmla="*/ 7277100 w 8172450"/>
              <a:gd name="connsiteY55" fmla="*/ 869116 h 1619741"/>
              <a:gd name="connsiteX56" fmla="*/ 7362825 w 8172450"/>
              <a:gd name="connsiteY56" fmla="*/ 1040566 h 1619741"/>
              <a:gd name="connsiteX57" fmla="*/ 7458075 w 8172450"/>
              <a:gd name="connsiteY57" fmla="*/ 1192966 h 1619741"/>
              <a:gd name="connsiteX58" fmla="*/ 7572375 w 8172450"/>
              <a:gd name="connsiteY58" fmla="*/ 1192966 h 1619741"/>
              <a:gd name="connsiteX59" fmla="*/ 7639050 w 8172450"/>
              <a:gd name="connsiteY59" fmla="*/ 1107241 h 1619741"/>
              <a:gd name="connsiteX60" fmla="*/ 7762875 w 8172450"/>
              <a:gd name="connsiteY60" fmla="*/ 1173916 h 1619741"/>
              <a:gd name="connsiteX61" fmla="*/ 7839075 w 8172450"/>
              <a:gd name="connsiteY61" fmla="*/ 1250116 h 1619741"/>
              <a:gd name="connsiteX62" fmla="*/ 7934325 w 8172450"/>
              <a:gd name="connsiteY62" fmla="*/ 1278691 h 1619741"/>
              <a:gd name="connsiteX63" fmla="*/ 8010525 w 8172450"/>
              <a:gd name="connsiteY63" fmla="*/ 1421566 h 1619741"/>
              <a:gd name="connsiteX64" fmla="*/ 8086725 w 8172450"/>
              <a:gd name="connsiteY64" fmla="*/ 1383466 h 1619741"/>
              <a:gd name="connsiteX65" fmla="*/ 8172450 w 8172450"/>
              <a:gd name="connsiteY65" fmla="*/ 1383466 h 1619741"/>
              <a:gd name="connsiteX0" fmla="*/ 0 w 8172450"/>
              <a:gd name="connsiteY0" fmla="*/ 1383466 h 1621068"/>
              <a:gd name="connsiteX1" fmla="*/ 114300 w 8172450"/>
              <a:gd name="connsiteY1" fmla="*/ 1402516 h 1621068"/>
              <a:gd name="connsiteX2" fmla="*/ 266700 w 8172450"/>
              <a:gd name="connsiteY2" fmla="*/ 1440616 h 1621068"/>
              <a:gd name="connsiteX3" fmla="*/ 438150 w 8172450"/>
              <a:gd name="connsiteY3" fmla="*/ 1440616 h 1621068"/>
              <a:gd name="connsiteX4" fmla="*/ 552450 w 8172450"/>
              <a:gd name="connsiteY4" fmla="*/ 1402516 h 1621068"/>
              <a:gd name="connsiteX5" fmla="*/ 628650 w 8172450"/>
              <a:gd name="connsiteY5" fmla="*/ 1392991 h 1621068"/>
              <a:gd name="connsiteX6" fmla="*/ 704850 w 8172450"/>
              <a:gd name="connsiteY6" fmla="*/ 1402516 h 1621068"/>
              <a:gd name="connsiteX7" fmla="*/ 800100 w 8172450"/>
              <a:gd name="connsiteY7" fmla="*/ 1183441 h 1621068"/>
              <a:gd name="connsiteX8" fmla="*/ 914400 w 8172450"/>
              <a:gd name="connsiteY8" fmla="*/ 1231066 h 1621068"/>
              <a:gd name="connsiteX9" fmla="*/ 1057275 w 8172450"/>
              <a:gd name="connsiteY9" fmla="*/ 1259641 h 1621068"/>
              <a:gd name="connsiteX10" fmla="*/ 1171575 w 8172450"/>
              <a:gd name="connsiteY10" fmla="*/ 1345366 h 1621068"/>
              <a:gd name="connsiteX11" fmla="*/ 1343025 w 8172450"/>
              <a:gd name="connsiteY11" fmla="*/ 1354891 h 1621068"/>
              <a:gd name="connsiteX12" fmla="*/ 1428750 w 8172450"/>
              <a:gd name="connsiteY12" fmla="*/ 1202491 h 1621068"/>
              <a:gd name="connsiteX13" fmla="*/ 1533525 w 8172450"/>
              <a:gd name="connsiteY13" fmla="*/ 1240591 h 1621068"/>
              <a:gd name="connsiteX14" fmla="*/ 1714500 w 8172450"/>
              <a:gd name="connsiteY14" fmla="*/ 1250116 h 1621068"/>
              <a:gd name="connsiteX15" fmla="*/ 1809750 w 8172450"/>
              <a:gd name="connsiteY15" fmla="*/ 1373941 h 1621068"/>
              <a:gd name="connsiteX16" fmla="*/ 1933575 w 8172450"/>
              <a:gd name="connsiteY16" fmla="*/ 1354891 h 1621068"/>
              <a:gd name="connsiteX17" fmla="*/ 2085975 w 8172450"/>
              <a:gd name="connsiteY17" fmla="*/ 1431091 h 1621068"/>
              <a:gd name="connsiteX18" fmla="*/ 2247900 w 8172450"/>
              <a:gd name="connsiteY18" fmla="*/ 1364416 h 1621068"/>
              <a:gd name="connsiteX19" fmla="*/ 2362200 w 8172450"/>
              <a:gd name="connsiteY19" fmla="*/ 1431091 h 1621068"/>
              <a:gd name="connsiteX20" fmla="*/ 2428875 w 8172450"/>
              <a:gd name="connsiteY20" fmla="*/ 1431091 h 1621068"/>
              <a:gd name="connsiteX21" fmla="*/ 2533650 w 8172450"/>
              <a:gd name="connsiteY21" fmla="*/ 1240591 h 1621068"/>
              <a:gd name="connsiteX22" fmla="*/ 2705100 w 8172450"/>
              <a:gd name="connsiteY22" fmla="*/ 1345366 h 1621068"/>
              <a:gd name="connsiteX23" fmla="*/ 2800350 w 8172450"/>
              <a:gd name="connsiteY23" fmla="*/ 1278691 h 1621068"/>
              <a:gd name="connsiteX24" fmla="*/ 2905125 w 8172450"/>
              <a:gd name="connsiteY24" fmla="*/ 1383466 h 1621068"/>
              <a:gd name="connsiteX25" fmla="*/ 2981325 w 8172450"/>
              <a:gd name="connsiteY25" fmla="*/ 1402516 h 1621068"/>
              <a:gd name="connsiteX26" fmla="*/ 3181350 w 8172450"/>
              <a:gd name="connsiteY26" fmla="*/ 1297741 h 1621068"/>
              <a:gd name="connsiteX27" fmla="*/ 3267075 w 8172450"/>
              <a:gd name="connsiteY27" fmla="*/ 1316791 h 1621068"/>
              <a:gd name="connsiteX28" fmla="*/ 3343275 w 8172450"/>
              <a:gd name="connsiteY28" fmla="*/ 1173916 h 1621068"/>
              <a:gd name="connsiteX29" fmla="*/ 3457575 w 8172450"/>
              <a:gd name="connsiteY29" fmla="*/ 1192966 h 1621068"/>
              <a:gd name="connsiteX30" fmla="*/ 3533775 w 8172450"/>
              <a:gd name="connsiteY30" fmla="*/ 1164391 h 1621068"/>
              <a:gd name="connsiteX31" fmla="*/ 3629025 w 8172450"/>
              <a:gd name="connsiteY31" fmla="*/ 1164391 h 1621068"/>
              <a:gd name="connsiteX32" fmla="*/ 3743325 w 8172450"/>
              <a:gd name="connsiteY32" fmla="*/ 964366 h 1621068"/>
              <a:gd name="connsiteX33" fmla="*/ 3800475 w 8172450"/>
              <a:gd name="connsiteY33" fmla="*/ 630991 h 1621068"/>
              <a:gd name="connsiteX34" fmla="*/ 3981450 w 8172450"/>
              <a:gd name="connsiteY34" fmla="*/ 1107241 h 1621068"/>
              <a:gd name="connsiteX35" fmla="*/ 4086225 w 8172450"/>
              <a:gd name="connsiteY35" fmla="*/ 1107241 h 1621068"/>
              <a:gd name="connsiteX36" fmla="*/ 4181475 w 8172450"/>
              <a:gd name="connsiteY36" fmla="*/ 1011991 h 1621068"/>
              <a:gd name="connsiteX37" fmla="*/ 4381500 w 8172450"/>
              <a:gd name="connsiteY37" fmla="*/ 1145341 h 1621068"/>
              <a:gd name="connsiteX38" fmla="*/ 4495800 w 8172450"/>
              <a:gd name="connsiteY38" fmla="*/ 840541 h 1621068"/>
              <a:gd name="connsiteX39" fmla="*/ 4619625 w 8172450"/>
              <a:gd name="connsiteY39" fmla="*/ 478591 h 1621068"/>
              <a:gd name="connsiteX40" fmla="*/ 4705350 w 8172450"/>
              <a:gd name="connsiteY40" fmla="*/ 831016 h 1621068"/>
              <a:gd name="connsiteX41" fmla="*/ 4819650 w 8172450"/>
              <a:gd name="connsiteY41" fmla="*/ 840541 h 1621068"/>
              <a:gd name="connsiteX42" fmla="*/ 5029200 w 8172450"/>
              <a:gd name="connsiteY42" fmla="*/ 1002466 h 1621068"/>
              <a:gd name="connsiteX43" fmla="*/ 5105400 w 8172450"/>
              <a:gd name="connsiteY43" fmla="*/ 926266 h 1621068"/>
              <a:gd name="connsiteX44" fmla="*/ 5181600 w 8172450"/>
              <a:gd name="connsiteY44" fmla="*/ 1097716 h 1621068"/>
              <a:gd name="connsiteX45" fmla="*/ 5257800 w 8172450"/>
              <a:gd name="connsiteY45" fmla="*/ 1154866 h 1621068"/>
              <a:gd name="connsiteX46" fmla="*/ 6715125 w 8172450"/>
              <a:gd name="connsiteY46" fmla="*/ 1618416 h 1621068"/>
              <a:gd name="connsiteX47" fmla="*/ 6924675 w 8172450"/>
              <a:gd name="connsiteY47" fmla="*/ 1335841 h 1621068"/>
              <a:gd name="connsiteX48" fmla="*/ 7019925 w 8172450"/>
              <a:gd name="connsiteY48" fmla="*/ 1154866 h 1621068"/>
              <a:gd name="connsiteX49" fmla="*/ 7077075 w 8172450"/>
              <a:gd name="connsiteY49" fmla="*/ 430966 h 1621068"/>
              <a:gd name="connsiteX50" fmla="*/ 7115175 w 8172450"/>
              <a:gd name="connsiteY50" fmla="*/ 173791 h 1621068"/>
              <a:gd name="connsiteX51" fmla="*/ 7191375 w 8172450"/>
              <a:gd name="connsiteY51" fmla="*/ 2341 h 1621068"/>
              <a:gd name="connsiteX52" fmla="*/ 7219950 w 8172450"/>
              <a:gd name="connsiteY52" fmla="*/ 297616 h 1621068"/>
              <a:gd name="connsiteX53" fmla="*/ 7267575 w 8172450"/>
              <a:gd name="connsiteY53" fmla="*/ 611941 h 1621068"/>
              <a:gd name="connsiteX54" fmla="*/ 7277100 w 8172450"/>
              <a:gd name="connsiteY54" fmla="*/ 869116 h 1621068"/>
              <a:gd name="connsiteX55" fmla="*/ 7362825 w 8172450"/>
              <a:gd name="connsiteY55" fmla="*/ 1040566 h 1621068"/>
              <a:gd name="connsiteX56" fmla="*/ 7458075 w 8172450"/>
              <a:gd name="connsiteY56" fmla="*/ 1192966 h 1621068"/>
              <a:gd name="connsiteX57" fmla="*/ 7572375 w 8172450"/>
              <a:gd name="connsiteY57" fmla="*/ 1192966 h 1621068"/>
              <a:gd name="connsiteX58" fmla="*/ 7639050 w 8172450"/>
              <a:gd name="connsiteY58" fmla="*/ 1107241 h 1621068"/>
              <a:gd name="connsiteX59" fmla="*/ 7762875 w 8172450"/>
              <a:gd name="connsiteY59" fmla="*/ 1173916 h 1621068"/>
              <a:gd name="connsiteX60" fmla="*/ 7839075 w 8172450"/>
              <a:gd name="connsiteY60" fmla="*/ 1250116 h 1621068"/>
              <a:gd name="connsiteX61" fmla="*/ 7934325 w 8172450"/>
              <a:gd name="connsiteY61" fmla="*/ 1278691 h 1621068"/>
              <a:gd name="connsiteX62" fmla="*/ 8010525 w 8172450"/>
              <a:gd name="connsiteY62" fmla="*/ 1421566 h 1621068"/>
              <a:gd name="connsiteX63" fmla="*/ 8086725 w 8172450"/>
              <a:gd name="connsiteY63" fmla="*/ 1383466 h 1621068"/>
              <a:gd name="connsiteX64" fmla="*/ 8172450 w 8172450"/>
              <a:gd name="connsiteY64" fmla="*/ 1383466 h 1621068"/>
              <a:gd name="connsiteX0" fmla="*/ 0 w 8172450"/>
              <a:gd name="connsiteY0" fmla="*/ 1383466 h 1622732"/>
              <a:gd name="connsiteX1" fmla="*/ 114300 w 8172450"/>
              <a:gd name="connsiteY1" fmla="*/ 1402516 h 1622732"/>
              <a:gd name="connsiteX2" fmla="*/ 266700 w 8172450"/>
              <a:gd name="connsiteY2" fmla="*/ 1440616 h 1622732"/>
              <a:gd name="connsiteX3" fmla="*/ 438150 w 8172450"/>
              <a:gd name="connsiteY3" fmla="*/ 1440616 h 1622732"/>
              <a:gd name="connsiteX4" fmla="*/ 552450 w 8172450"/>
              <a:gd name="connsiteY4" fmla="*/ 1402516 h 1622732"/>
              <a:gd name="connsiteX5" fmla="*/ 628650 w 8172450"/>
              <a:gd name="connsiteY5" fmla="*/ 1392991 h 1622732"/>
              <a:gd name="connsiteX6" fmla="*/ 704850 w 8172450"/>
              <a:gd name="connsiteY6" fmla="*/ 1402516 h 1622732"/>
              <a:gd name="connsiteX7" fmla="*/ 800100 w 8172450"/>
              <a:gd name="connsiteY7" fmla="*/ 1183441 h 1622732"/>
              <a:gd name="connsiteX8" fmla="*/ 914400 w 8172450"/>
              <a:gd name="connsiteY8" fmla="*/ 1231066 h 1622732"/>
              <a:gd name="connsiteX9" fmla="*/ 1057275 w 8172450"/>
              <a:gd name="connsiteY9" fmla="*/ 1259641 h 1622732"/>
              <a:gd name="connsiteX10" fmla="*/ 1171575 w 8172450"/>
              <a:gd name="connsiteY10" fmla="*/ 1345366 h 1622732"/>
              <a:gd name="connsiteX11" fmla="*/ 1343025 w 8172450"/>
              <a:gd name="connsiteY11" fmla="*/ 1354891 h 1622732"/>
              <a:gd name="connsiteX12" fmla="*/ 1428750 w 8172450"/>
              <a:gd name="connsiteY12" fmla="*/ 1202491 h 1622732"/>
              <a:gd name="connsiteX13" fmla="*/ 1533525 w 8172450"/>
              <a:gd name="connsiteY13" fmla="*/ 1240591 h 1622732"/>
              <a:gd name="connsiteX14" fmla="*/ 1714500 w 8172450"/>
              <a:gd name="connsiteY14" fmla="*/ 1250116 h 1622732"/>
              <a:gd name="connsiteX15" fmla="*/ 1809750 w 8172450"/>
              <a:gd name="connsiteY15" fmla="*/ 1373941 h 1622732"/>
              <a:gd name="connsiteX16" fmla="*/ 1933575 w 8172450"/>
              <a:gd name="connsiteY16" fmla="*/ 1354891 h 1622732"/>
              <a:gd name="connsiteX17" fmla="*/ 2085975 w 8172450"/>
              <a:gd name="connsiteY17" fmla="*/ 1431091 h 1622732"/>
              <a:gd name="connsiteX18" fmla="*/ 2247900 w 8172450"/>
              <a:gd name="connsiteY18" fmla="*/ 1364416 h 1622732"/>
              <a:gd name="connsiteX19" fmla="*/ 2362200 w 8172450"/>
              <a:gd name="connsiteY19" fmla="*/ 1431091 h 1622732"/>
              <a:gd name="connsiteX20" fmla="*/ 2428875 w 8172450"/>
              <a:gd name="connsiteY20" fmla="*/ 1431091 h 1622732"/>
              <a:gd name="connsiteX21" fmla="*/ 2533650 w 8172450"/>
              <a:gd name="connsiteY21" fmla="*/ 1240591 h 1622732"/>
              <a:gd name="connsiteX22" fmla="*/ 2705100 w 8172450"/>
              <a:gd name="connsiteY22" fmla="*/ 1345366 h 1622732"/>
              <a:gd name="connsiteX23" fmla="*/ 2800350 w 8172450"/>
              <a:gd name="connsiteY23" fmla="*/ 1278691 h 1622732"/>
              <a:gd name="connsiteX24" fmla="*/ 2905125 w 8172450"/>
              <a:gd name="connsiteY24" fmla="*/ 1383466 h 1622732"/>
              <a:gd name="connsiteX25" fmla="*/ 2981325 w 8172450"/>
              <a:gd name="connsiteY25" fmla="*/ 1402516 h 1622732"/>
              <a:gd name="connsiteX26" fmla="*/ 3181350 w 8172450"/>
              <a:gd name="connsiteY26" fmla="*/ 1297741 h 1622732"/>
              <a:gd name="connsiteX27" fmla="*/ 3267075 w 8172450"/>
              <a:gd name="connsiteY27" fmla="*/ 1316791 h 1622732"/>
              <a:gd name="connsiteX28" fmla="*/ 3343275 w 8172450"/>
              <a:gd name="connsiteY28" fmla="*/ 1173916 h 1622732"/>
              <a:gd name="connsiteX29" fmla="*/ 3457575 w 8172450"/>
              <a:gd name="connsiteY29" fmla="*/ 1192966 h 1622732"/>
              <a:gd name="connsiteX30" fmla="*/ 3533775 w 8172450"/>
              <a:gd name="connsiteY30" fmla="*/ 1164391 h 1622732"/>
              <a:gd name="connsiteX31" fmla="*/ 3629025 w 8172450"/>
              <a:gd name="connsiteY31" fmla="*/ 1164391 h 1622732"/>
              <a:gd name="connsiteX32" fmla="*/ 3743325 w 8172450"/>
              <a:gd name="connsiteY32" fmla="*/ 964366 h 1622732"/>
              <a:gd name="connsiteX33" fmla="*/ 3800475 w 8172450"/>
              <a:gd name="connsiteY33" fmla="*/ 630991 h 1622732"/>
              <a:gd name="connsiteX34" fmla="*/ 3981450 w 8172450"/>
              <a:gd name="connsiteY34" fmla="*/ 1107241 h 1622732"/>
              <a:gd name="connsiteX35" fmla="*/ 4086225 w 8172450"/>
              <a:gd name="connsiteY35" fmla="*/ 1107241 h 1622732"/>
              <a:gd name="connsiteX36" fmla="*/ 4181475 w 8172450"/>
              <a:gd name="connsiteY36" fmla="*/ 1011991 h 1622732"/>
              <a:gd name="connsiteX37" fmla="*/ 4381500 w 8172450"/>
              <a:gd name="connsiteY37" fmla="*/ 1145341 h 1622732"/>
              <a:gd name="connsiteX38" fmla="*/ 4495800 w 8172450"/>
              <a:gd name="connsiteY38" fmla="*/ 840541 h 1622732"/>
              <a:gd name="connsiteX39" fmla="*/ 4619625 w 8172450"/>
              <a:gd name="connsiteY39" fmla="*/ 478591 h 1622732"/>
              <a:gd name="connsiteX40" fmla="*/ 4705350 w 8172450"/>
              <a:gd name="connsiteY40" fmla="*/ 831016 h 1622732"/>
              <a:gd name="connsiteX41" fmla="*/ 4819650 w 8172450"/>
              <a:gd name="connsiteY41" fmla="*/ 840541 h 1622732"/>
              <a:gd name="connsiteX42" fmla="*/ 5029200 w 8172450"/>
              <a:gd name="connsiteY42" fmla="*/ 1002466 h 1622732"/>
              <a:gd name="connsiteX43" fmla="*/ 5105400 w 8172450"/>
              <a:gd name="connsiteY43" fmla="*/ 926266 h 1622732"/>
              <a:gd name="connsiteX44" fmla="*/ 5181600 w 8172450"/>
              <a:gd name="connsiteY44" fmla="*/ 1097716 h 1622732"/>
              <a:gd name="connsiteX45" fmla="*/ 6715125 w 8172450"/>
              <a:gd name="connsiteY45" fmla="*/ 1618416 h 1622732"/>
              <a:gd name="connsiteX46" fmla="*/ 6924675 w 8172450"/>
              <a:gd name="connsiteY46" fmla="*/ 1335841 h 1622732"/>
              <a:gd name="connsiteX47" fmla="*/ 7019925 w 8172450"/>
              <a:gd name="connsiteY47" fmla="*/ 1154866 h 1622732"/>
              <a:gd name="connsiteX48" fmla="*/ 7077075 w 8172450"/>
              <a:gd name="connsiteY48" fmla="*/ 430966 h 1622732"/>
              <a:gd name="connsiteX49" fmla="*/ 7115175 w 8172450"/>
              <a:gd name="connsiteY49" fmla="*/ 173791 h 1622732"/>
              <a:gd name="connsiteX50" fmla="*/ 7191375 w 8172450"/>
              <a:gd name="connsiteY50" fmla="*/ 2341 h 1622732"/>
              <a:gd name="connsiteX51" fmla="*/ 7219950 w 8172450"/>
              <a:gd name="connsiteY51" fmla="*/ 297616 h 1622732"/>
              <a:gd name="connsiteX52" fmla="*/ 7267575 w 8172450"/>
              <a:gd name="connsiteY52" fmla="*/ 611941 h 1622732"/>
              <a:gd name="connsiteX53" fmla="*/ 7277100 w 8172450"/>
              <a:gd name="connsiteY53" fmla="*/ 869116 h 1622732"/>
              <a:gd name="connsiteX54" fmla="*/ 7362825 w 8172450"/>
              <a:gd name="connsiteY54" fmla="*/ 1040566 h 1622732"/>
              <a:gd name="connsiteX55" fmla="*/ 7458075 w 8172450"/>
              <a:gd name="connsiteY55" fmla="*/ 1192966 h 1622732"/>
              <a:gd name="connsiteX56" fmla="*/ 7572375 w 8172450"/>
              <a:gd name="connsiteY56" fmla="*/ 1192966 h 1622732"/>
              <a:gd name="connsiteX57" fmla="*/ 7639050 w 8172450"/>
              <a:gd name="connsiteY57" fmla="*/ 1107241 h 1622732"/>
              <a:gd name="connsiteX58" fmla="*/ 7762875 w 8172450"/>
              <a:gd name="connsiteY58" fmla="*/ 1173916 h 1622732"/>
              <a:gd name="connsiteX59" fmla="*/ 7839075 w 8172450"/>
              <a:gd name="connsiteY59" fmla="*/ 1250116 h 1622732"/>
              <a:gd name="connsiteX60" fmla="*/ 7934325 w 8172450"/>
              <a:gd name="connsiteY60" fmla="*/ 1278691 h 1622732"/>
              <a:gd name="connsiteX61" fmla="*/ 8010525 w 8172450"/>
              <a:gd name="connsiteY61" fmla="*/ 1421566 h 1622732"/>
              <a:gd name="connsiteX62" fmla="*/ 8086725 w 8172450"/>
              <a:gd name="connsiteY62" fmla="*/ 1383466 h 1622732"/>
              <a:gd name="connsiteX63" fmla="*/ 8172450 w 8172450"/>
              <a:gd name="connsiteY63" fmla="*/ 1383466 h 1622732"/>
              <a:gd name="connsiteX0" fmla="*/ 0 w 8172450"/>
              <a:gd name="connsiteY0" fmla="*/ 1383466 h 1629250"/>
              <a:gd name="connsiteX1" fmla="*/ 114300 w 8172450"/>
              <a:gd name="connsiteY1" fmla="*/ 1402516 h 1629250"/>
              <a:gd name="connsiteX2" fmla="*/ 266700 w 8172450"/>
              <a:gd name="connsiteY2" fmla="*/ 1440616 h 1629250"/>
              <a:gd name="connsiteX3" fmla="*/ 438150 w 8172450"/>
              <a:gd name="connsiteY3" fmla="*/ 1440616 h 1629250"/>
              <a:gd name="connsiteX4" fmla="*/ 552450 w 8172450"/>
              <a:gd name="connsiteY4" fmla="*/ 1402516 h 1629250"/>
              <a:gd name="connsiteX5" fmla="*/ 628650 w 8172450"/>
              <a:gd name="connsiteY5" fmla="*/ 1392991 h 1629250"/>
              <a:gd name="connsiteX6" fmla="*/ 704850 w 8172450"/>
              <a:gd name="connsiteY6" fmla="*/ 1402516 h 1629250"/>
              <a:gd name="connsiteX7" fmla="*/ 800100 w 8172450"/>
              <a:gd name="connsiteY7" fmla="*/ 1183441 h 1629250"/>
              <a:gd name="connsiteX8" fmla="*/ 914400 w 8172450"/>
              <a:gd name="connsiteY8" fmla="*/ 1231066 h 1629250"/>
              <a:gd name="connsiteX9" fmla="*/ 1057275 w 8172450"/>
              <a:gd name="connsiteY9" fmla="*/ 1259641 h 1629250"/>
              <a:gd name="connsiteX10" fmla="*/ 1171575 w 8172450"/>
              <a:gd name="connsiteY10" fmla="*/ 1345366 h 1629250"/>
              <a:gd name="connsiteX11" fmla="*/ 1343025 w 8172450"/>
              <a:gd name="connsiteY11" fmla="*/ 1354891 h 1629250"/>
              <a:gd name="connsiteX12" fmla="*/ 1428750 w 8172450"/>
              <a:gd name="connsiteY12" fmla="*/ 1202491 h 1629250"/>
              <a:gd name="connsiteX13" fmla="*/ 1533525 w 8172450"/>
              <a:gd name="connsiteY13" fmla="*/ 1240591 h 1629250"/>
              <a:gd name="connsiteX14" fmla="*/ 1714500 w 8172450"/>
              <a:gd name="connsiteY14" fmla="*/ 1250116 h 1629250"/>
              <a:gd name="connsiteX15" fmla="*/ 1809750 w 8172450"/>
              <a:gd name="connsiteY15" fmla="*/ 1373941 h 1629250"/>
              <a:gd name="connsiteX16" fmla="*/ 1933575 w 8172450"/>
              <a:gd name="connsiteY16" fmla="*/ 1354891 h 1629250"/>
              <a:gd name="connsiteX17" fmla="*/ 2085975 w 8172450"/>
              <a:gd name="connsiteY17" fmla="*/ 1431091 h 1629250"/>
              <a:gd name="connsiteX18" fmla="*/ 2247900 w 8172450"/>
              <a:gd name="connsiteY18" fmla="*/ 1364416 h 1629250"/>
              <a:gd name="connsiteX19" fmla="*/ 2362200 w 8172450"/>
              <a:gd name="connsiteY19" fmla="*/ 1431091 h 1629250"/>
              <a:gd name="connsiteX20" fmla="*/ 2428875 w 8172450"/>
              <a:gd name="connsiteY20" fmla="*/ 1431091 h 1629250"/>
              <a:gd name="connsiteX21" fmla="*/ 2533650 w 8172450"/>
              <a:gd name="connsiteY21" fmla="*/ 1240591 h 1629250"/>
              <a:gd name="connsiteX22" fmla="*/ 2705100 w 8172450"/>
              <a:gd name="connsiteY22" fmla="*/ 1345366 h 1629250"/>
              <a:gd name="connsiteX23" fmla="*/ 2800350 w 8172450"/>
              <a:gd name="connsiteY23" fmla="*/ 1278691 h 1629250"/>
              <a:gd name="connsiteX24" fmla="*/ 2905125 w 8172450"/>
              <a:gd name="connsiteY24" fmla="*/ 1383466 h 1629250"/>
              <a:gd name="connsiteX25" fmla="*/ 2981325 w 8172450"/>
              <a:gd name="connsiteY25" fmla="*/ 1402516 h 1629250"/>
              <a:gd name="connsiteX26" fmla="*/ 3181350 w 8172450"/>
              <a:gd name="connsiteY26" fmla="*/ 1297741 h 1629250"/>
              <a:gd name="connsiteX27" fmla="*/ 3267075 w 8172450"/>
              <a:gd name="connsiteY27" fmla="*/ 1316791 h 1629250"/>
              <a:gd name="connsiteX28" fmla="*/ 3343275 w 8172450"/>
              <a:gd name="connsiteY28" fmla="*/ 1173916 h 1629250"/>
              <a:gd name="connsiteX29" fmla="*/ 3457575 w 8172450"/>
              <a:gd name="connsiteY29" fmla="*/ 1192966 h 1629250"/>
              <a:gd name="connsiteX30" fmla="*/ 3533775 w 8172450"/>
              <a:gd name="connsiteY30" fmla="*/ 1164391 h 1629250"/>
              <a:gd name="connsiteX31" fmla="*/ 3629025 w 8172450"/>
              <a:gd name="connsiteY31" fmla="*/ 1164391 h 1629250"/>
              <a:gd name="connsiteX32" fmla="*/ 3743325 w 8172450"/>
              <a:gd name="connsiteY32" fmla="*/ 964366 h 1629250"/>
              <a:gd name="connsiteX33" fmla="*/ 3800475 w 8172450"/>
              <a:gd name="connsiteY33" fmla="*/ 630991 h 1629250"/>
              <a:gd name="connsiteX34" fmla="*/ 3981450 w 8172450"/>
              <a:gd name="connsiteY34" fmla="*/ 1107241 h 1629250"/>
              <a:gd name="connsiteX35" fmla="*/ 4086225 w 8172450"/>
              <a:gd name="connsiteY35" fmla="*/ 1107241 h 1629250"/>
              <a:gd name="connsiteX36" fmla="*/ 4181475 w 8172450"/>
              <a:gd name="connsiteY36" fmla="*/ 1011991 h 1629250"/>
              <a:gd name="connsiteX37" fmla="*/ 4381500 w 8172450"/>
              <a:gd name="connsiteY37" fmla="*/ 1145341 h 1629250"/>
              <a:gd name="connsiteX38" fmla="*/ 4495800 w 8172450"/>
              <a:gd name="connsiteY38" fmla="*/ 840541 h 1629250"/>
              <a:gd name="connsiteX39" fmla="*/ 4619625 w 8172450"/>
              <a:gd name="connsiteY39" fmla="*/ 478591 h 1629250"/>
              <a:gd name="connsiteX40" fmla="*/ 4705350 w 8172450"/>
              <a:gd name="connsiteY40" fmla="*/ 831016 h 1629250"/>
              <a:gd name="connsiteX41" fmla="*/ 4819650 w 8172450"/>
              <a:gd name="connsiteY41" fmla="*/ 840541 h 1629250"/>
              <a:gd name="connsiteX42" fmla="*/ 5029200 w 8172450"/>
              <a:gd name="connsiteY42" fmla="*/ 1002466 h 1629250"/>
              <a:gd name="connsiteX43" fmla="*/ 5105400 w 8172450"/>
              <a:gd name="connsiteY43" fmla="*/ 926266 h 1629250"/>
              <a:gd name="connsiteX44" fmla="*/ 6715125 w 8172450"/>
              <a:gd name="connsiteY44" fmla="*/ 1618416 h 1629250"/>
              <a:gd name="connsiteX45" fmla="*/ 6924675 w 8172450"/>
              <a:gd name="connsiteY45" fmla="*/ 1335841 h 1629250"/>
              <a:gd name="connsiteX46" fmla="*/ 7019925 w 8172450"/>
              <a:gd name="connsiteY46" fmla="*/ 1154866 h 1629250"/>
              <a:gd name="connsiteX47" fmla="*/ 7077075 w 8172450"/>
              <a:gd name="connsiteY47" fmla="*/ 430966 h 1629250"/>
              <a:gd name="connsiteX48" fmla="*/ 7115175 w 8172450"/>
              <a:gd name="connsiteY48" fmla="*/ 173791 h 1629250"/>
              <a:gd name="connsiteX49" fmla="*/ 7191375 w 8172450"/>
              <a:gd name="connsiteY49" fmla="*/ 2341 h 1629250"/>
              <a:gd name="connsiteX50" fmla="*/ 7219950 w 8172450"/>
              <a:gd name="connsiteY50" fmla="*/ 297616 h 1629250"/>
              <a:gd name="connsiteX51" fmla="*/ 7267575 w 8172450"/>
              <a:gd name="connsiteY51" fmla="*/ 611941 h 1629250"/>
              <a:gd name="connsiteX52" fmla="*/ 7277100 w 8172450"/>
              <a:gd name="connsiteY52" fmla="*/ 869116 h 1629250"/>
              <a:gd name="connsiteX53" fmla="*/ 7362825 w 8172450"/>
              <a:gd name="connsiteY53" fmla="*/ 1040566 h 1629250"/>
              <a:gd name="connsiteX54" fmla="*/ 7458075 w 8172450"/>
              <a:gd name="connsiteY54" fmla="*/ 1192966 h 1629250"/>
              <a:gd name="connsiteX55" fmla="*/ 7572375 w 8172450"/>
              <a:gd name="connsiteY55" fmla="*/ 1192966 h 1629250"/>
              <a:gd name="connsiteX56" fmla="*/ 7639050 w 8172450"/>
              <a:gd name="connsiteY56" fmla="*/ 1107241 h 1629250"/>
              <a:gd name="connsiteX57" fmla="*/ 7762875 w 8172450"/>
              <a:gd name="connsiteY57" fmla="*/ 1173916 h 1629250"/>
              <a:gd name="connsiteX58" fmla="*/ 7839075 w 8172450"/>
              <a:gd name="connsiteY58" fmla="*/ 1250116 h 1629250"/>
              <a:gd name="connsiteX59" fmla="*/ 7934325 w 8172450"/>
              <a:gd name="connsiteY59" fmla="*/ 1278691 h 1629250"/>
              <a:gd name="connsiteX60" fmla="*/ 8010525 w 8172450"/>
              <a:gd name="connsiteY60" fmla="*/ 1421566 h 1629250"/>
              <a:gd name="connsiteX61" fmla="*/ 8086725 w 8172450"/>
              <a:gd name="connsiteY61" fmla="*/ 1383466 h 1629250"/>
              <a:gd name="connsiteX62" fmla="*/ 8172450 w 8172450"/>
              <a:gd name="connsiteY62" fmla="*/ 1383466 h 1629250"/>
              <a:gd name="connsiteX0" fmla="*/ 0 w 8172450"/>
              <a:gd name="connsiteY0" fmla="*/ 1383466 h 1626112"/>
              <a:gd name="connsiteX1" fmla="*/ 114300 w 8172450"/>
              <a:gd name="connsiteY1" fmla="*/ 1402516 h 1626112"/>
              <a:gd name="connsiteX2" fmla="*/ 266700 w 8172450"/>
              <a:gd name="connsiteY2" fmla="*/ 1440616 h 1626112"/>
              <a:gd name="connsiteX3" fmla="*/ 438150 w 8172450"/>
              <a:gd name="connsiteY3" fmla="*/ 1440616 h 1626112"/>
              <a:gd name="connsiteX4" fmla="*/ 552450 w 8172450"/>
              <a:gd name="connsiteY4" fmla="*/ 1402516 h 1626112"/>
              <a:gd name="connsiteX5" fmla="*/ 628650 w 8172450"/>
              <a:gd name="connsiteY5" fmla="*/ 1392991 h 1626112"/>
              <a:gd name="connsiteX6" fmla="*/ 704850 w 8172450"/>
              <a:gd name="connsiteY6" fmla="*/ 1402516 h 1626112"/>
              <a:gd name="connsiteX7" fmla="*/ 800100 w 8172450"/>
              <a:gd name="connsiteY7" fmla="*/ 1183441 h 1626112"/>
              <a:gd name="connsiteX8" fmla="*/ 914400 w 8172450"/>
              <a:gd name="connsiteY8" fmla="*/ 1231066 h 1626112"/>
              <a:gd name="connsiteX9" fmla="*/ 1057275 w 8172450"/>
              <a:gd name="connsiteY9" fmla="*/ 1259641 h 1626112"/>
              <a:gd name="connsiteX10" fmla="*/ 1171575 w 8172450"/>
              <a:gd name="connsiteY10" fmla="*/ 1345366 h 1626112"/>
              <a:gd name="connsiteX11" fmla="*/ 1343025 w 8172450"/>
              <a:gd name="connsiteY11" fmla="*/ 1354891 h 1626112"/>
              <a:gd name="connsiteX12" fmla="*/ 1428750 w 8172450"/>
              <a:gd name="connsiteY12" fmla="*/ 1202491 h 1626112"/>
              <a:gd name="connsiteX13" fmla="*/ 1533525 w 8172450"/>
              <a:gd name="connsiteY13" fmla="*/ 1240591 h 1626112"/>
              <a:gd name="connsiteX14" fmla="*/ 1714500 w 8172450"/>
              <a:gd name="connsiteY14" fmla="*/ 1250116 h 1626112"/>
              <a:gd name="connsiteX15" fmla="*/ 1809750 w 8172450"/>
              <a:gd name="connsiteY15" fmla="*/ 1373941 h 1626112"/>
              <a:gd name="connsiteX16" fmla="*/ 1933575 w 8172450"/>
              <a:gd name="connsiteY16" fmla="*/ 1354891 h 1626112"/>
              <a:gd name="connsiteX17" fmla="*/ 2085975 w 8172450"/>
              <a:gd name="connsiteY17" fmla="*/ 1431091 h 1626112"/>
              <a:gd name="connsiteX18" fmla="*/ 2247900 w 8172450"/>
              <a:gd name="connsiteY18" fmla="*/ 1364416 h 1626112"/>
              <a:gd name="connsiteX19" fmla="*/ 2362200 w 8172450"/>
              <a:gd name="connsiteY19" fmla="*/ 1431091 h 1626112"/>
              <a:gd name="connsiteX20" fmla="*/ 2428875 w 8172450"/>
              <a:gd name="connsiteY20" fmla="*/ 1431091 h 1626112"/>
              <a:gd name="connsiteX21" fmla="*/ 2533650 w 8172450"/>
              <a:gd name="connsiteY21" fmla="*/ 1240591 h 1626112"/>
              <a:gd name="connsiteX22" fmla="*/ 2705100 w 8172450"/>
              <a:gd name="connsiteY22" fmla="*/ 1345366 h 1626112"/>
              <a:gd name="connsiteX23" fmla="*/ 2800350 w 8172450"/>
              <a:gd name="connsiteY23" fmla="*/ 1278691 h 1626112"/>
              <a:gd name="connsiteX24" fmla="*/ 2905125 w 8172450"/>
              <a:gd name="connsiteY24" fmla="*/ 1383466 h 1626112"/>
              <a:gd name="connsiteX25" fmla="*/ 2981325 w 8172450"/>
              <a:gd name="connsiteY25" fmla="*/ 1402516 h 1626112"/>
              <a:gd name="connsiteX26" fmla="*/ 3181350 w 8172450"/>
              <a:gd name="connsiteY26" fmla="*/ 1297741 h 1626112"/>
              <a:gd name="connsiteX27" fmla="*/ 3267075 w 8172450"/>
              <a:gd name="connsiteY27" fmla="*/ 1316791 h 1626112"/>
              <a:gd name="connsiteX28" fmla="*/ 3343275 w 8172450"/>
              <a:gd name="connsiteY28" fmla="*/ 1173916 h 1626112"/>
              <a:gd name="connsiteX29" fmla="*/ 3457575 w 8172450"/>
              <a:gd name="connsiteY29" fmla="*/ 1192966 h 1626112"/>
              <a:gd name="connsiteX30" fmla="*/ 3533775 w 8172450"/>
              <a:gd name="connsiteY30" fmla="*/ 1164391 h 1626112"/>
              <a:gd name="connsiteX31" fmla="*/ 3629025 w 8172450"/>
              <a:gd name="connsiteY31" fmla="*/ 1164391 h 1626112"/>
              <a:gd name="connsiteX32" fmla="*/ 3743325 w 8172450"/>
              <a:gd name="connsiteY32" fmla="*/ 964366 h 1626112"/>
              <a:gd name="connsiteX33" fmla="*/ 3800475 w 8172450"/>
              <a:gd name="connsiteY33" fmla="*/ 630991 h 1626112"/>
              <a:gd name="connsiteX34" fmla="*/ 3981450 w 8172450"/>
              <a:gd name="connsiteY34" fmla="*/ 1107241 h 1626112"/>
              <a:gd name="connsiteX35" fmla="*/ 4086225 w 8172450"/>
              <a:gd name="connsiteY35" fmla="*/ 1107241 h 1626112"/>
              <a:gd name="connsiteX36" fmla="*/ 4181475 w 8172450"/>
              <a:gd name="connsiteY36" fmla="*/ 1011991 h 1626112"/>
              <a:gd name="connsiteX37" fmla="*/ 4381500 w 8172450"/>
              <a:gd name="connsiteY37" fmla="*/ 1145341 h 1626112"/>
              <a:gd name="connsiteX38" fmla="*/ 4495800 w 8172450"/>
              <a:gd name="connsiteY38" fmla="*/ 840541 h 1626112"/>
              <a:gd name="connsiteX39" fmla="*/ 4619625 w 8172450"/>
              <a:gd name="connsiteY39" fmla="*/ 478591 h 1626112"/>
              <a:gd name="connsiteX40" fmla="*/ 4705350 w 8172450"/>
              <a:gd name="connsiteY40" fmla="*/ 831016 h 1626112"/>
              <a:gd name="connsiteX41" fmla="*/ 4819650 w 8172450"/>
              <a:gd name="connsiteY41" fmla="*/ 840541 h 1626112"/>
              <a:gd name="connsiteX42" fmla="*/ 5029200 w 8172450"/>
              <a:gd name="connsiteY42" fmla="*/ 1002466 h 1626112"/>
              <a:gd name="connsiteX43" fmla="*/ 6715125 w 8172450"/>
              <a:gd name="connsiteY43" fmla="*/ 1618416 h 1626112"/>
              <a:gd name="connsiteX44" fmla="*/ 6924675 w 8172450"/>
              <a:gd name="connsiteY44" fmla="*/ 1335841 h 1626112"/>
              <a:gd name="connsiteX45" fmla="*/ 7019925 w 8172450"/>
              <a:gd name="connsiteY45" fmla="*/ 1154866 h 1626112"/>
              <a:gd name="connsiteX46" fmla="*/ 7077075 w 8172450"/>
              <a:gd name="connsiteY46" fmla="*/ 430966 h 1626112"/>
              <a:gd name="connsiteX47" fmla="*/ 7115175 w 8172450"/>
              <a:gd name="connsiteY47" fmla="*/ 173791 h 1626112"/>
              <a:gd name="connsiteX48" fmla="*/ 7191375 w 8172450"/>
              <a:gd name="connsiteY48" fmla="*/ 2341 h 1626112"/>
              <a:gd name="connsiteX49" fmla="*/ 7219950 w 8172450"/>
              <a:gd name="connsiteY49" fmla="*/ 297616 h 1626112"/>
              <a:gd name="connsiteX50" fmla="*/ 7267575 w 8172450"/>
              <a:gd name="connsiteY50" fmla="*/ 611941 h 1626112"/>
              <a:gd name="connsiteX51" fmla="*/ 7277100 w 8172450"/>
              <a:gd name="connsiteY51" fmla="*/ 869116 h 1626112"/>
              <a:gd name="connsiteX52" fmla="*/ 7362825 w 8172450"/>
              <a:gd name="connsiteY52" fmla="*/ 1040566 h 1626112"/>
              <a:gd name="connsiteX53" fmla="*/ 7458075 w 8172450"/>
              <a:gd name="connsiteY53" fmla="*/ 1192966 h 1626112"/>
              <a:gd name="connsiteX54" fmla="*/ 7572375 w 8172450"/>
              <a:gd name="connsiteY54" fmla="*/ 1192966 h 1626112"/>
              <a:gd name="connsiteX55" fmla="*/ 7639050 w 8172450"/>
              <a:gd name="connsiteY55" fmla="*/ 1107241 h 1626112"/>
              <a:gd name="connsiteX56" fmla="*/ 7762875 w 8172450"/>
              <a:gd name="connsiteY56" fmla="*/ 1173916 h 1626112"/>
              <a:gd name="connsiteX57" fmla="*/ 7839075 w 8172450"/>
              <a:gd name="connsiteY57" fmla="*/ 1250116 h 1626112"/>
              <a:gd name="connsiteX58" fmla="*/ 7934325 w 8172450"/>
              <a:gd name="connsiteY58" fmla="*/ 1278691 h 1626112"/>
              <a:gd name="connsiteX59" fmla="*/ 8010525 w 8172450"/>
              <a:gd name="connsiteY59" fmla="*/ 1421566 h 1626112"/>
              <a:gd name="connsiteX60" fmla="*/ 8086725 w 8172450"/>
              <a:gd name="connsiteY60" fmla="*/ 1383466 h 1626112"/>
              <a:gd name="connsiteX61" fmla="*/ 8172450 w 8172450"/>
              <a:gd name="connsiteY61" fmla="*/ 1383466 h 1626112"/>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4619625 w 8172450"/>
              <a:gd name="connsiteY39" fmla="*/ 478591 h 1633146"/>
              <a:gd name="connsiteX40" fmla="*/ 4705350 w 8172450"/>
              <a:gd name="connsiteY40" fmla="*/ 831016 h 1633146"/>
              <a:gd name="connsiteX41" fmla="*/ 4819650 w 8172450"/>
              <a:gd name="connsiteY41" fmla="*/ 840541 h 1633146"/>
              <a:gd name="connsiteX42" fmla="*/ 6715125 w 8172450"/>
              <a:gd name="connsiteY42" fmla="*/ 1618416 h 1633146"/>
              <a:gd name="connsiteX43" fmla="*/ 6924675 w 8172450"/>
              <a:gd name="connsiteY43" fmla="*/ 1335841 h 1633146"/>
              <a:gd name="connsiteX44" fmla="*/ 7019925 w 8172450"/>
              <a:gd name="connsiteY44" fmla="*/ 1154866 h 1633146"/>
              <a:gd name="connsiteX45" fmla="*/ 7077075 w 8172450"/>
              <a:gd name="connsiteY45" fmla="*/ 430966 h 1633146"/>
              <a:gd name="connsiteX46" fmla="*/ 7115175 w 8172450"/>
              <a:gd name="connsiteY46" fmla="*/ 173791 h 1633146"/>
              <a:gd name="connsiteX47" fmla="*/ 7191375 w 8172450"/>
              <a:gd name="connsiteY47" fmla="*/ 2341 h 1633146"/>
              <a:gd name="connsiteX48" fmla="*/ 7219950 w 8172450"/>
              <a:gd name="connsiteY48" fmla="*/ 297616 h 1633146"/>
              <a:gd name="connsiteX49" fmla="*/ 7267575 w 8172450"/>
              <a:gd name="connsiteY49" fmla="*/ 611941 h 1633146"/>
              <a:gd name="connsiteX50" fmla="*/ 7277100 w 8172450"/>
              <a:gd name="connsiteY50" fmla="*/ 869116 h 1633146"/>
              <a:gd name="connsiteX51" fmla="*/ 7362825 w 8172450"/>
              <a:gd name="connsiteY51" fmla="*/ 1040566 h 1633146"/>
              <a:gd name="connsiteX52" fmla="*/ 7458075 w 8172450"/>
              <a:gd name="connsiteY52" fmla="*/ 1192966 h 1633146"/>
              <a:gd name="connsiteX53" fmla="*/ 7572375 w 8172450"/>
              <a:gd name="connsiteY53" fmla="*/ 1192966 h 1633146"/>
              <a:gd name="connsiteX54" fmla="*/ 7639050 w 8172450"/>
              <a:gd name="connsiteY54" fmla="*/ 1107241 h 1633146"/>
              <a:gd name="connsiteX55" fmla="*/ 7762875 w 8172450"/>
              <a:gd name="connsiteY55" fmla="*/ 1173916 h 1633146"/>
              <a:gd name="connsiteX56" fmla="*/ 7839075 w 8172450"/>
              <a:gd name="connsiteY56" fmla="*/ 1250116 h 1633146"/>
              <a:gd name="connsiteX57" fmla="*/ 7934325 w 8172450"/>
              <a:gd name="connsiteY57" fmla="*/ 1278691 h 1633146"/>
              <a:gd name="connsiteX58" fmla="*/ 8010525 w 8172450"/>
              <a:gd name="connsiteY58" fmla="*/ 1421566 h 1633146"/>
              <a:gd name="connsiteX59" fmla="*/ 8086725 w 8172450"/>
              <a:gd name="connsiteY59" fmla="*/ 1383466 h 1633146"/>
              <a:gd name="connsiteX60" fmla="*/ 8172450 w 8172450"/>
              <a:gd name="connsiteY60" fmla="*/ 1383466 h 1633146"/>
              <a:gd name="connsiteX0" fmla="*/ 0 w 8172450"/>
              <a:gd name="connsiteY0" fmla="*/ 1383466 h 1633599"/>
              <a:gd name="connsiteX1" fmla="*/ 114300 w 8172450"/>
              <a:gd name="connsiteY1" fmla="*/ 1402516 h 1633599"/>
              <a:gd name="connsiteX2" fmla="*/ 266700 w 8172450"/>
              <a:gd name="connsiteY2" fmla="*/ 1440616 h 1633599"/>
              <a:gd name="connsiteX3" fmla="*/ 438150 w 8172450"/>
              <a:gd name="connsiteY3" fmla="*/ 1440616 h 1633599"/>
              <a:gd name="connsiteX4" fmla="*/ 552450 w 8172450"/>
              <a:gd name="connsiteY4" fmla="*/ 1402516 h 1633599"/>
              <a:gd name="connsiteX5" fmla="*/ 628650 w 8172450"/>
              <a:gd name="connsiteY5" fmla="*/ 1392991 h 1633599"/>
              <a:gd name="connsiteX6" fmla="*/ 704850 w 8172450"/>
              <a:gd name="connsiteY6" fmla="*/ 1402516 h 1633599"/>
              <a:gd name="connsiteX7" fmla="*/ 800100 w 8172450"/>
              <a:gd name="connsiteY7" fmla="*/ 1183441 h 1633599"/>
              <a:gd name="connsiteX8" fmla="*/ 914400 w 8172450"/>
              <a:gd name="connsiteY8" fmla="*/ 1231066 h 1633599"/>
              <a:gd name="connsiteX9" fmla="*/ 1057275 w 8172450"/>
              <a:gd name="connsiteY9" fmla="*/ 1259641 h 1633599"/>
              <a:gd name="connsiteX10" fmla="*/ 1171575 w 8172450"/>
              <a:gd name="connsiteY10" fmla="*/ 1345366 h 1633599"/>
              <a:gd name="connsiteX11" fmla="*/ 1343025 w 8172450"/>
              <a:gd name="connsiteY11" fmla="*/ 1354891 h 1633599"/>
              <a:gd name="connsiteX12" fmla="*/ 1428750 w 8172450"/>
              <a:gd name="connsiteY12" fmla="*/ 1202491 h 1633599"/>
              <a:gd name="connsiteX13" fmla="*/ 1533525 w 8172450"/>
              <a:gd name="connsiteY13" fmla="*/ 1240591 h 1633599"/>
              <a:gd name="connsiteX14" fmla="*/ 1714500 w 8172450"/>
              <a:gd name="connsiteY14" fmla="*/ 1250116 h 1633599"/>
              <a:gd name="connsiteX15" fmla="*/ 1809750 w 8172450"/>
              <a:gd name="connsiteY15" fmla="*/ 1373941 h 1633599"/>
              <a:gd name="connsiteX16" fmla="*/ 1933575 w 8172450"/>
              <a:gd name="connsiteY16" fmla="*/ 1354891 h 1633599"/>
              <a:gd name="connsiteX17" fmla="*/ 2085975 w 8172450"/>
              <a:gd name="connsiteY17" fmla="*/ 1431091 h 1633599"/>
              <a:gd name="connsiteX18" fmla="*/ 2247900 w 8172450"/>
              <a:gd name="connsiteY18" fmla="*/ 1364416 h 1633599"/>
              <a:gd name="connsiteX19" fmla="*/ 2362200 w 8172450"/>
              <a:gd name="connsiteY19" fmla="*/ 1431091 h 1633599"/>
              <a:gd name="connsiteX20" fmla="*/ 2428875 w 8172450"/>
              <a:gd name="connsiteY20" fmla="*/ 1431091 h 1633599"/>
              <a:gd name="connsiteX21" fmla="*/ 2533650 w 8172450"/>
              <a:gd name="connsiteY21" fmla="*/ 1240591 h 1633599"/>
              <a:gd name="connsiteX22" fmla="*/ 2705100 w 8172450"/>
              <a:gd name="connsiteY22" fmla="*/ 1345366 h 1633599"/>
              <a:gd name="connsiteX23" fmla="*/ 2800350 w 8172450"/>
              <a:gd name="connsiteY23" fmla="*/ 1278691 h 1633599"/>
              <a:gd name="connsiteX24" fmla="*/ 2905125 w 8172450"/>
              <a:gd name="connsiteY24" fmla="*/ 1383466 h 1633599"/>
              <a:gd name="connsiteX25" fmla="*/ 2981325 w 8172450"/>
              <a:gd name="connsiteY25" fmla="*/ 1402516 h 1633599"/>
              <a:gd name="connsiteX26" fmla="*/ 3181350 w 8172450"/>
              <a:gd name="connsiteY26" fmla="*/ 1297741 h 1633599"/>
              <a:gd name="connsiteX27" fmla="*/ 3267075 w 8172450"/>
              <a:gd name="connsiteY27" fmla="*/ 1316791 h 1633599"/>
              <a:gd name="connsiteX28" fmla="*/ 3343275 w 8172450"/>
              <a:gd name="connsiteY28" fmla="*/ 1173916 h 1633599"/>
              <a:gd name="connsiteX29" fmla="*/ 3457575 w 8172450"/>
              <a:gd name="connsiteY29" fmla="*/ 1192966 h 1633599"/>
              <a:gd name="connsiteX30" fmla="*/ 3533775 w 8172450"/>
              <a:gd name="connsiteY30" fmla="*/ 1164391 h 1633599"/>
              <a:gd name="connsiteX31" fmla="*/ 3629025 w 8172450"/>
              <a:gd name="connsiteY31" fmla="*/ 1164391 h 1633599"/>
              <a:gd name="connsiteX32" fmla="*/ 3743325 w 8172450"/>
              <a:gd name="connsiteY32" fmla="*/ 964366 h 1633599"/>
              <a:gd name="connsiteX33" fmla="*/ 3800475 w 8172450"/>
              <a:gd name="connsiteY33" fmla="*/ 630991 h 1633599"/>
              <a:gd name="connsiteX34" fmla="*/ 3981450 w 8172450"/>
              <a:gd name="connsiteY34" fmla="*/ 1107241 h 1633599"/>
              <a:gd name="connsiteX35" fmla="*/ 4086225 w 8172450"/>
              <a:gd name="connsiteY35" fmla="*/ 1107241 h 1633599"/>
              <a:gd name="connsiteX36" fmla="*/ 4181475 w 8172450"/>
              <a:gd name="connsiteY36" fmla="*/ 1011991 h 1633599"/>
              <a:gd name="connsiteX37" fmla="*/ 4381500 w 8172450"/>
              <a:gd name="connsiteY37" fmla="*/ 1145341 h 1633599"/>
              <a:gd name="connsiteX38" fmla="*/ 4495800 w 8172450"/>
              <a:gd name="connsiteY38" fmla="*/ 840541 h 1633599"/>
              <a:gd name="connsiteX39" fmla="*/ 4619625 w 8172450"/>
              <a:gd name="connsiteY39" fmla="*/ 478591 h 1633599"/>
              <a:gd name="connsiteX40" fmla="*/ 4705350 w 8172450"/>
              <a:gd name="connsiteY40" fmla="*/ 831016 h 1633599"/>
              <a:gd name="connsiteX41" fmla="*/ 6715125 w 8172450"/>
              <a:gd name="connsiteY41" fmla="*/ 1618416 h 1633599"/>
              <a:gd name="connsiteX42" fmla="*/ 6924675 w 8172450"/>
              <a:gd name="connsiteY42" fmla="*/ 1335841 h 1633599"/>
              <a:gd name="connsiteX43" fmla="*/ 7019925 w 8172450"/>
              <a:gd name="connsiteY43" fmla="*/ 1154866 h 1633599"/>
              <a:gd name="connsiteX44" fmla="*/ 7077075 w 8172450"/>
              <a:gd name="connsiteY44" fmla="*/ 430966 h 1633599"/>
              <a:gd name="connsiteX45" fmla="*/ 7115175 w 8172450"/>
              <a:gd name="connsiteY45" fmla="*/ 173791 h 1633599"/>
              <a:gd name="connsiteX46" fmla="*/ 7191375 w 8172450"/>
              <a:gd name="connsiteY46" fmla="*/ 2341 h 1633599"/>
              <a:gd name="connsiteX47" fmla="*/ 7219950 w 8172450"/>
              <a:gd name="connsiteY47" fmla="*/ 297616 h 1633599"/>
              <a:gd name="connsiteX48" fmla="*/ 7267575 w 8172450"/>
              <a:gd name="connsiteY48" fmla="*/ 611941 h 1633599"/>
              <a:gd name="connsiteX49" fmla="*/ 7277100 w 8172450"/>
              <a:gd name="connsiteY49" fmla="*/ 869116 h 1633599"/>
              <a:gd name="connsiteX50" fmla="*/ 7362825 w 8172450"/>
              <a:gd name="connsiteY50" fmla="*/ 1040566 h 1633599"/>
              <a:gd name="connsiteX51" fmla="*/ 7458075 w 8172450"/>
              <a:gd name="connsiteY51" fmla="*/ 1192966 h 1633599"/>
              <a:gd name="connsiteX52" fmla="*/ 7572375 w 8172450"/>
              <a:gd name="connsiteY52" fmla="*/ 1192966 h 1633599"/>
              <a:gd name="connsiteX53" fmla="*/ 7639050 w 8172450"/>
              <a:gd name="connsiteY53" fmla="*/ 1107241 h 1633599"/>
              <a:gd name="connsiteX54" fmla="*/ 7762875 w 8172450"/>
              <a:gd name="connsiteY54" fmla="*/ 1173916 h 1633599"/>
              <a:gd name="connsiteX55" fmla="*/ 7839075 w 8172450"/>
              <a:gd name="connsiteY55" fmla="*/ 1250116 h 1633599"/>
              <a:gd name="connsiteX56" fmla="*/ 7934325 w 8172450"/>
              <a:gd name="connsiteY56" fmla="*/ 1278691 h 1633599"/>
              <a:gd name="connsiteX57" fmla="*/ 8010525 w 8172450"/>
              <a:gd name="connsiteY57" fmla="*/ 1421566 h 1633599"/>
              <a:gd name="connsiteX58" fmla="*/ 8086725 w 8172450"/>
              <a:gd name="connsiteY58" fmla="*/ 1383466 h 1633599"/>
              <a:gd name="connsiteX59" fmla="*/ 8172450 w 8172450"/>
              <a:gd name="connsiteY59" fmla="*/ 1383466 h 1633599"/>
              <a:gd name="connsiteX0" fmla="*/ 0 w 8172450"/>
              <a:gd name="connsiteY0" fmla="*/ 1383466 h 1652459"/>
              <a:gd name="connsiteX1" fmla="*/ 114300 w 8172450"/>
              <a:gd name="connsiteY1" fmla="*/ 1402516 h 1652459"/>
              <a:gd name="connsiteX2" fmla="*/ 266700 w 8172450"/>
              <a:gd name="connsiteY2" fmla="*/ 1440616 h 1652459"/>
              <a:gd name="connsiteX3" fmla="*/ 438150 w 8172450"/>
              <a:gd name="connsiteY3" fmla="*/ 1440616 h 1652459"/>
              <a:gd name="connsiteX4" fmla="*/ 552450 w 8172450"/>
              <a:gd name="connsiteY4" fmla="*/ 1402516 h 1652459"/>
              <a:gd name="connsiteX5" fmla="*/ 628650 w 8172450"/>
              <a:gd name="connsiteY5" fmla="*/ 1392991 h 1652459"/>
              <a:gd name="connsiteX6" fmla="*/ 704850 w 8172450"/>
              <a:gd name="connsiteY6" fmla="*/ 1402516 h 1652459"/>
              <a:gd name="connsiteX7" fmla="*/ 800100 w 8172450"/>
              <a:gd name="connsiteY7" fmla="*/ 1183441 h 1652459"/>
              <a:gd name="connsiteX8" fmla="*/ 914400 w 8172450"/>
              <a:gd name="connsiteY8" fmla="*/ 1231066 h 1652459"/>
              <a:gd name="connsiteX9" fmla="*/ 1057275 w 8172450"/>
              <a:gd name="connsiteY9" fmla="*/ 1259641 h 1652459"/>
              <a:gd name="connsiteX10" fmla="*/ 1171575 w 8172450"/>
              <a:gd name="connsiteY10" fmla="*/ 1345366 h 1652459"/>
              <a:gd name="connsiteX11" fmla="*/ 1343025 w 8172450"/>
              <a:gd name="connsiteY11" fmla="*/ 1354891 h 1652459"/>
              <a:gd name="connsiteX12" fmla="*/ 1428750 w 8172450"/>
              <a:gd name="connsiteY12" fmla="*/ 1202491 h 1652459"/>
              <a:gd name="connsiteX13" fmla="*/ 1533525 w 8172450"/>
              <a:gd name="connsiteY13" fmla="*/ 1240591 h 1652459"/>
              <a:gd name="connsiteX14" fmla="*/ 1714500 w 8172450"/>
              <a:gd name="connsiteY14" fmla="*/ 1250116 h 1652459"/>
              <a:gd name="connsiteX15" fmla="*/ 1809750 w 8172450"/>
              <a:gd name="connsiteY15" fmla="*/ 1373941 h 1652459"/>
              <a:gd name="connsiteX16" fmla="*/ 1933575 w 8172450"/>
              <a:gd name="connsiteY16" fmla="*/ 1354891 h 1652459"/>
              <a:gd name="connsiteX17" fmla="*/ 2085975 w 8172450"/>
              <a:gd name="connsiteY17" fmla="*/ 1431091 h 1652459"/>
              <a:gd name="connsiteX18" fmla="*/ 2247900 w 8172450"/>
              <a:gd name="connsiteY18" fmla="*/ 1364416 h 1652459"/>
              <a:gd name="connsiteX19" fmla="*/ 2362200 w 8172450"/>
              <a:gd name="connsiteY19" fmla="*/ 1431091 h 1652459"/>
              <a:gd name="connsiteX20" fmla="*/ 2428875 w 8172450"/>
              <a:gd name="connsiteY20" fmla="*/ 1431091 h 1652459"/>
              <a:gd name="connsiteX21" fmla="*/ 2533650 w 8172450"/>
              <a:gd name="connsiteY21" fmla="*/ 1240591 h 1652459"/>
              <a:gd name="connsiteX22" fmla="*/ 2705100 w 8172450"/>
              <a:gd name="connsiteY22" fmla="*/ 1345366 h 1652459"/>
              <a:gd name="connsiteX23" fmla="*/ 2800350 w 8172450"/>
              <a:gd name="connsiteY23" fmla="*/ 1278691 h 1652459"/>
              <a:gd name="connsiteX24" fmla="*/ 2905125 w 8172450"/>
              <a:gd name="connsiteY24" fmla="*/ 1383466 h 1652459"/>
              <a:gd name="connsiteX25" fmla="*/ 2981325 w 8172450"/>
              <a:gd name="connsiteY25" fmla="*/ 1402516 h 1652459"/>
              <a:gd name="connsiteX26" fmla="*/ 3181350 w 8172450"/>
              <a:gd name="connsiteY26" fmla="*/ 1297741 h 1652459"/>
              <a:gd name="connsiteX27" fmla="*/ 3267075 w 8172450"/>
              <a:gd name="connsiteY27" fmla="*/ 1316791 h 1652459"/>
              <a:gd name="connsiteX28" fmla="*/ 3343275 w 8172450"/>
              <a:gd name="connsiteY28" fmla="*/ 1173916 h 1652459"/>
              <a:gd name="connsiteX29" fmla="*/ 3457575 w 8172450"/>
              <a:gd name="connsiteY29" fmla="*/ 1192966 h 1652459"/>
              <a:gd name="connsiteX30" fmla="*/ 3533775 w 8172450"/>
              <a:gd name="connsiteY30" fmla="*/ 1164391 h 1652459"/>
              <a:gd name="connsiteX31" fmla="*/ 3629025 w 8172450"/>
              <a:gd name="connsiteY31" fmla="*/ 1164391 h 1652459"/>
              <a:gd name="connsiteX32" fmla="*/ 3743325 w 8172450"/>
              <a:gd name="connsiteY32" fmla="*/ 964366 h 1652459"/>
              <a:gd name="connsiteX33" fmla="*/ 3800475 w 8172450"/>
              <a:gd name="connsiteY33" fmla="*/ 630991 h 1652459"/>
              <a:gd name="connsiteX34" fmla="*/ 3981450 w 8172450"/>
              <a:gd name="connsiteY34" fmla="*/ 1107241 h 1652459"/>
              <a:gd name="connsiteX35" fmla="*/ 4086225 w 8172450"/>
              <a:gd name="connsiteY35" fmla="*/ 1107241 h 1652459"/>
              <a:gd name="connsiteX36" fmla="*/ 4181475 w 8172450"/>
              <a:gd name="connsiteY36" fmla="*/ 1011991 h 1652459"/>
              <a:gd name="connsiteX37" fmla="*/ 4381500 w 8172450"/>
              <a:gd name="connsiteY37" fmla="*/ 1145341 h 1652459"/>
              <a:gd name="connsiteX38" fmla="*/ 4495800 w 8172450"/>
              <a:gd name="connsiteY38" fmla="*/ 840541 h 1652459"/>
              <a:gd name="connsiteX39" fmla="*/ 4619625 w 8172450"/>
              <a:gd name="connsiteY39" fmla="*/ 478591 h 1652459"/>
              <a:gd name="connsiteX40" fmla="*/ 6715125 w 8172450"/>
              <a:gd name="connsiteY40" fmla="*/ 1618416 h 1652459"/>
              <a:gd name="connsiteX41" fmla="*/ 6924675 w 8172450"/>
              <a:gd name="connsiteY41" fmla="*/ 1335841 h 1652459"/>
              <a:gd name="connsiteX42" fmla="*/ 7019925 w 8172450"/>
              <a:gd name="connsiteY42" fmla="*/ 1154866 h 1652459"/>
              <a:gd name="connsiteX43" fmla="*/ 7077075 w 8172450"/>
              <a:gd name="connsiteY43" fmla="*/ 430966 h 1652459"/>
              <a:gd name="connsiteX44" fmla="*/ 7115175 w 8172450"/>
              <a:gd name="connsiteY44" fmla="*/ 173791 h 1652459"/>
              <a:gd name="connsiteX45" fmla="*/ 7191375 w 8172450"/>
              <a:gd name="connsiteY45" fmla="*/ 2341 h 1652459"/>
              <a:gd name="connsiteX46" fmla="*/ 7219950 w 8172450"/>
              <a:gd name="connsiteY46" fmla="*/ 297616 h 1652459"/>
              <a:gd name="connsiteX47" fmla="*/ 7267575 w 8172450"/>
              <a:gd name="connsiteY47" fmla="*/ 611941 h 1652459"/>
              <a:gd name="connsiteX48" fmla="*/ 7277100 w 8172450"/>
              <a:gd name="connsiteY48" fmla="*/ 869116 h 1652459"/>
              <a:gd name="connsiteX49" fmla="*/ 7362825 w 8172450"/>
              <a:gd name="connsiteY49" fmla="*/ 1040566 h 1652459"/>
              <a:gd name="connsiteX50" fmla="*/ 7458075 w 8172450"/>
              <a:gd name="connsiteY50" fmla="*/ 1192966 h 1652459"/>
              <a:gd name="connsiteX51" fmla="*/ 7572375 w 8172450"/>
              <a:gd name="connsiteY51" fmla="*/ 1192966 h 1652459"/>
              <a:gd name="connsiteX52" fmla="*/ 7639050 w 8172450"/>
              <a:gd name="connsiteY52" fmla="*/ 1107241 h 1652459"/>
              <a:gd name="connsiteX53" fmla="*/ 7762875 w 8172450"/>
              <a:gd name="connsiteY53" fmla="*/ 1173916 h 1652459"/>
              <a:gd name="connsiteX54" fmla="*/ 7839075 w 8172450"/>
              <a:gd name="connsiteY54" fmla="*/ 1250116 h 1652459"/>
              <a:gd name="connsiteX55" fmla="*/ 7934325 w 8172450"/>
              <a:gd name="connsiteY55" fmla="*/ 1278691 h 1652459"/>
              <a:gd name="connsiteX56" fmla="*/ 8010525 w 8172450"/>
              <a:gd name="connsiteY56" fmla="*/ 1421566 h 1652459"/>
              <a:gd name="connsiteX57" fmla="*/ 8086725 w 8172450"/>
              <a:gd name="connsiteY57" fmla="*/ 1383466 h 1652459"/>
              <a:gd name="connsiteX58" fmla="*/ 8172450 w 8172450"/>
              <a:gd name="connsiteY58" fmla="*/ 1383466 h 1652459"/>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6715125 w 8172450"/>
              <a:gd name="connsiteY39" fmla="*/ 1618416 h 1633146"/>
              <a:gd name="connsiteX40" fmla="*/ 6924675 w 8172450"/>
              <a:gd name="connsiteY40" fmla="*/ 1335841 h 1633146"/>
              <a:gd name="connsiteX41" fmla="*/ 7019925 w 8172450"/>
              <a:gd name="connsiteY41" fmla="*/ 1154866 h 1633146"/>
              <a:gd name="connsiteX42" fmla="*/ 7077075 w 8172450"/>
              <a:gd name="connsiteY42" fmla="*/ 430966 h 1633146"/>
              <a:gd name="connsiteX43" fmla="*/ 7115175 w 8172450"/>
              <a:gd name="connsiteY43" fmla="*/ 173791 h 1633146"/>
              <a:gd name="connsiteX44" fmla="*/ 7191375 w 8172450"/>
              <a:gd name="connsiteY44" fmla="*/ 2341 h 1633146"/>
              <a:gd name="connsiteX45" fmla="*/ 7219950 w 8172450"/>
              <a:gd name="connsiteY45" fmla="*/ 297616 h 1633146"/>
              <a:gd name="connsiteX46" fmla="*/ 7267575 w 8172450"/>
              <a:gd name="connsiteY46" fmla="*/ 611941 h 1633146"/>
              <a:gd name="connsiteX47" fmla="*/ 7277100 w 8172450"/>
              <a:gd name="connsiteY47" fmla="*/ 869116 h 1633146"/>
              <a:gd name="connsiteX48" fmla="*/ 7362825 w 8172450"/>
              <a:gd name="connsiteY48" fmla="*/ 1040566 h 1633146"/>
              <a:gd name="connsiteX49" fmla="*/ 7458075 w 8172450"/>
              <a:gd name="connsiteY49" fmla="*/ 1192966 h 1633146"/>
              <a:gd name="connsiteX50" fmla="*/ 7572375 w 8172450"/>
              <a:gd name="connsiteY50" fmla="*/ 1192966 h 1633146"/>
              <a:gd name="connsiteX51" fmla="*/ 7639050 w 8172450"/>
              <a:gd name="connsiteY51" fmla="*/ 1107241 h 1633146"/>
              <a:gd name="connsiteX52" fmla="*/ 7762875 w 8172450"/>
              <a:gd name="connsiteY52" fmla="*/ 1173916 h 1633146"/>
              <a:gd name="connsiteX53" fmla="*/ 7839075 w 8172450"/>
              <a:gd name="connsiteY53" fmla="*/ 1250116 h 1633146"/>
              <a:gd name="connsiteX54" fmla="*/ 7934325 w 8172450"/>
              <a:gd name="connsiteY54" fmla="*/ 1278691 h 1633146"/>
              <a:gd name="connsiteX55" fmla="*/ 8010525 w 8172450"/>
              <a:gd name="connsiteY55" fmla="*/ 1421566 h 1633146"/>
              <a:gd name="connsiteX56" fmla="*/ 8086725 w 8172450"/>
              <a:gd name="connsiteY56" fmla="*/ 1383466 h 1633146"/>
              <a:gd name="connsiteX57" fmla="*/ 8172450 w 8172450"/>
              <a:gd name="connsiteY57" fmla="*/ 1383466 h 1633146"/>
              <a:gd name="connsiteX0" fmla="*/ 0 w 8172450"/>
              <a:gd name="connsiteY0" fmla="*/ 1383466 h 1621323"/>
              <a:gd name="connsiteX1" fmla="*/ 114300 w 8172450"/>
              <a:gd name="connsiteY1" fmla="*/ 1402516 h 1621323"/>
              <a:gd name="connsiteX2" fmla="*/ 266700 w 8172450"/>
              <a:gd name="connsiteY2" fmla="*/ 1440616 h 1621323"/>
              <a:gd name="connsiteX3" fmla="*/ 438150 w 8172450"/>
              <a:gd name="connsiteY3" fmla="*/ 1440616 h 1621323"/>
              <a:gd name="connsiteX4" fmla="*/ 552450 w 8172450"/>
              <a:gd name="connsiteY4" fmla="*/ 1402516 h 1621323"/>
              <a:gd name="connsiteX5" fmla="*/ 628650 w 8172450"/>
              <a:gd name="connsiteY5" fmla="*/ 1392991 h 1621323"/>
              <a:gd name="connsiteX6" fmla="*/ 704850 w 8172450"/>
              <a:gd name="connsiteY6" fmla="*/ 1402516 h 1621323"/>
              <a:gd name="connsiteX7" fmla="*/ 800100 w 8172450"/>
              <a:gd name="connsiteY7" fmla="*/ 1183441 h 1621323"/>
              <a:gd name="connsiteX8" fmla="*/ 914400 w 8172450"/>
              <a:gd name="connsiteY8" fmla="*/ 1231066 h 1621323"/>
              <a:gd name="connsiteX9" fmla="*/ 1057275 w 8172450"/>
              <a:gd name="connsiteY9" fmla="*/ 1259641 h 1621323"/>
              <a:gd name="connsiteX10" fmla="*/ 1171575 w 8172450"/>
              <a:gd name="connsiteY10" fmla="*/ 1345366 h 1621323"/>
              <a:gd name="connsiteX11" fmla="*/ 1343025 w 8172450"/>
              <a:gd name="connsiteY11" fmla="*/ 1354891 h 1621323"/>
              <a:gd name="connsiteX12" fmla="*/ 1428750 w 8172450"/>
              <a:gd name="connsiteY12" fmla="*/ 1202491 h 1621323"/>
              <a:gd name="connsiteX13" fmla="*/ 1533525 w 8172450"/>
              <a:gd name="connsiteY13" fmla="*/ 1240591 h 1621323"/>
              <a:gd name="connsiteX14" fmla="*/ 1714500 w 8172450"/>
              <a:gd name="connsiteY14" fmla="*/ 1250116 h 1621323"/>
              <a:gd name="connsiteX15" fmla="*/ 1809750 w 8172450"/>
              <a:gd name="connsiteY15" fmla="*/ 1373941 h 1621323"/>
              <a:gd name="connsiteX16" fmla="*/ 1933575 w 8172450"/>
              <a:gd name="connsiteY16" fmla="*/ 1354891 h 1621323"/>
              <a:gd name="connsiteX17" fmla="*/ 2085975 w 8172450"/>
              <a:gd name="connsiteY17" fmla="*/ 1431091 h 1621323"/>
              <a:gd name="connsiteX18" fmla="*/ 2247900 w 8172450"/>
              <a:gd name="connsiteY18" fmla="*/ 1364416 h 1621323"/>
              <a:gd name="connsiteX19" fmla="*/ 2362200 w 8172450"/>
              <a:gd name="connsiteY19" fmla="*/ 1431091 h 1621323"/>
              <a:gd name="connsiteX20" fmla="*/ 2428875 w 8172450"/>
              <a:gd name="connsiteY20" fmla="*/ 1431091 h 1621323"/>
              <a:gd name="connsiteX21" fmla="*/ 2533650 w 8172450"/>
              <a:gd name="connsiteY21" fmla="*/ 1240591 h 1621323"/>
              <a:gd name="connsiteX22" fmla="*/ 2705100 w 8172450"/>
              <a:gd name="connsiteY22" fmla="*/ 1345366 h 1621323"/>
              <a:gd name="connsiteX23" fmla="*/ 2800350 w 8172450"/>
              <a:gd name="connsiteY23" fmla="*/ 1278691 h 1621323"/>
              <a:gd name="connsiteX24" fmla="*/ 2905125 w 8172450"/>
              <a:gd name="connsiteY24" fmla="*/ 1383466 h 1621323"/>
              <a:gd name="connsiteX25" fmla="*/ 2981325 w 8172450"/>
              <a:gd name="connsiteY25" fmla="*/ 1402516 h 1621323"/>
              <a:gd name="connsiteX26" fmla="*/ 3181350 w 8172450"/>
              <a:gd name="connsiteY26" fmla="*/ 1297741 h 1621323"/>
              <a:gd name="connsiteX27" fmla="*/ 3267075 w 8172450"/>
              <a:gd name="connsiteY27" fmla="*/ 1316791 h 1621323"/>
              <a:gd name="connsiteX28" fmla="*/ 3343275 w 8172450"/>
              <a:gd name="connsiteY28" fmla="*/ 1173916 h 1621323"/>
              <a:gd name="connsiteX29" fmla="*/ 3457575 w 8172450"/>
              <a:gd name="connsiteY29" fmla="*/ 1192966 h 1621323"/>
              <a:gd name="connsiteX30" fmla="*/ 3533775 w 8172450"/>
              <a:gd name="connsiteY30" fmla="*/ 1164391 h 1621323"/>
              <a:gd name="connsiteX31" fmla="*/ 3629025 w 8172450"/>
              <a:gd name="connsiteY31" fmla="*/ 1164391 h 1621323"/>
              <a:gd name="connsiteX32" fmla="*/ 3743325 w 8172450"/>
              <a:gd name="connsiteY32" fmla="*/ 964366 h 1621323"/>
              <a:gd name="connsiteX33" fmla="*/ 3800475 w 8172450"/>
              <a:gd name="connsiteY33" fmla="*/ 630991 h 1621323"/>
              <a:gd name="connsiteX34" fmla="*/ 3981450 w 8172450"/>
              <a:gd name="connsiteY34" fmla="*/ 1107241 h 1621323"/>
              <a:gd name="connsiteX35" fmla="*/ 4086225 w 8172450"/>
              <a:gd name="connsiteY35" fmla="*/ 1107241 h 1621323"/>
              <a:gd name="connsiteX36" fmla="*/ 4181475 w 8172450"/>
              <a:gd name="connsiteY36" fmla="*/ 1011991 h 1621323"/>
              <a:gd name="connsiteX37" fmla="*/ 4381500 w 8172450"/>
              <a:gd name="connsiteY37" fmla="*/ 1145341 h 1621323"/>
              <a:gd name="connsiteX38" fmla="*/ 6715125 w 8172450"/>
              <a:gd name="connsiteY38" fmla="*/ 1618416 h 1621323"/>
              <a:gd name="connsiteX39" fmla="*/ 6924675 w 8172450"/>
              <a:gd name="connsiteY39" fmla="*/ 1335841 h 1621323"/>
              <a:gd name="connsiteX40" fmla="*/ 7019925 w 8172450"/>
              <a:gd name="connsiteY40" fmla="*/ 1154866 h 1621323"/>
              <a:gd name="connsiteX41" fmla="*/ 7077075 w 8172450"/>
              <a:gd name="connsiteY41" fmla="*/ 430966 h 1621323"/>
              <a:gd name="connsiteX42" fmla="*/ 7115175 w 8172450"/>
              <a:gd name="connsiteY42" fmla="*/ 173791 h 1621323"/>
              <a:gd name="connsiteX43" fmla="*/ 7191375 w 8172450"/>
              <a:gd name="connsiteY43" fmla="*/ 2341 h 1621323"/>
              <a:gd name="connsiteX44" fmla="*/ 7219950 w 8172450"/>
              <a:gd name="connsiteY44" fmla="*/ 297616 h 1621323"/>
              <a:gd name="connsiteX45" fmla="*/ 7267575 w 8172450"/>
              <a:gd name="connsiteY45" fmla="*/ 611941 h 1621323"/>
              <a:gd name="connsiteX46" fmla="*/ 7277100 w 8172450"/>
              <a:gd name="connsiteY46" fmla="*/ 869116 h 1621323"/>
              <a:gd name="connsiteX47" fmla="*/ 7362825 w 8172450"/>
              <a:gd name="connsiteY47" fmla="*/ 1040566 h 1621323"/>
              <a:gd name="connsiteX48" fmla="*/ 7458075 w 8172450"/>
              <a:gd name="connsiteY48" fmla="*/ 1192966 h 1621323"/>
              <a:gd name="connsiteX49" fmla="*/ 7572375 w 8172450"/>
              <a:gd name="connsiteY49" fmla="*/ 1192966 h 1621323"/>
              <a:gd name="connsiteX50" fmla="*/ 7639050 w 8172450"/>
              <a:gd name="connsiteY50" fmla="*/ 1107241 h 1621323"/>
              <a:gd name="connsiteX51" fmla="*/ 7762875 w 8172450"/>
              <a:gd name="connsiteY51" fmla="*/ 1173916 h 1621323"/>
              <a:gd name="connsiteX52" fmla="*/ 7839075 w 8172450"/>
              <a:gd name="connsiteY52" fmla="*/ 1250116 h 1621323"/>
              <a:gd name="connsiteX53" fmla="*/ 7934325 w 8172450"/>
              <a:gd name="connsiteY53" fmla="*/ 1278691 h 1621323"/>
              <a:gd name="connsiteX54" fmla="*/ 8010525 w 8172450"/>
              <a:gd name="connsiteY54" fmla="*/ 1421566 h 1621323"/>
              <a:gd name="connsiteX55" fmla="*/ 8086725 w 8172450"/>
              <a:gd name="connsiteY55" fmla="*/ 1383466 h 1621323"/>
              <a:gd name="connsiteX56" fmla="*/ 8172450 w 8172450"/>
              <a:gd name="connsiteY56" fmla="*/ 1383466 h 1621323"/>
              <a:gd name="connsiteX0" fmla="*/ 0 w 8172450"/>
              <a:gd name="connsiteY0" fmla="*/ 1383466 h 1625745"/>
              <a:gd name="connsiteX1" fmla="*/ 114300 w 8172450"/>
              <a:gd name="connsiteY1" fmla="*/ 1402516 h 1625745"/>
              <a:gd name="connsiteX2" fmla="*/ 266700 w 8172450"/>
              <a:gd name="connsiteY2" fmla="*/ 1440616 h 1625745"/>
              <a:gd name="connsiteX3" fmla="*/ 438150 w 8172450"/>
              <a:gd name="connsiteY3" fmla="*/ 1440616 h 1625745"/>
              <a:gd name="connsiteX4" fmla="*/ 552450 w 8172450"/>
              <a:gd name="connsiteY4" fmla="*/ 1402516 h 1625745"/>
              <a:gd name="connsiteX5" fmla="*/ 628650 w 8172450"/>
              <a:gd name="connsiteY5" fmla="*/ 1392991 h 1625745"/>
              <a:gd name="connsiteX6" fmla="*/ 704850 w 8172450"/>
              <a:gd name="connsiteY6" fmla="*/ 1402516 h 1625745"/>
              <a:gd name="connsiteX7" fmla="*/ 800100 w 8172450"/>
              <a:gd name="connsiteY7" fmla="*/ 1183441 h 1625745"/>
              <a:gd name="connsiteX8" fmla="*/ 914400 w 8172450"/>
              <a:gd name="connsiteY8" fmla="*/ 1231066 h 1625745"/>
              <a:gd name="connsiteX9" fmla="*/ 1057275 w 8172450"/>
              <a:gd name="connsiteY9" fmla="*/ 1259641 h 1625745"/>
              <a:gd name="connsiteX10" fmla="*/ 1171575 w 8172450"/>
              <a:gd name="connsiteY10" fmla="*/ 1345366 h 1625745"/>
              <a:gd name="connsiteX11" fmla="*/ 1343025 w 8172450"/>
              <a:gd name="connsiteY11" fmla="*/ 1354891 h 1625745"/>
              <a:gd name="connsiteX12" fmla="*/ 1428750 w 8172450"/>
              <a:gd name="connsiteY12" fmla="*/ 1202491 h 1625745"/>
              <a:gd name="connsiteX13" fmla="*/ 1533525 w 8172450"/>
              <a:gd name="connsiteY13" fmla="*/ 1240591 h 1625745"/>
              <a:gd name="connsiteX14" fmla="*/ 1714500 w 8172450"/>
              <a:gd name="connsiteY14" fmla="*/ 1250116 h 1625745"/>
              <a:gd name="connsiteX15" fmla="*/ 1809750 w 8172450"/>
              <a:gd name="connsiteY15" fmla="*/ 1373941 h 1625745"/>
              <a:gd name="connsiteX16" fmla="*/ 1933575 w 8172450"/>
              <a:gd name="connsiteY16" fmla="*/ 1354891 h 1625745"/>
              <a:gd name="connsiteX17" fmla="*/ 2085975 w 8172450"/>
              <a:gd name="connsiteY17" fmla="*/ 1431091 h 1625745"/>
              <a:gd name="connsiteX18" fmla="*/ 2247900 w 8172450"/>
              <a:gd name="connsiteY18" fmla="*/ 1364416 h 1625745"/>
              <a:gd name="connsiteX19" fmla="*/ 2362200 w 8172450"/>
              <a:gd name="connsiteY19" fmla="*/ 1431091 h 1625745"/>
              <a:gd name="connsiteX20" fmla="*/ 2428875 w 8172450"/>
              <a:gd name="connsiteY20" fmla="*/ 1431091 h 1625745"/>
              <a:gd name="connsiteX21" fmla="*/ 2533650 w 8172450"/>
              <a:gd name="connsiteY21" fmla="*/ 1240591 h 1625745"/>
              <a:gd name="connsiteX22" fmla="*/ 2705100 w 8172450"/>
              <a:gd name="connsiteY22" fmla="*/ 1345366 h 1625745"/>
              <a:gd name="connsiteX23" fmla="*/ 2800350 w 8172450"/>
              <a:gd name="connsiteY23" fmla="*/ 1278691 h 1625745"/>
              <a:gd name="connsiteX24" fmla="*/ 2905125 w 8172450"/>
              <a:gd name="connsiteY24" fmla="*/ 1383466 h 1625745"/>
              <a:gd name="connsiteX25" fmla="*/ 2981325 w 8172450"/>
              <a:gd name="connsiteY25" fmla="*/ 1402516 h 1625745"/>
              <a:gd name="connsiteX26" fmla="*/ 3181350 w 8172450"/>
              <a:gd name="connsiteY26" fmla="*/ 1297741 h 1625745"/>
              <a:gd name="connsiteX27" fmla="*/ 3267075 w 8172450"/>
              <a:gd name="connsiteY27" fmla="*/ 1316791 h 1625745"/>
              <a:gd name="connsiteX28" fmla="*/ 3343275 w 8172450"/>
              <a:gd name="connsiteY28" fmla="*/ 1173916 h 1625745"/>
              <a:gd name="connsiteX29" fmla="*/ 3457575 w 8172450"/>
              <a:gd name="connsiteY29" fmla="*/ 1192966 h 1625745"/>
              <a:gd name="connsiteX30" fmla="*/ 3533775 w 8172450"/>
              <a:gd name="connsiteY30" fmla="*/ 1164391 h 1625745"/>
              <a:gd name="connsiteX31" fmla="*/ 3629025 w 8172450"/>
              <a:gd name="connsiteY31" fmla="*/ 1164391 h 1625745"/>
              <a:gd name="connsiteX32" fmla="*/ 3743325 w 8172450"/>
              <a:gd name="connsiteY32" fmla="*/ 964366 h 1625745"/>
              <a:gd name="connsiteX33" fmla="*/ 3800475 w 8172450"/>
              <a:gd name="connsiteY33" fmla="*/ 630991 h 1625745"/>
              <a:gd name="connsiteX34" fmla="*/ 3981450 w 8172450"/>
              <a:gd name="connsiteY34" fmla="*/ 1107241 h 1625745"/>
              <a:gd name="connsiteX35" fmla="*/ 4086225 w 8172450"/>
              <a:gd name="connsiteY35" fmla="*/ 1107241 h 1625745"/>
              <a:gd name="connsiteX36" fmla="*/ 4181475 w 8172450"/>
              <a:gd name="connsiteY36" fmla="*/ 1011991 h 1625745"/>
              <a:gd name="connsiteX37" fmla="*/ 6715125 w 8172450"/>
              <a:gd name="connsiteY37" fmla="*/ 1618416 h 1625745"/>
              <a:gd name="connsiteX38" fmla="*/ 6924675 w 8172450"/>
              <a:gd name="connsiteY38" fmla="*/ 1335841 h 1625745"/>
              <a:gd name="connsiteX39" fmla="*/ 7019925 w 8172450"/>
              <a:gd name="connsiteY39" fmla="*/ 1154866 h 1625745"/>
              <a:gd name="connsiteX40" fmla="*/ 7077075 w 8172450"/>
              <a:gd name="connsiteY40" fmla="*/ 430966 h 1625745"/>
              <a:gd name="connsiteX41" fmla="*/ 7115175 w 8172450"/>
              <a:gd name="connsiteY41" fmla="*/ 173791 h 1625745"/>
              <a:gd name="connsiteX42" fmla="*/ 7191375 w 8172450"/>
              <a:gd name="connsiteY42" fmla="*/ 2341 h 1625745"/>
              <a:gd name="connsiteX43" fmla="*/ 7219950 w 8172450"/>
              <a:gd name="connsiteY43" fmla="*/ 297616 h 1625745"/>
              <a:gd name="connsiteX44" fmla="*/ 7267575 w 8172450"/>
              <a:gd name="connsiteY44" fmla="*/ 611941 h 1625745"/>
              <a:gd name="connsiteX45" fmla="*/ 7277100 w 8172450"/>
              <a:gd name="connsiteY45" fmla="*/ 869116 h 1625745"/>
              <a:gd name="connsiteX46" fmla="*/ 7362825 w 8172450"/>
              <a:gd name="connsiteY46" fmla="*/ 1040566 h 1625745"/>
              <a:gd name="connsiteX47" fmla="*/ 7458075 w 8172450"/>
              <a:gd name="connsiteY47" fmla="*/ 1192966 h 1625745"/>
              <a:gd name="connsiteX48" fmla="*/ 7572375 w 8172450"/>
              <a:gd name="connsiteY48" fmla="*/ 1192966 h 1625745"/>
              <a:gd name="connsiteX49" fmla="*/ 7639050 w 8172450"/>
              <a:gd name="connsiteY49" fmla="*/ 1107241 h 1625745"/>
              <a:gd name="connsiteX50" fmla="*/ 7762875 w 8172450"/>
              <a:gd name="connsiteY50" fmla="*/ 1173916 h 1625745"/>
              <a:gd name="connsiteX51" fmla="*/ 7839075 w 8172450"/>
              <a:gd name="connsiteY51" fmla="*/ 1250116 h 1625745"/>
              <a:gd name="connsiteX52" fmla="*/ 7934325 w 8172450"/>
              <a:gd name="connsiteY52" fmla="*/ 1278691 h 1625745"/>
              <a:gd name="connsiteX53" fmla="*/ 8010525 w 8172450"/>
              <a:gd name="connsiteY53" fmla="*/ 1421566 h 1625745"/>
              <a:gd name="connsiteX54" fmla="*/ 8086725 w 8172450"/>
              <a:gd name="connsiteY54" fmla="*/ 1383466 h 1625745"/>
              <a:gd name="connsiteX55" fmla="*/ 8172450 w 8172450"/>
              <a:gd name="connsiteY55" fmla="*/ 1383466 h 1625745"/>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4086225 w 8172450"/>
              <a:gd name="connsiteY35" fmla="*/ 1107241 h 1622434"/>
              <a:gd name="connsiteX36" fmla="*/ 6715125 w 8172450"/>
              <a:gd name="connsiteY36" fmla="*/ 1618416 h 1622434"/>
              <a:gd name="connsiteX37" fmla="*/ 6924675 w 8172450"/>
              <a:gd name="connsiteY37" fmla="*/ 1335841 h 1622434"/>
              <a:gd name="connsiteX38" fmla="*/ 7019925 w 8172450"/>
              <a:gd name="connsiteY38" fmla="*/ 1154866 h 1622434"/>
              <a:gd name="connsiteX39" fmla="*/ 7077075 w 8172450"/>
              <a:gd name="connsiteY39" fmla="*/ 430966 h 1622434"/>
              <a:gd name="connsiteX40" fmla="*/ 7115175 w 8172450"/>
              <a:gd name="connsiteY40" fmla="*/ 173791 h 1622434"/>
              <a:gd name="connsiteX41" fmla="*/ 7191375 w 8172450"/>
              <a:gd name="connsiteY41" fmla="*/ 2341 h 1622434"/>
              <a:gd name="connsiteX42" fmla="*/ 7219950 w 8172450"/>
              <a:gd name="connsiteY42" fmla="*/ 297616 h 1622434"/>
              <a:gd name="connsiteX43" fmla="*/ 7267575 w 8172450"/>
              <a:gd name="connsiteY43" fmla="*/ 611941 h 1622434"/>
              <a:gd name="connsiteX44" fmla="*/ 7277100 w 8172450"/>
              <a:gd name="connsiteY44" fmla="*/ 869116 h 1622434"/>
              <a:gd name="connsiteX45" fmla="*/ 7362825 w 8172450"/>
              <a:gd name="connsiteY45" fmla="*/ 1040566 h 1622434"/>
              <a:gd name="connsiteX46" fmla="*/ 7458075 w 8172450"/>
              <a:gd name="connsiteY46" fmla="*/ 1192966 h 1622434"/>
              <a:gd name="connsiteX47" fmla="*/ 7572375 w 8172450"/>
              <a:gd name="connsiteY47" fmla="*/ 1192966 h 1622434"/>
              <a:gd name="connsiteX48" fmla="*/ 7639050 w 8172450"/>
              <a:gd name="connsiteY48" fmla="*/ 1107241 h 1622434"/>
              <a:gd name="connsiteX49" fmla="*/ 7762875 w 8172450"/>
              <a:gd name="connsiteY49" fmla="*/ 1173916 h 1622434"/>
              <a:gd name="connsiteX50" fmla="*/ 7839075 w 8172450"/>
              <a:gd name="connsiteY50" fmla="*/ 1250116 h 1622434"/>
              <a:gd name="connsiteX51" fmla="*/ 7934325 w 8172450"/>
              <a:gd name="connsiteY51" fmla="*/ 1278691 h 1622434"/>
              <a:gd name="connsiteX52" fmla="*/ 8010525 w 8172450"/>
              <a:gd name="connsiteY52" fmla="*/ 1421566 h 1622434"/>
              <a:gd name="connsiteX53" fmla="*/ 8086725 w 8172450"/>
              <a:gd name="connsiteY53" fmla="*/ 1383466 h 1622434"/>
              <a:gd name="connsiteX54" fmla="*/ 8172450 w 8172450"/>
              <a:gd name="connsiteY54" fmla="*/ 1383466 h 1622434"/>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6715125 w 8172450"/>
              <a:gd name="connsiteY35" fmla="*/ 1618416 h 1622434"/>
              <a:gd name="connsiteX36" fmla="*/ 6924675 w 8172450"/>
              <a:gd name="connsiteY36" fmla="*/ 1335841 h 1622434"/>
              <a:gd name="connsiteX37" fmla="*/ 7019925 w 8172450"/>
              <a:gd name="connsiteY37" fmla="*/ 1154866 h 1622434"/>
              <a:gd name="connsiteX38" fmla="*/ 7077075 w 8172450"/>
              <a:gd name="connsiteY38" fmla="*/ 430966 h 1622434"/>
              <a:gd name="connsiteX39" fmla="*/ 7115175 w 8172450"/>
              <a:gd name="connsiteY39" fmla="*/ 173791 h 1622434"/>
              <a:gd name="connsiteX40" fmla="*/ 7191375 w 8172450"/>
              <a:gd name="connsiteY40" fmla="*/ 2341 h 1622434"/>
              <a:gd name="connsiteX41" fmla="*/ 7219950 w 8172450"/>
              <a:gd name="connsiteY41" fmla="*/ 297616 h 1622434"/>
              <a:gd name="connsiteX42" fmla="*/ 7267575 w 8172450"/>
              <a:gd name="connsiteY42" fmla="*/ 611941 h 1622434"/>
              <a:gd name="connsiteX43" fmla="*/ 7277100 w 8172450"/>
              <a:gd name="connsiteY43" fmla="*/ 869116 h 1622434"/>
              <a:gd name="connsiteX44" fmla="*/ 7362825 w 8172450"/>
              <a:gd name="connsiteY44" fmla="*/ 1040566 h 1622434"/>
              <a:gd name="connsiteX45" fmla="*/ 7458075 w 8172450"/>
              <a:gd name="connsiteY45" fmla="*/ 1192966 h 1622434"/>
              <a:gd name="connsiteX46" fmla="*/ 7572375 w 8172450"/>
              <a:gd name="connsiteY46" fmla="*/ 1192966 h 1622434"/>
              <a:gd name="connsiteX47" fmla="*/ 7639050 w 8172450"/>
              <a:gd name="connsiteY47" fmla="*/ 1107241 h 1622434"/>
              <a:gd name="connsiteX48" fmla="*/ 7762875 w 8172450"/>
              <a:gd name="connsiteY48" fmla="*/ 1173916 h 1622434"/>
              <a:gd name="connsiteX49" fmla="*/ 7839075 w 8172450"/>
              <a:gd name="connsiteY49" fmla="*/ 1250116 h 1622434"/>
              <a:gd name="connsiteX50" fmla="*/ 7934325 w 8172450"/>
              <a:gd name="connsiteY50" fmla="*/ 1278691 h 1622434"/>
              <a:gd name="connsiteX51" fmla="*/ 8010525 w 8172450"/>
              <a:gd name="connsiteY51" fmla="*/ 1421566 h 1622434"/>
              <a:gd name="connsiteX52" fmla="*/ 8086725 w 8172450"/>
              <a:gd name="connsiteY52" fmla="*/ 1383466 h 1622434"/>
              <a:gd name="connsiteX53" fmla="*/ 8172450 w 8172450"/>
              <a:gd name="connsiteY53" fmla="*/ 1383466 h 1622434"/>
              <a:gd name="connsiteX0" fmla="*/ 0 w 8172450"/>
              <a:gd name="connsiteY0" fmla="*/ 1383466 h 1643877"/>
              <a:gd name="connsiteX1" fmla="*/ 114300 w 8172450"/>
              <a:gd name="connsiteY1" fmla="*/ 1402516 h 1643877"/>
              <a:gd name="connsiteX2" fmla="*/ 266700 w 8172450"/>
              <a:gd name="connsiteY2" fmla="*/ 1440616 h 1643877"/>
              <a:gd name="connsiteX3" fmla="*/ 438150 w 8172450"/>
              <a:gd name="connsiteY3" fmla="*/ 1440616 h 1643877"/>
              <a:gd name="connsiteX4" fmla="*/ 552450 w 8172450"/>
              <a:gd name="connsiteY4" fmla="*/ 1402516 h 1643877"/>
              <a:gd name="connsiteX5" fmla="*/ 628650 w 8172450"/>
              <a:gd name="connsiteY5" fmla="*/ 1392991 h 1643877"/>
              <a:gd name="connsiteX6" fmla="*/ 704850 w 8172450"/>
              <a:gd name="connsiteY6" fmla="*/ 1402516 h 1643877"/>
              <a:gd name="connsiteX7" fmla="*/ 800100 w 8172450"/>
              <a:gd name="connsiteY7" fmla="*/ 1183441 h 1643877"/>
              <a:gd name="connsiteX8" fmla="*/ 914400 w 8172450"/>
              <a:gd name="connsiteY8" fmla="*/ 1231066 h 1643877"/>
              <a:gd name="connsiteX9" fmla="*/ 1057275 w 8172450"/>
              <a:gd name="connsiteY9" fmla="*/ 1259641 h 1643877"/>
              <a:gd name="connsiteX10" fmla="*/ 1171575 w 8172450"/>
              <a:gd name="connsiteY10" fmla="*/ 1345366 h 1643877"/>
              <a:gd name="connsiteX11" fmla="*/ 1343025 w 8172450"/>
              <a:gd name="connsiteY11" fmla="*/ 1354891 h 1643877"/>
              <a:gd name="connsiteX12" fmla="*/ 1428750 w 8172450"/>
              <a:gd name="connsiteY12" fmla="*/ 1202491 h 1643877"/>
              <a:gd name="connsiteX13" fmla="*/ 1533525 w 8172450"/>
              <a:gd name="connsiteY13" fmla="*/ 1240591 h 1643877"/>
              <a:gd name="connsiteX14" fmla="*/ 1714500 w 8172450"/>
              <a:gd name="connsiteY14" fmla="*/ 1250116 h 1643877"/>
              <a:gd name="connsiteX15" fmla="*/ 1809750 w 8172450"/>
              <a:gd name="connsiteY15" fmla="*/ 1373941 h 1643877"/>
              <a:gd name="connsiteX16" fmla="*/ 1933575 w 8172450"/>
              <a:gd name="connsiteY16" fmla="*/ 1354891 h 1643877"/>
              <a:gd name="connsiteX17" fmla="*/ 2085975 w 8172450"/>
              <a:gd name="connsiteY17" fmla="*/ 1431091 h 1643877"/>
              <a:gd name="connsiteX18" fmla="*/ 2247900 w 8172450"/>
              <a:gd name="connsiteY18" fmla="*/ 1364416 h 1643877"/>
              <a:gd name="connsiteX19" fmla="*/ 2362200 w 8172450"/>
              <a:gd name="connsiteY19" fmla="*/ 1431091 h 1643877"/>
              <a:gd name="connsiteX20" fmla="*/ 2428875 w 8172450"/>
              <a:gd name="connsiteY20" fmla="*/ 1431091 h 1643877"/>
              <a:gd name="connsiteX21" fmla="*/ 2533650 w 8172450"/>
              <a:gd name="connsiteY21" fmla="*/ 1240591 h 1643877"/>
              <a:gd name="connsiteX22" fmla="*/ 2705100 w 8172450"/>
              <a:gd name="connsiteY22" fmla="*/ 1345366 h 1643877"/>
              <a:gd name="connsiteX23" fmla="*/ 2800350 w 8172450"/>
              <a:gd name="connsiteY23" fmla="*/ 1278691 h 1643877"/>
              <a:gd name="connsiteX24" fmla="*/ 2905125 w 8172450"/>
              <a:gd name="connsiteY24" fmla="*/ 1383466 h 1643877"/>
              <a:gd name="connsiteX25" fmla="*/ 2981325 w 8172450"/>
              <a:gd name="connsiteY25" fmla="*/ 1402516 h 1643877"/>
              <a:gd name="connsiteX26" fmla="*/ 3181350 w 8172450"/>
              <a:gd name="connsiteY26" fmla="*/ 1297741 h 1643877"/>
              <a:gd name="connsiteX27" fmla="*/ 3267075 w 8172450"/>
              <a:gd name="connsiteY27" fmla="*/ 1316791 h 1643877"/>
              <a:gd name="connsiteX28" fmla="*/ 3343275 w 8172450"/>
              <a:gd name="connsiteY28" fmla="*/ 1173916 h 1643877"/>
              <a:gd name="connsiteX29" fmla="*/ 3457575 w 8172450"/>
              <a:gd name="connsiteY29" fmla="*/ 1192966 h 1643877"/>
              <a:gd name="connsiteX30" fmla="*/ 3533775 w 8172450"/>
              <a:gd name="connsiteY30" fmla="*/ 1164391 h 1643877"/>
              <a:gd name="connsiteX31" fmla="*/ 3629025 w 8172450"/>
              <a:gd name="connsiteY31" fmla="*/ 1164391 h 1643877"/>
              <a:gd name="connsiteX32" fmla="*/ 3743325 w 8172450"/>
              <a:gd name="connsiteY32" fmla="*/ 964366 h 1643877"/>
              <a:gd name="connsiteX33" fmla="*/ 3800475 w 8172450"/>
              <a:gd name="connsiteY33" fmla="*/ 630991 h 1643877"/>
              <a:gd name="connsiteX34" fmla="*/ 6715125 w 8172450"/>
              <a:gd name="connsiteY34" fmla="*/ 1618416 h 1643877"/>
              <a:gd name="connsiteX35" fmla="*/ 6924675 w 8172450"/>
              <a:gd name="connsiteY35" fmla="*/ 1335841 h 1643877"/>
              <a:gd name="connsiteX36" fmla="*/ 7019925 w 8172450"/>
              <a:gd name="connsiteY36" fmla="*/ 1154866 h 1643877"/>
              <a:gd name="connsiteX37" fmla="*/ 7077075 w 8172450"/>
              <a:gd name="connsiteY37" fmla="*/ 430966 h 1643877"/>
              <a:gd name="connsiteX38" fmla="*/ 7115175 w 8172450"/>
              <a:gd name="connsiteY38" fmla="*/ 173791 h 1643877"/>
              <a:gd name="connsiteX39" fmla="*/ 7191375 w 8172450"/>
              <a:gd name="connsiteY39" fmla="*/ 2341 h 1643877"/>
              <a:gd name="connsiteX40" fmla="*/ 7219950 w 8172450"/>
              <a:gd name="connsiteY40" fmla="*/ 297616 h 1643877"/>
              <a:gd name="connsiteX41" fmla="*/ 7267575 w 8172450"/>
              <a:gd name="connsiteY41" fmla="*/ 611941 h 1643877"/>
              <a:gd name="connsiteX42" fmla="*/ 7277100 w 8172450"/>
              <a:gd name="connsiteY42" fmla="*/ 869116 h 1643877"/>
              <a:gd name="connsiteX43" fmla="*/ 7362825 w 8172450"/>
              <a:gd name="connsiteY43" fmla="*/ 1040566 h 1643877"/>
              <a:gd name="connsiteX44" fmla="*/ 7458075 w 8172450"/>
              <a:gd name="connsiteY44" fmla="*/ 1192966 h 1643877"/>
              <a:gd name="connsiteX45" fmla="*/ 7572375 w 8172450"/>
              <a:gd name="connsiteY45" fmla="*/ 1192966 h 1643877"/>
              <a:gd name="connsiteX46" fmla="*/ 7639050 w 8172450"/>
              <a:gd name="connsiteY46" fmla="*/ 1107241 h 1643877"/>
              <a:gd name="connsiteX47" fmla="*/ 7762875 w 8172450"/>
              <a:gd name="connsiteY47" fmla="*/ 1173916 h 1643877"/>
              <a:gd name="connsiteX48" fmla="*/ 7839075 w 8172450"/>
              <a:gd name="connsiteY48" fmla="*/ 1250116 h 1643877"/>
              <a:gd name="connsiteX49" fmla="*/ 7934325 w 8172450"/>
              <a:gd name="connsiteY49" fmla="*/ 1278691 h 1643877"/>
              <a:gd name="connsiteX50" fmla="*/ 8010525 w 8172450"/>
              <a:gd name="connsiteY50" fmla="*/ 1421566 h 1643877"/>
              <a:gd name="connsiteX51" fmla="*/ 8086725 w 8172450"/>
              <a:gd name="connsiteY51" fmla="*/ 1383466 h 1643877"/>
              <a:gd name="connsiteX52" fmla="*/ 8172450 w 8172450"/>
              <a:gd name="connsiteY52" fmla="*/ 1383466 h 1643877"/>
              <a:gd name="connsiteX0" fmla="*/ 0 w 8172450"/>
              <a:gd name="connsiteY0" fmla="*/ 1383466 h 1627638"/>
              <a:gd name="connsiteX1" fmla="*/ 114300 w 8172450"/>
              <a:gd name="connsiteY1" fmla="*/ 1402516 h 1627638"/>
              <a:gd name="connsiteX2" fmla="*/ 266700 w 8172450"/>
              <a:gd name="connsiteY2" fmla="*/ 1440616 h 1627638"/>
              <a:gd name="connsiteX3" fmla="*/ 438150 w 8172450"/>
              <a:gd name="connsiteY3" fmla="*/ 1440616 h 1627638"/>
              <a:gd name="connsiteX4" fmla="*/ 552450 w 8172450"/>
              <a:gd name="connsiteY4" fmla="*/ 1402516 h 1627638"/>
              <a:gd name="connsiteX5" fmla="*/ 628650 w 8172450"/>
              <a:gd name="connsiteY5" fmla="*/ 1392991 h 1627638"/>
              <a:gd name="connsiteX6" fmla="*/ 704850 w 8172450"/>
              <a:gd name="connsiteY6" fmla="*/ 1402516 h 1627638"/>
              <a:gd name="connsiteX7" fmla="*/ 800100 w 8172450"/>
              <a:gd name="connsiteY7" fmla="*/ 1183441 h 1627638"/>
              <a:gd name="connsiteX8" fmla="*/ 914400 w 8172450"/>
              <a:gd name="connsiteY8" fmla="*/ 1231066 h 1627638"/>
              <a:gd name="connsiteX9" fmla="*/ 1057275 w 8172450"/>
              <a:gd name="connsiteY9" fmla="*/ 1259641 h 1627638"/>
              <a:gd name="connsiteX10" fmla="*/ 1171575 w 8172450"/>
              <a:gd name="connsiteY10" fmla="*/ 1345366 h 1627638"/>
              <a:gd name="connsiteX11" fmla="*/ 1343025 w 8172450"/>
              <a:gd name="connsiteY11" fmla="*/ 1354891 h 1627638"/>
              <a:gd name="connsiteX12" fmla="*/ 1428750 w 8172450"/>
              <a:gd name="connsiteY12" fmla="*/ 1202491 h 1627638"/>
              <a:gd name="connsiteX13" fmla="*/ 1533525 w 8172450"/>
              <a:gd name="connsiteY13" fmla="*/ 1240591 h 1627638"/>
              <a:gd name="connsiteX14" fmla="*/ 1714500 w 8172450"/>
              <a:gd name="connsiteY14" fmla="*/ 1250116 h 1627638"/>
              <a:gd name="connsiteX15" fmla="*/ 1809750 w 8172450"/>
              <a:gd name="connsiteY15" fmla="*/ 1373941 h 1627638"/>
              <a:gd name="connsiteX16" fmla="*/ 1933575 w 8172450"/>
              <a:gd name="connsiteY16" fmla="*/ 1354891 h 1627638"/>
              <a:gd name="connsiteX17" fmla="*/ 2085975 w 8172450"/>
              <a:gd name="connsiteY17" fmla="*/ 1431091 h 1627638"/>
              <a:gd name="connsiteX18" fmla="*/ 2247900 w 8172450"/>
              <a:gd name="connsiteY18" fmla="*/ 1364416 h 1627638"/>
              <a:gd name="connsiteX19" fmla="*/ 2362200 w 8172450"/>
              <a:gd name="connsiteY19" fmla="*/ 1431091 h 1627638"/>
              <a:gd name="connsiteX20" fmla="*/ 2428875 w 8172450"/>
              <a:gd name="connsiteY20" fmla="*/ 1431091 h 1627638"/>
              <a:gd name="connsiteX21" fmla="*/ 2533650 w 8172450"/>
              <a:gd name="connsiteY21" fmla="*/ 1240591 h 1627638"/>
              <a:gd name="connsiteX22" fmla="*/ 2705100 w 8172450"/>
              <a:gd name="connsiteY22" fmla="*/ 1345366 h 1627638"/>
              <a:gd name="connsiteX23" fmla="*/ 2800350 w 8172450"/>
              <a:gd name="connsiteY23" fmla="*/ 1278691 h 1627638"/>
              <a:gd name="connsiteX24" fmla="*/ 2905125 w 8172450"/>
              <a:gd name="connsiteY24" fmla="*/ 1383466 h 1627638"/>
              <a:gd name="connsiteX25" fmla="*/ 2981325 w 8172450"/>
              <a:gd name="connsiteY25" fmla="*/ 1402516 h 1627638"/>
              <a:gd name="connsiteX26" fmla="*/ 3181350 w 8172450"/>
              <a:gd name="connsiteY26" fmla="*/ 1297741 h 1627638"/>
              <a:gd name="connsiteX27" fmla="*/ 3267075 w 8172450"/>
              <a:gd name="connsiteY27" fmla="*/ 1316791 h 1627638"/>
              <a:gd name="connsiteX28" fmla="*/ 3343275 w 8172450"/>
              <a:gd name="connsiteY28" fmla="*/ 1173916 h 1627638"/>
              <a:gd name="connsiteX29" fmla="*/ 3457575 w 8172450"/>
              <a:gd name="connsiteY29" fmla="*/ 1192966 h 1627638"/>
              <a:gd name="connsiteX30" fmla="*/ 3533775 w 8172450"/>
              <a:gd name="connsiteY30" fmla="*/ 1164391 h 1627638"/>
              <a:gd name="connsiteX31" fmla="*/ 3629025 w 8172450"/>
              <a:gd name="connsiteY31" fmla="*/ 1164391 h 1627638"/>
              <a:gd name="connsiteX32" fmla="*/ 3743325 w 8172450"/>
              <a:gd name="connsiteY32" fmla="*/ 964366 h 1627638"/>
              <a:gd name="connsiteX33" fmla="*/ 6715125 w 8172450"/>
              <a:gd name="connsiteY33" fmla="*/ 1618416 h 1627638"/>
              <a:gd name="connsiteX34" fmla="*/ 6924675 w 8172450"/>
              <a:gd name="connsiteY34" fmla="*/ 1335841 h 1627638"/>
              <a:gd name="connsiteX35" fmla="*/ 7019925 w 8172450"/>
              <a:gd name="connsiteY35" fmla="*/ 1154866 h 1627638"/>
              <a:gd name="connsiteX36" fmla="*/ 7077075 w 8172450"/>
              <a:gd name="connsiteY36" fmla="*/ 430966 h 1627638"/>
              <a:gd name="connsiteX37" fmla="*/ 7115175 w 8172450"/>
              <a:gd name="connsiteY37" fmla="*/ 173791 h 1627638"/>
              <a:gd name="connsiteX38" fmla="*/ 7191375 w 8172450"/>
              <a:gd name="connsiteY38" fmla="*/ 2341 h 1627638"/>
              <a:gd name="connsiteX39" fmla="*/ 7219950 w 8172450"/>
              <a:gd name="connsiteY39" fmla="*/ 297616 h 1627638"/>
              <a:gd name="connsiteX40" fmla="*/ 7267575 w 8172450"/>
              <a:gd name="connsiteY40" fmla="*/ 611941 h 1627638"/>
              <a:gd name="connsiteX41" fmla="*/ 7277100 w 8172450"/>
              <a:gd name="connsiteY41" fmla="*/ 869116 h 1627638"/>
              <a:gd name="connsiteX42" fmla="*/ 7362825 w 8172450"/>
              <a:gd name="connsiteY42" fmla="*/ 1040566 h 1627638"/>
              <a:gd name="connsiteX43" fmla="*/ 7458075 w 8172450"/>
              <a:gd name="connsiteY43" fmla="*/ 1192966 h 1627638"/>
              <a:gd name="connsiteX44" fmla="*/ 7572375 w 8172450"/>
              <a:gd name="connsiteY44" fmla="*/ 1192966 h 1627638"/>
              <a:gd name="connsiteX45" fmla="*/ 7639050 w 8172450"/>
              <a:gd name="connsiteY45" fmla="*/ 1107241 h 1627638"/>
              <a:gd name="connsiteX46" fmla="*/ 7762875 w 8172450"/>
              <a:gd name="connsiteY46" fmla="*/ 1173916 h 1627638"/>
              <a:gd name="connsiteX47" fmla="*/ 7839075 w 8172450"/>
              <a:gd name="connsiteY47" fmla="*/ 1250116 h 1627638"/>
              <a:gd name="connsiteX48" fmla="*/ 7934325 w 8172450"/>
              <a:gd name="connsiteY48" fmla="*/ 1278691 h 1627638"/>
              <a:gd name="connsiteX49" fmla="*/ 8010525 w 8172450"/>
              <a:gd name="connsiteY49" fmla="*/ 1421566 h 1627638"/>
              <a:gd name="connsiteX50" fmla="*/ 8086725 w 8172450"/>
              <a:gd name="connsiteY50" fmla="*/ 1383466 h 1627638"/>
              <a:gd name="connsiteX51" fmla="*/ 8172450 w 8172450"/>
              <a:gd name="connsiteY51" fmla="*/ 1383466 h 1627638"/>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6715125 w 8172450"/>
              <a:gd name="connsiteY32" fmla="*/ 1618416 h 1620821"/>
              <a:gd name="connsiteX33" fmla="*/ 6924675 w 8172450"/>
              <a:gd name="connsiteY33" fmla="*/ 1335841 h 1620821"/>
              <a:gd name="connsiteX34" fmla="*/ 7019925 w 8172450"/>
              <a:gd name="connsiteY34" fmla="*/ 1154866 h 1620821"/>
              <a:gd name="connsiteX35" fmla="*/ 7077075 w 8172450"/>
              <a:gd name="connsiteY35" fmla="*/ 430966 h 1620821"/>
              <a:gd name="connsiteX36" fmla="*/ 7115175 w 8172450"/>
              <a:gd name="connsiteY36" fmla="*/ 173791 h 1620821"/>
              <a:gd name="connsiteX37" fmla="*/ 7191375 w 8172450"/>
              <a:gd name="connsiteY37" fmla="*/ 2341 h 1620821"/>
              <a:gd name="connsiteX38" fmla="*/ 7219950 w 8172450"/>
              <a:gd name="connsiteY38" fmla="*/ 297616 h 1620821"/>
              <a:gd name="connsiteX39" fmla="*/ 7267575 w 8172450"/>
              <a:gd name="connsiteY39" fmla="*/ 611941 h 1620821"/>
              <a:gd name="connsiteX40" fmla="*/ 7277100 w 8172450"/>
              <a:gd name="connsiteY40" fmla="*/ 869116 h 1620821"/>
              <a:gd name="connsiteX41" fmla="*/ 7362825 w 8172450"/>
              <a:gd name="connsiteY41" fmla="*/ 1040566 h 1620821"/>
              <a:gd name="connsiteX42" fmla="*/ 7458075 w 8172450"/>
              <a:gd name="connsiteY42" fmla="*/ 1192966 h 1620821"/>
              <a:gd name="connsiteX43" fmla="*/ 7572375 w 8172450"/>
              <a:gd name="connsiteY43" fmla="*/ 1192966 h 1620821"/>
              <a:gd name="connsiteX44" fmla="*/ 7639050 w 8172450"/>
              <a:gd name="connsiteY44" fmla="*/ 1107241 h 1620821"/>
              <a:gd name="connsiteX45" fmla="*/ 7762875 w 8172450"/>
              <a:gd name="connsiteY45" fmla="*/ 1173916 h 1620821"/>
              <a:gd name="connsiteX46" fmla="*/ 7839075 w 8172450"/>
              <a:gd name="connsiteY46" fmla="*/ 1250116 h 1620821"/>
              <a:gd name="connsiteX47" fmla="*/ 7934325 w 8172450"/>
              <a:gd name="connsiteY47" fmla="*/ 1278691 h 1620821"/>
              <a:gd name="connsiteX48" fmla="*/ 8010525 w 8172450"/>
              <a:gd name="connsiteY48" fmla="*/ 1421566 h 1620821"/>
              <a:gd name="connsiteX49" fmla="*/ 8086725 w 8172450"/>
              <a:gd name="connsiteY49" fmla="*/ 1383466 h 1620821"/>
              <a:gd name="connsiteX50" fmla="*/ 8172450 w 8172450"/>
              <a:gd name="connsiteY50" fmla="*/ 1383466 h 1620821"/>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6715125 w 8172450"/>
              <a:gd name="connsiteY31" fmla="*/ 1618416 h 1620821"/>
              <a:gd name="connsiteX32" fmla="*/ 6924675 w 8172450"/>
              <a:gd name="connsiteY32" fmla="*/ 1335841 h 1620821"/>
              <a:gd name="connsiteX33" fmla="*/ 7019925 w 8172450"/>
              <a:gd name="connsiteY33" fmla="*/ 1154866 h 1620821"/>
              <a:gd name="connsiteX34" fmla="*/ 7077075 w 8172450"/>
              <a:gd name="connsiteY34" fmla="*/ 430966 h 1620821"/>
              <a:gd name="connsiteX35" fmla="*/ 7115175 w 8172450"/>
              <a:gd name="connsiteY35" fmla="*/ 173791 h 1620821"/>
              <a:gd name="connsiteX36" fmla="*/ 7191375 w 8172450"/>
              <a:gd name="connsiteY36" fmla="*/ 2341 h 1620821"/>
              <a:gd name="connsiteX37" fmla="*/ 7219950 w 8172450"/>
              <a:gd name="connsiteY37" fmla="*/ 297616 h 1620821"/>
              <a:gd name="connsiteX38" fmla="*/ 7267575 w 8172450"/>
              <a:gd name="connsiteY38" fmla="*/ 611941 h 1620821"/>
              <a:gd name="connsiteX39" fmla="*/ 7277100 w 8172450"/>
              <a:gd name="connsiteY39" fmla="*/ 869116 h 1620821"/>
              <a:gd name="connsiteX40" fmla="*/ 7362825 w 8172450"/>
              <a:gd name="connsiteY40" fmla="*/ 1040566 h 1620821"/>
              <a:gd name="connsiteX41" fmla="*/ 7458075 w 8172450"/>
              <a:gd name="connsiteY41" fmla="*/ 1192966 h 1620821"/>
              <a:gd name="connsiteX42" fmla="*/ 7572375 w 8172450"/>
              <a:gd name="connsiteY42" fmla="*/ 1192966 h 1620821"/>
              <a:gd name="connsiteX43" fmla="*/ 7639050 w 8172450"/>
              <a:gd name="connsiteY43" fmla="*/ 1107241 h 1620821"/>
              <a:gd name="connsiteX44" fmla="*/ 7762875 w 8172450"/>
              <a:gd name="connsiteY44" fmla="*/ 1173916 h 1620821"/>
              <a:gd name="connsiteX45" fmla="*/ 7839075 w 8172450"/>
              <a:gd name="connsiteY45" fmla="*/ 1250116 h 1620821"/>
              <a:gd name="connsiteX46" fmla="*/ 7934325 w 8172450"/>
              <a:gd name="connsiteY46" fmla="*/ 1278691 h 1620821"/>
              <a:gd name="connsiteX47" fmla="*/ 8010525 w 8172450"/>
              <a:gd name="connsiteY47" fmla="*/ 1421566 h 1620821"/>
              <a:gd name="connsiteX48" fmla="*/ 8086725 w 8172450"/>
              <a:gd name="connsiteY48" fmla="*/ 1383466 h 1620821"/>
              <a:gd name="connsiteX49" fmla="*/ 8172450 w 8172450"/>
              <a:gd name="connsiteY49" fmla="*/ 1383466 h 1620821"/>
              <a:gd name="connsiteX0" fmla="*/ 0 w 8172450"/>
              <a:gd name="connsiteY0" fmla="*/ 1383466 h 1620142"/>
              <a:gd name="connsiteX1" fmla="*/ 114300 w 8172450"/>
              <a:gd name="connsiteY1" fmla="*/ 1402516 h 1620142"/>
              <a:gd name="connsiteX2" fmla="*/ 266700 w 8172450"/>
              <a:gd name="connsiteY2" fmla="*/ 1440616 h 1620142"/>
              <a:gd name="connsiteX3" fmla="*/ 438150 w 8172450"/>
              <a:gd name="connsiteY3" fmla="*/ 1440616 h 1620142"/>
              <a:gd name="connsiteX4" fmla="*/ 552450 w 8172450"/>
              <a:gd name="connsiteY4" fmla="*/ 1402516 h 1620142"/>
              <a:gd name="connsiteX5" fmla="*/ 628650 w 8172450"/>
              <a:gd name="connsiteY5" fmla="*/ 1392991 h 1620142"/>
              <a:gd name="connsiteX6" fmla="*/ 704850 w 8172450"/>
              <a:gd name="connsiteY6" fmla="*/ 1402516 h 1620142"/>
              <a:gd name="connsiteX7" fmla="*/ 800100 w 8172450"/>
              <a:gd name="connsiteY7" fmla="*/ 1183441 h 1620142"/>
              <a:gd name="connsiteX8" fmla="*/ 914400 w 8172450"/>
              <a:gd name="connsiteY8" fmla="*/ 1231066 h 1620142"/>
              <a:gd name="connsiteX9" fmla="*/ 1057275 w 8172450"/>
              <a:gd name="connsiteY9" fmla="*/ 1259641 h 1620142"/>
              <a:gd name="connsiteX10" fmla="*/ 1171575 w 8172450"/>
              <a:gd name="connsiteY10" fmla="*/ 1345366 h 1620142"/>
              <a:gd name="connsiteX11" fmla="*/ 1343025 w 8172450"/>
              <a:gd name="connsiteY11" fmla="*/ 1354891 h 1620142"/>
              <a:gd name="connsiteX12" fmla="*/ 1428750 w 8172450"/>
              <a:gd name="connsiteY12" fmla="*/ 1202491 h 1620142"/>
              <a:gd name="connsiteX13" fmla="*/ 1533525 w 8172450"/>
              <a:gd name="connsiteY13" fmla="*/ 1240591 h 1620142"/>
              <a:gd name="connsiteX14" fmla="*/ 1714500 w 8172450"/>
              <a:gd name="connsiteY14" fmla="*/ 1250116 h 1620142"/>
              <a:gd name="connsiteX15" fmla="*/ 1809750 w 8172450"/>
              <a:gd name="connsiteY15" fmla="*/ 1373941 h 1620142"/>
              <a:gd name="connsiteX16" fmla="*/ 1933575 w 8172450"/>
              <a:gd name="connsiteY16" fmla="*/ 1354891 h 1620142"/>
              <a:gd name="connsiteX17" fmla="*/ 2085975 w 8172450"/>
              <a:gd name="connsiteY17" fmla="*/ 1431091 h 1620142"/>
              <a:gd name="connsiteX18" fmla="*/ 2247900 w 8172450"/>
              <a:gd name="connsiteY18" fmla="*/ 1364416 h 1620142"/>
              <a:gd name="connsiteX19" fmla="*/ 2362200 w 8172450"/>
              <a:gd name="connsiteY19" fmla="*/ 1431091 h 1620142"/>
              <a:gd name="connsiteX20" fmla="*/ 2428875 w 8172450"/>
              <a:gd name="connsiteY20" fmla="*/ 1431091 h 1620142"/>
              <a:gd name="connsiteX21" fmla="*/ 2533650 w 8172450"/>
              <a:gd name="connsiteY21" fmla="*/ 1240591 h 1620142"/>
              <a:gd name="connsiteX22" fmla="*/ 2705100 w 8172450"/>
              <a:gd name="connsiteY22" fmla="*/ 1345366 h 1620142"/>
              <a:gd name="connsiteX23" fmla="*/ 2800350 w 8172450"/>
              <a:gd name="connsiteY23" fmla="*/ 1278691 h 1620142"/>
              <a:gd name="connsiteX24" fmla="*/ 2905125 w 8172450"/>
              <a:gd name="connsiteY24" fmla="*/ 1383466 h 1620142"/>
              <a:gd name="connsiteX25" fmla="*/ 2981325 w 8172450"/>
              <a:gd name="connsiteY25" fmla="*/ 1402516 h 1620142"/>
              <a:gd name="connsiteX26" fmla="*/ 3181350 w 8172450"/>
              <a:gd name="connsiteY26" fmla="*/ 1297741 h 1620142"/>
              <a:gd name="connsiteX27" fmla="*/ 3267075 w 8172450"/>
              <a:gd name="connsiteY27" fmla="*/ 1316791 h 1620142"/>
              <a:gd name="connsiteX28" fmla="*/ 3343275 w 8172450"/>
              <a:gd name="connsiteY28" fmla="*/ 1173916 h 1620142"/>
              <a:gd name="connsiteX29" fmla="*/ 3457575 w 8172450"/>
              <a:gd name="connsiteY29" fmla="*/ 1192966 h 1620142"/>
              <a:gd name="connsiteX30" fmla="*/ 6715125 w 8172450"/>
              <a:gd name="connsiteY30" fmla="*/ 1618416 h 1620142"/>
              <a:gd name="connsiteX31" fmla="*/ 6924675 w 8172450"/>
              <a:gd name="connsiteY31" fmla="*/ 1335841 h 1620142"/>
              <a:gd name="connsiteX32" fmla="*/ 7019925 w 8172450"/>
              <a:gd name="connsiteY32" fmla="*/ 1154866 h 1620142"/>
              <a:gd name="connsiteX33" fmla="*/ 7077075 w 8172450"/>
              <a:gd name="connsiteY33" fmla="*/ 430966 h 1620142"/>
              <a:gd name="connsiteX34" fmla="*/ 7115175 w 8172450"/>
              <a:gd name="connsiteY34" fmla="*/ 173791 h 1620142"/>
              <a:gd name="connsiteX35" fmla="*/ 7191375 w 8172450"/>
              <a:gd name="connsiteY35" fmla="*/ 2341 h 1620142"/>
              <a:gd name="connsiteX36" fmla="*/ 7219950 w 8172450"/>
              <a:gd name="connsiteY36" fmla="*/ 297616 h 1620142"/>
              <a:gd name="connsiteX37" fmla="*/ 7267575 w 8172450"/>
              <a:gd name="connsiteY37" fmla="*/ 611941 h 1620142"/>
              <a:gd name="connsiteX38" fmla="*/ 7277100 w 8172450"/>
              <a:gd name="connsiteY38" fmla="*/ 869116 h 1620142"/>
              <a:gd name="connsiteX39" fmla="*/ 7362825 w 8172450"/>
              <a:gd name="connsiteY39" fmla="*/ 1040566 h 1620142"/>
              <a:gd name="connsiteX40" fmla="*/ 7458075 w 8172450"/>
              <a:gd name="connsiteY40" fmla="*/ 1192966 h 1620142"/>
              <a:gd name="connsiteX41" fmla="*/ 7572375 w 8172450"/>
              <a:gd name="connsiteY41" fmla="*/ 1192966 h 1620142"/>
              <a:gd name="connsiteX42" fmla="*/ 7639050 w 8172450"/>
              <a:gd name="connsiteY42" fmla="*/ 1107241 h 1620142"/>
              <a:gd name="connsiteX43" fmla="*/ 7762875 w 8172450"/>
              <a:gd name="connsiteY43" fmla="*/ 1173916 h 1620142"/>
              <a:gd name="connsiteX44" fmla="*/ 7839075 w 8172450"/>
              <a:gd name="connsiteY44" fmla="*/ 1250116 h 1620142"/>
              <a:gd name="connsiteX45" fmla="*/ 7934325 w 8172450"/>
              <a:gd name="connsiteY45" fmla="*/ 1278691 h 1620142"/>
              <a:gd name="connsiteX46" fmla="*/ 8010525 w 8172450"/>
              <a:gd name="connsiteY46" fmla="*/ 1421566 h 1620142"/>
              <a:gd name="connsiteX47" fmla="*/ 8086725 w 8172450"/>
              <a:gd name="connsiteY47" fmla="*/ 1383466 h 1620142"/>
              <a:gd name="connsiteX48" fmla="*/ 8172450 w 8172450"/>
              <a:gd name="connsiteY48" fmla="*/ 1383466 h 1620142"/>
              <a:gd name="connsiteX0" fmla="*/ 0 w 8172450"/>
              <a:gd name="connsiteY0" fmla="*/ 1383466 h 1620585"/>
              <a:gd name="connsiteX1" fmla="*/ 114300 w 8172450"/>
              <a:gd name="connsiteY1" fmla="*/ 1402516 h 1620585"/>
              <a:gd name="connsiteX2" fmla="*/ 266700 w 8172450"/>
              <a:gd name="connsiteY2" fmla="*/ 1440616 h 1620585"/>
              <a:gd name="connsiteX3" fmla="*/ 438150 w 8172450"/>
              <a:gd name="connsiteY3" fmla="*/ 1440616 h 1620585"/>
              <a:gd name="connsiteX4" fmla="*/ 552450 w 8172450"/>
              <a:gd name="connsiteY4" fmla="*/ 1402516 h 1620585"/>
              <a:gd name="connsiteX5" fmla="*/ 628650 w 8172450"/>
              <a:gd name="connsiteY5" fmla="*/ 1392991 h 1620585"/>
              <a:gd name="connsiteX6" fmla="*/ 704850 w 8172450"/>
              <a:gd name="connsiteY6" fmla="*/ 1402516 h 1620585"/>
              <a:gd name="connsiteX7" fmla="*/ 800100 w 8172450"/>
              <a:gd name="connsiteY7" fmla="*/ 1183441 h 1620585"/>
              <a:gd name="connsiteX8" fmla="*/ 914400 w 8172450"/>
              <a:gd name="connsiteY8" fmla="*/ 1231066 h 1620585"/>
              <a:gd name="connsiteX9" fmla="*/ 1057275 w 8172450"/>
              <a:gd name="connsiteY9" fmla="*/ 1259641 h 1620585"/>
              <a:gd name="connsiteX10" fmla="*/ 1171575 w 8172450"/>
              <a:gd name="connsiteY10" fmla="*/ 1345366 h 1620585"/>
              <a:gd name="connsiteX11" fmla="*/ 1343025 w 8172450"/>
              <a:gd name="connsiteY11" fmla="*/ 1354891 h 1620585"/>
              <a:gd name="connsiteX12" fmla="*/ 1428750 w 8172450"/>
              <a:gd name="connsiteY12" fmla="*/ 1202491 h 1620585"/>
              <a:gd name="connsiteX13" fmla="*/ 1533525 w 8172450"/>
              <a:gd name="connsiteY13" fmla="*/ 1240591 h 1620585"/>
              <a:gd name="connsiteX14" fmla="*/ 1714500 w 8172450"/>
              <a:gd name="connsiteY14" fmla="*/ 1250116 h 1620585"/>
              <a:gd name="connsiteX15" fmla="*/ 1809750 w 8172450"/>
              <a:gd name="connsiteY15" fmla="*/ 1373941 h 1620585"/>
              <a:gd name="connsiteX16" fmla="*/ 1933575 w 8172450"/>
              <a:gd name="connsiteY16" fmla="*/ 1354891 h 1620585"/>
              <a:gd name="connsiteX17" fmla="*/ 2085975 w 8172450"/>
              <a:gd name="connsiteY17" fmla="*/ 1431091 h 1620585"/>
              <a:gd name="connsiteX18" fmla="*/ 2247900 w 8172450"/>
              <a:gd name="connsiteY18" fmla="*/ 1364416 h 1620585"/>
              <a:gd name="connsiteX19" fmla="*/ 2362200 w 8172450"/>
              <a:gd name="connsiteY19" fmla="*/ 1431091 h 1620585"/>
              <a:gd name="connsiteX20" fmla="*/ 2428875 w 8172450"/>
              <a:gd name="connsiteY20" fmla="*/ 1431091 h 1620585"/>
              <a:gd name="connsiteX21" fmla="*/ 2533650 w 8172450"/>
              <a:gd name="connsiteY21" fmla="*/ 1240591 h 1620585"/>
              <a:gd name="connsiteX22" fmla="*/ 2705100 w 8172450"/>
              <a:gd name="connsiteY22" fmla="*/ 1345366 h 1620585"/>
              <a:gd name="connsiteX23" fmla="*/ 2800350 w 8172450"/>
              <a:gd name="connsiteY23" fmla="*/ 1278691 h 1620585"/>
              <a:gd name="connsiteX24" fmla="*/ 2905125 w 8172450"/>
              <a:gd name="connsiteY24" fmla="*/ 1383466 h 1620585"/>
              <a:gd name="connsiteX25" fmla="*/ 2981325 w 8172450"/>
              <a:gd name="connsiteY25" fmla="*/ 1402516 h 1620585"/>
              <a:gd name="connsiteX26" fmla="*/ 3181350 w 8172450"/>
              <a:gd name="connsiteY26" fmla="*/ 1297741 h 1620585"/>
              <a:gd name="connsiteX27" fmla="*/ 3267075 w 8172450"/>
              <a:gd name="connsiteY27" fmla="*/ 1316791 h 1620585"/>
              <a:gd name="connsiteX28" fmla="*/ 3343275 w 8172450"/>
              <a:gd name="connsiteY28" fmla="*/ 1173916 h 1620585"/>
              <a:gd name="connsiteX29" fmla="*/ 6715125 w 8172450"/>
              <a:gd name="connsiteY29" fmla="*/ 1618416 h 1620585"/>
              <a:gd name="connsiteX30" fmla="*/ 6924675 w 8172450"/>
              <a:gd name="connsiteY30" fmla="*/ 1335841 h 1620585"/>
              <a:gd name="connsiteX31" fmla="*/ 7019925 w 8172450"/>
              <a:gd name="connsiteY31" fmla="*/ 1154866 h 1620585"/>
              <a:gd name="connsiteX32" fmla="*/ 7077075 w 8172450"/>
              <a:gd name="connsiteY32" fmla="*/ 430966 h 1620585"/>
              <a:gd name="connsiteX33" fmla="*/ 7115175 w 8172450"/>
              <a:gd name="connsiteY33" fmla="*/ 173791 h 1620585"/>
              <a:gd name="connsiteX34" fmla="*/ 7191375 w 8172450"/>
              <a:gd name="connsiteY34" fmla="*/ 2341 h 1620585"/>
              <a:gd name="connsiteX35" fmla="*/ 7219950 w 8172450"/>
              <a:gd name="connsiteY35" fmla="*/ 297616 h 1620585"/>
              <a:gd name="connsiteX36" fmla="*/ 7267575 w 8172450"/>
              <a:gd name="connsiteY36" fmla="*/ 611941 h 1620585"/>
              <a:gd name="connsiteX37" fmla="*/ 7277100 w 8172450"/>
              <a:gd name="connsiteY37" fmla="*/ 869116 h 1620585"/>
              <a:gd name="connsiteX38" fmla="*/ 7362825 w 8172450"/>
              <a:gd name="connsiteY38" fmla="*/ 1040566 h 1620585"/>
              <a:gd name="connsiteX39" fmla="*/ 7458075 w 8172450"/>
              <a:gd name="connsiteY39" fmla="*/ 1192966 h 1620585"/>
              <a:gd name="connsiteX40" fmla="*/ 7572375 w 8172450"/>
              <a:gd name="connsiteY40" fmla="*/ 1192966 h 1620585"/>
              <a:gd name="connsiteX41" fmla="*/ 7639050 w 8172450"/>
              <a:gd name="connsiteY41" fmla="*/ 1107241 h 1620585"/>
              <a:gd name="connsiteX42" fmla="*/ 7762875 w 8172450"/>
              <a:gd name="connsiteY42" fmla="*/ 1173916 h 1620585"/>
              <a:gd name="connsiteX43" fmla="*/ 7839075 w 8172450"/>
              <a:gd name="connsiteY43" fmla="*/ 1250116 h 1620585"/>
              <a:gd name="connsiteX44" fmla="*/ 7934325 w 8172450"/>
              <a:gd name="connsiteY44" fmla="*/ 1278691 h 1620585"/>
              <a:gd name="connsiteX45" fmla="*/ 8010525 w 8172450"/>
              <a:gd name="connsiteY45" fmla="*/ 1421566 h 1620585"/>
              <a:gd name="connsiteX46" fmla="*/ 8086725 w 8172450"/>
              <a:gd name="connsiteY46" fmla="*/ 1383466 h 1620585"/>
              <a:gd name="connsiteX47" fmla="*/ 8172450 w 8172450"/>
              <a:gd name="connsiteY47" fmla="*/ 1383466 h 1620585"/>
              <a:gd name="connsiteX0" fmla="*/ 0 w 8172450"/>
              <a:gd name="connsiteY0" fmla="*/ 1383466 h 1618451"/>
              <a:gd name="connsiteX1" fmla="*/ 114300 w 8172450"/>
              <a:gd name="connsiteY1" fmla="*/ 1402516 h 1618451"/>
              <a:gd name="connsiteX2" fmla="*/ 266700 w 8172450"/>
              <a:gd name="connsiteY2" fmla="*/ 1440616 h 1618451"/>
              <a:gd name="connsiteX3" fmla="*/ 438150 w 8172450"/>
              <a:gd name="connsiteY3" fmla="*/ 1440616 h 1618451"/>
              <a:gd name="connsiteX4" fmla="*/ 552450 w 8172450"/>
              <a:gd name="connsiteY4" fmla="*/ 1402516 h 1618451"/>
              <a:gd name="connsiteX5" fmla="*/ 628650 w 8172450"/>
              <a:gd name="connsiteY5" fmla="*/ 1392991 h 1618451"/>
              <a:gd name="connsiteX6" fmla="*/ 704850 w 8172450"/>
              <a:gd name="connsiteY6" fmla="*/ 1402516 h 1618451"/>
              <a:gd name="connsiteX7" fmla="*/ 800100 w 8172450"/>
              <a:gd name="connsiteY7" fmla="*/ 1183441 h 1618451"/>
              <a:gd name="connsiteX8" fmla="*/ 914400 w 8172450"/>
              <a:gd name="connsiteY8" fmla="*/ 1231066 h 1618451"/>
              <a:gd name="connsiteX9" fmla="*/ 1057275 w 8172450"/>
              <a:gd name="connsiteY9" fmla="*/ 1259641 h 1618451"/>
              <a:gd name="connsiteX10" fmla="*/ 1171575 w 8172450"/>
              <a:gd name="connsiteY10" fmla="*/ 1345366 h 1618451"/>
              <a:gd name="connsiteX11" fmla="*/ 1343025 w 8172450"/>
              <a:gd name="connsiteY11" fmla="*/ 1354891 h 1618451"/>
              <a:gd name="connsiteX12" fmla="*/ 1428750 w 8172450"/>
              <a:gd name="connsiteY12" fmla="*/ 1202491 h 1618451"/>
              <a:gd name="connsiteX13" fmla="*/ 1533525 w 8172450"/>
              <a:gd name="connsiteY13" fmla="*/ 1240591 h 1618451"/>
              <a:gd name="connsiteX14" fmla="*/ 1714500 w 8172450"/>
              <a:gd name="connsiteY14" fmla="*/ 1250116 h 1618451"/>
              <a:gd name="connsiteX15" fmla="*/ 1809750 w 8172450"/>
              <a:gd name="connsiteY15" fmla="*/ 1373941 h 1618451"/>
              <a:gd name="connsiteX16" fmla="*/ 1933575 w 8172450"/>
              <a:gd name="connsiteY16" fmla="*/ 1354891 h 1618451"/>
              <a:gd name="connsiteX17" fmla="*/ 2085975 w 8172450"/>
              <a:gd name="connsiteY17" fmla="*/ 1431091 h 1618451"/>
              <a:gd name="connsiteX18" fmla="*/ 2247900 w 8172450"/>
              <a:gd name="connsiteY18" fmla="*/ 1364416 h 1618451"/>
              <a:gd name="connsiteX19" fmla="*/ 2362200 w 8172450"/>
              <a:gd name="connsiteY19" fmla="*/ 1431091 h 1618451"/>
              <a:gd name="connsiteX20" fmla="*/ 2428875 w 8172450"/>
              <a:gd name="connsiteY20" fmla="*/ 1431091 h 1618451"/>
              <a:gd name="connsiteX21" fmla="*/ 2533650 w 8172450"/>
              <a:gd name="connsiteY21" fmla="*/ 1240591 h 1618451"/>
              <a:gd name="connsiteX22" fmla="*/ 2705100 w 8172450"/>
              <a:gd name="connsiteY22" fmla="*/ 1345366 h 1618451"/>
              <a:gd name="connsiteX23" fmla="*/ 2800350 w 8172450"/>
              <a:gd name="connsiteY23" fmla="*/ 1278691 h 1618451"/>
              <a:gd name="connsiteX24" fmla="*/ 2905125 w 8172450"/>
              <a:gd name="connsiteY24" fmla="*/ 1383466 h 1618451"/>
              <a:gd name="connsiteX25" fmla="*/ 2981325 w 8172450"/>
              <a:gd name="connsiteY25" fmla="*/ 1402516 h 1618451"/>
              <a:gd name="connsiteX26" fmla="*/ 3181350 w 8172450"/>
              <a:gd name="connsiteY26" fmla="*/ 1297741 h 1618451"/>
              <a:gd name="connsiteX27" fmla="*/ 3267075 w 8172450"/>
              <a:gd name="connsiteY27" fmla="*/ 1316791 h 1618451"/>
              <a:gd name="connsiteX28" fmla="*/ 6715125 w 8172450"/>
              <a:gd name="connsiteY28" fmla="*/ 1618416 h 1618451"/>
              <a:gd name="connsiteX29" fmla="*/ 6924675 w 8172450"/>
              <a:gd name="connsiteY29" fmla="*/ 1335841 h 1618451"/>
              <a:gd name="connsiteX30" fmla="*/ 7019925 w 8172450"/>
              <a:gd name="connsiteY30" fmla="*/ 1154866 h 1618451"/>
              <a:gd name="connsiteX31" fmla="*/ 7077075 w 8172450"/>
              <a:gd name="connsiteY31" fmla="*/ 430966 h 1618451"/>
              <a:gd name="connsiteX32" fmla="*/ 7115175 w 8172450"/>
              <a:gd name="connsiteY32" fmla="*/ 173791 h 1618451"/>
              <a:gd name="connsiteX33" fmla="*/ 7191375 w 8172450"/>
              <a:gd name="connsiteY33" fmla="*/ 2341 h 1618451"/>
              <a:gd name="connsiteX34" fmla="*/ 7219950 w 8172450"/>
              <a:gd name="connsiteY34" fmla="*/ 297616 h 1618451"/>
              <a:gd name="connsiteX35" fmla="*/ 7267575 w 8172450"/>
              <a:gd name="connsiteY35" fmla="*/ 611941 h 1618451"/>
              <a:gd name="connsiteX36" fmla="*/ 7277100 w 8172450"/>
              <a:gd name="connsiteY36" fmla="*/ 869116 h 1618451"/>
              <a:gd name="connsiteX37" fmla="*/ 7362825 w 8172450"/>
              <a:gd name="connsiteY37" fmla="*/ 1040566 h 1618451"/>
              <a:gd name="connsiteX38" fmla="*/ 7458075 w 8172450"/>
              <a:gd name="connsiteY38" fmla="*/ 1192966 h 1618451"/>
              <a:gd name="connsiteX39" fmla="*/ 7572375 w 8172450"/>
              <a:gd name="connsiteY39" fmla="*/ 1192966 h 1618451"/>
              <a:gd name="connsiteX40" fmla="*/ 7639050 w 8172450"/>
              <a:gd name="connsiteY40" fmla="*/ 1107241 h 1618451"/>
              <a:gd name="connsiteX41" fmla="*/ 7762875 w 8172450"/>
              <a:gd name="connsiteY41" fmla="*/ 1173916 h 1618451"/>
              <a:gd name="connsiteX42" fmla="*/ 7839075 w 8172450"/>
              <a:gd name="connsiteY42" fmla="*/ 1250116 h 1618451"/>
              <a:gd name="connsiteX43" fmla="*/ 7934325 w 8172450"/>
              <a:gd name="connsiteY43" fmla="*/ 1278691 h 1618451"/>
              <a:gd name="connsiteX44" fmla="*/ 8010525 w 8172450"/>
              <a:gd name="connsiteY44" fmla="*/ 1421566 h 1618451"/>
              <a:gd name="connsiteX45" fmla="*/ 8086725 w 8172450"/>
              <a:gd name="connsiteY45" fmla="*/ 1383466 h 1618451"/>
              <a:gd name="connsiteX46" fmla="*/ 8172450 w 8172450"/>
              <a:gd name="connsiteY46" fmla="*/ 1383466 h 161845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6715125 w 8172450"/>
              <a:gd name="connsiteY27" fmla="*/ 1618416 h 1618555"/>
              <a:gd name="connsiteX28" fmla="*/ 6924675 w 8172450"/>
              <a:gd name="connsiteY28" fmla="*/ 1335841 h 1618555"/>
              <a:gd name="connsiteX29" fmla="*/ 7019925 w 8172450"/>
              <a:gd name="connsiteY29" fmla="*/ 1154866 h 1618555"/>
              <a:gd name="connsiteX30" fmla="*/ 7077075 w 8172450"/>
              <a:gd name="connsiteY30" fmla="*/ 430966 h 1618555"/>
              <a:gd name="connsiteX31" fmla="*/ 7115175 w 8172450"/>
              <a:gd name="connsiteY31" fmla="*/ 173791 h 1618555"/>
              <a:gd name="connsiteX32" fmla="*/ 7191375 w 8172450"/>
              <a:gd name="connsiteY32" fmla="*/ 2341 h 1618555"/>
              <a:gd name="connsiteX33" fmla="*/ 7219950 w 8172450"/>
              <a:gd name="connsiteY33" fmla="*/ 297616 h 1618555"/>
              <a:gd name="connsiteX34" fmla="*/ 7267575 w 8172450"/>
              <a:gd name="connsiteY34" fmla="*/ 611941 h 1618555"/>
              <a:gd name="connsiteX35" fmla="*/ 7277100 w 8172450"/>
              <a:gd name="connsiteY35" fmla="*/ 869116 h 1618555"/>
              <a:gd name="connsiteX36" fmla="*/ 7362825 w 8172450"/>
              <a:gd name="connsiteY36" fmla="*/ 1040566 h 1618555"/>
              <a:gd name="connsiteX37" fmla="*/ 7458075 w 8172450"/>
              <a:gd name="connsiteY37" fmla="*/ 1192966 h 1618555"/>
              <a:gd name="connsiteX38" fmla="*/ 7572375 w 8172450"/>
              <a:gd name="connsiteY38" fmla="*/ 1192966 h 1618555"/>
              <a:gd name="connsiteX39" fmla="*/ 7639050 w 8172450"/>
              <a:gd name="connsiteY39" fmla="*/ 1107241 h 1618555"/>
              <a:gd name="connsiteX40" fmla="*/ 7762875 w 8172450"/>
              <a:gd name="connsiteY40" fmla="*/ 1173916 h 1618555"/>
              <a:gd name="connsiteX41" fmla="*/ 7839075 w 8172450"/>
              <a:gd name="connsiteY41" fmla="*/ 1250116 h 1618555"/>
              <a:gd name="connsiteX42" fmla="*/ 7934325 w 8172450"/>
              <a:gd name="connsiteY42" fmla="*/ 1278691 h 1618555"/>
              <a:gd name="connsiteX43" fmla="*/ 8010525 w 8172450"/>
              <a:gd name="connsiteY43" fmla="*/ 1421566 h 1618555"/>
              <a:gd name="connsiteX44" fmla="*/ 8086725 w 8172450"/>
              <a:gd name="connsiteY44" fmla="*/ 1383466 h 1618555"/>
              <a:gd name="connsiteX45" fmla="*/ 8172450 w 8172450"/>
              <a:gd name="connsiteY45" fmla="*/ 1383466 h 1618555"/>
              <a:gd name="connsiteX0" fmla="*/ 0 w 8172450"/>
              <a:gd name="connsiteY0" fmla="*/ 1383466 h 1618889"/>
              <a:gd name="connsiteX1" fmla="*/ 114300 w 8172450"/>
              <a:gd name="connsiteY1" fmla="*/ 1402516 h 1618889"/>
              <a:gd name="connsiteX2" fmla="*/ 266700 w 8172450"/>
              <a:gd name="connsiteY2" fmla="*/ 1440616 h 1618889"/>
              <a:gd name="connsiteX3" fmla="*/ 438150 w 8172450"/>
              <a:gd name="connsiteY3" fmla="*/ 1440616 h 1618889"/>
              <a:gd name="connsiteX4" fmla="*/ 552450 w 8172450"/>
              <a:gd name="connsiteY4" fmla="*/ 1402516 h 1618889"/>
              <a:gd name="connsiteX5" fmla="*/ 628650 w 8172450"/>
              <a:gd name="connsiteY5" fmla="*/ 1392991 h 1618889"/>
              <a:gd name="connsiteX6" fmla="*/ 704850 w 8172450"/>
              <a:gd name="connsiteY6" fmla="*/ 1402516 h 1618889"/>
              <a:gd name="connsiteX7" fmla="*/ 800100 w 8172450"/>
              <a:gd name="connsiteY7" fmla="*/ 1183441 h 1618889"/>
              <a:gd name="connsiteX8" fmla="*/ 914400 w 8172450"/>
              <a:gd name="connsiteY8" fmla="*/ 1231066 h 1618889"/>
              <a:gd name="connsiteX9" fmla="*/ 1057275 w 8172450"/>
              <a:gd name="connsiteY9" fmla="*/ 1259641 h 1618889"/>
              <a:gd name="connsiteX10" fmla="*/ 1171575 w 8172450"/>
              <a:gd name="connsiteY10" fmla="*/ 1345366 h 1618889"/>
              <a:gd name="connsiteX11" fmla="*/ 1343025 w 8172450"/>
              <a:gd name="connsiteY11" fmla="*/ 1354891 h 1618889"/>
              <a:gd name="connsiteX12" fmla="*/ 1428750 w 8172450"/>
              <a:gd name="connsiteY12" fmla="*/ 1202491 h 1618889"/>
              <a:gd name="connsiteX13" fmla="*/ 1533525 w 8172450"/>
              <a:gd name="connsiteY13" fmla="*/ 1240591 h 1618889"/>
              <a:gd name="connsiteX14" fmla="*/ 1714500 w 8172450"/>
              <a:gd name="connsiteY14" fmla="*/ 1250116 h 1618889"/>
              <a:gd name="connsiteX15" fmla="*/ 1809750 w 8172450"/>
              <a:gd name="connsiteY15" fmla="*/ 1373941 h 1618889"/>
              <a:gd name="connsiteX16" fmla="*/ 1933575 w 8172450"/>
              <a:gd name="connsiteY16" fmla="*/ 1354891 h 1618889"/>
              <a:gd name="connsiteX17" fmla="*/ 2085975 w 8172450"/>
              <a:gd name="connsiteY17" fmla="*/ 1431091 h 1618889"/>
              <a:gd name="connsiteX18" fmla="*/ 2247900 w 8172450"/>
              <a:gd name="connsiteY18" fmla="*/ 1364416 h 1618889"/>
              <a:gd name="connsiteX19" fmla="*/ 2362200 w 8172450"/>
              <a:gd name="connsiteY19" fmla="*/ 1431091 h 1618889"/>
              <a:gd name="connsiteX20" fmla="*/ 2428875 w 8172450"/>
              <a:gd name="connsiteY20" fmla="*/ 1431091 h 1618889"/>
              <a:gd name="connsiteX21" fmla="*/ 2533650 w 8172450"/>
              <a:gd name="connsiteY21" fmla="*/ 1240591 h 1618889"/>
              <a:gd name="connsiteX22" fmla="*/ 2705100 w 8172450"/>
              <a:gd name="connsiteY22" fmla="*/ 1345366 h 1618889"/>
              <a:gd name="connsiteX23" fmla="*/ 2800350 w 8172450"/>
              <a:gd name="connsiteY23" fmla="*/ 1278691 h 1618889"/>
              <a:gd name="connsiteX24" fmla="*/ 2905125 w 8172450"/>
              <a:gd name="connsiteY24" fmla="*/ 1383466 h 1618889"/>
              <a:gd name="connsiteX25" fmla="*/ 2981325 w 8172450"/>
              <a:gd name="connsiteY25" fmla="*/ 1402516 h 1618889"/>
              <a:gd name="connsiteX26" fmla="*/ 6715125 w 8172450"/>
              <a:gd name="connsiteY26" fmla="*/ 1618416 h 1618889"/>
              <a:gd name="connsiteX27" fmla="*/ 6924675 w 8172450"/>
              <a:gd name="connsiteY27" fmla="*/ 1335841 h 1618889"/>
              <a:gd name="connsiteX28" fmla="*/ 7019925 w 8172450"/>
              <a:gd name="connsiteY28" fmla="*/ 1154866 h 1618889"/>
              <a:gd name="connsiteX29" fmla="*/ 7077075 w 8172450"/>
              <a:gd name="connsiteY29" fmla="*/ 430966 h 1618889"/>
              <a:gd name="connsiteX30" fmla="*/ 7115175 w 8172450"/>
              <a:gd name="connsiteY30" fmla="*/ 173791 h 1618889"/>
              <a:gd name="connsiteX31" fmla="*/ 7191375 w 8172450"/>
              <a:gd name="connsiteY31" fmla="*/ 2341 h 1618889"/>
              <a:gd name="connsiteX32" fmla="*/ 7219950 w 8172450"/>
              <a:gd name="connsiteY32" fmla="*/ 297616 h 1618889"/>
              <a:gd name="connsiteX33" fmla="*/ 7267575 w 8172450"/>
              <a:gd name="connsiteY33" fmla="*/ 611941 h 1618889"/>
              <a:gd name="connsiteX34" fmla="*/ 7277100 w 8172450"/>
              <a:gd name="connsiteY34" fmla="*/ 869116 h 1618889"/>
              <a:gd name="connsiteX35" fmla="*/ 7362825 w 8172450"/>
              <a:gd name="connsiteY35" fmla="*/ 1040566 h 1618889"/>
              <a:gd name="connsiteX36" fmla="*/ 7458075 w 8172450"/>
              <a:gd name="connsiteY36" fmla="*/ 1192966 h 1618889"/>
              <a:gd name="connsiteX37" fmla="*/ 7572375 w 8172450"/>
              <a:gd name="connsiteY37" fmla="*/ 1192966 h 1618889"/>
              <a:gd name="connsiteX38" fmla="*/ 7639050 w 8172450"/>
              <a:gd name="connsiteY38" fmla="*/ 1107241 h 1618889"/>
              <a:gd name="connsiteX39" fmla="*/ 7762875 w 8172450"/>
              <a:gd name="connsiteY39" fmla="*/ 1173916 h 1618889"/>
              <a:gd name="connsiteX40" fmla="*/ 7839075 w 8172450"/>
              <a:gd name="connsiteY40" fmla="*/ 1250116 h 1618889"/>
              <a:gd name="connsiteX41" fmla="*/ 7934325 w 8172450"/>
              <a:gd name="connsiteY41" fmla="*/ 1278691 h 1618889"/>
              <a:gd name="connsiteX42" fmla="*/ 8010525 w 8172450"/>
              <a:gd name="connsiteY42" fmla="*/ 1421566 h 1618889"/>
              <a:gd name="connsiteX43" fmla="*/ 8086725 w 8172450"/>
              <a:gd name="connsiteY43" fmla="*/ 1383466 h 1618889"/>
              <a:gd name="connsiteX44" fmla="*/ 8172450 w 8172450"/>
              <a:gd name="connsiteY44" fmla="*/ 1383466 h 1618889"/>
              <a:gd name="connsiteX0" fmla="*/ 0 w 8172450"/>
              <a:gd name="connsiteY0" fmla="*/ 1383466 h 1618662"/>
              <a:gd name="connsiteX1" fmla="*/ 114300 w 8172450"/>
              <a:gd name="connsiteY1" fmla="*/ 1402516 h 1618662"/>
              <a:gd name="connsiteX2" fmla="*/ 266700 w 8172450"/>
              <a:gd name="connsiteY2" fmla="*/ 1440616 h 1618662"/>
              <a:gd name="connsiteX3" fmla="*/ 438150 w 8172450"/>
              <a:gd name="connsiteY3" fmla="*/ 1440616 h 1618662"/>
              <a:gd name="connsiteX4" fmla="*/ 552450 w 8172450"/>
              <a:gd name="connsiteY4" fmla="*/ 1402516 h 1618662"/>
              <a:gd name="connsiteX5" fmla="*/ 628650 w 8172450"/>
              <a:gd name="connsiteY5" fmla="*/ 1392991 h 1618662"/>
              <a:gd name="connsiteX6" fmla="*/ 704850 w 8172450"/>
              <a:gd name="connsiteY6" fmla="*/ 1402516 h 1618662"/>
              <a:gd name="connsiteX7" fmla="*/ 800100 w 8172450"/>
              <a:gd name="connsiteY7" fmla="*/ 1183441 h 1618662"/>
              <a:gd name="connsiteX8" fmla="*/ 914400 w 8172450"/>
              <a:gd name="connsiteY8" fmla="*/ 1231066 h 1618662"/>
              <a:gd name="connsiteX9" fmla="*/ 1057275 w 8172450"/>
              <a:gd name="connsiteY9" fmla="*/ 1259641 h 1618662"/>
              <a:gd name="connsiteX10" fmla="*/ 1171575 w 8172450"/>
              <a:gd name="connsiteY10" fmla="*/ 1345366 h 1618662"/>
              <a:gd name="connsiteX11" fmla="*/ 1343025 w 8172450"/>
              <a:gd name="connsiteY11" fmla="*/ 1354891 h 1618662"/>
              <a:gd name="connsiteX12" fmla="*/ 1428750 w 8172450"/>
              <a:gd name="connsiteY12" fmla="*/ 1202491 h 1618662"/>
              <a:gd name="connsiteX13" fmla="*/ 1533525 w 8172450"/>
              <a:gd name="connsiteY13" fmla="*/ 1240591 h 1618662"/>
              <a:gd name="connsiteX14" fmla="*/ 1714500 w 8172450"/>
              <a:gd name="connsiteY14" fmla="*/ 1250116 h 1618662"/>
              <a:gd name="connsiteX15" fmla="*/ 1809750 w 8172450"/>
              <a:gd name="connsiteY15" fmla="*/ 1373941 h 1618662"/>
              <a:gd name="connsiteX16" fmla="*/ 1933575 w 8172450"/>
              <a:gd name="connsiteY16" fmla="*/ 1354891 h 1618662"/>
              <a:gd name="connsiteX17" fmla="*/ 2085975 w 8172450"/>
              <a:gd name="connsiteY17" fmla="*/ 1431091 h 1618662"/>
              <a:gd name="connsiteX18" fmla="*/ 2247900 w 8172450"/>
              <a:gd name="connsiteY18" fmla="*/ 1364416 h 1618662"/>
              <a:gd name="connsiteX19" fmla="*/ 2362200 w 8172450"/>
              <a:gd name="connsiteY19" fmla="*/ 1431091 h 1618662"/>
              <a:gd name="connsiteX20" fmla="*/ 2428875 w 8172450"/>
              <a:gd name="connsiteY20" fmla="*/ 1431091 h 1618662"/>
              <a:gd name="connsiteX21" fmla="*/ 2533650 w 8172450"/>
              <a:gd name="connsiteY21" fmla="*/ 1240591 h 1618662"/>
              <a:gd name="connsiteX22" fmla="*/ 2705100 w 8172450"/>
              <a:gd name="connsiteY22" fmla="*/ 1345366 h 1618662"/>
              <a:gd name="connsiteX23" fmla="*/ 2800350 w 8172450"/>
              <a:gd name="connsiteY23" fmla="*/ 1278691 h 1618662"/>
              <a:gd name="connsiteX24" fmla="*/ 2905125 w 8172450"/>
              <a:gd name="connsiteY24" fmla="*/ 1383466 h 1618662"/>
              <a:gd name="connsiteX25" fmla="*/ 6715125 w 8172450"/>
              <a:gd name="connsiteY25" fmla="*/ 1618416 h 1618662"/>
              <a:gd name="connsiteX26" fmla="*/ 6924675 w 8172450"/>
              <a:gd name="connsiteY26" fmla="*/ 1335841 h 1618662"/>
              <a:gd name="connsiteX27" fmla="*/ 7019925 w 8172450"/>
              <a:gd name="connsiteY27" fmla="*/ 1154866 h 1618662"/>
              <a:gd name="connsiteX28" fmla="*/ 7077075 w 8172450"/>
              <a:gd name="connsiteY28" fmla="*/ 430966 h 1618662"/>
              <a:gd name="connsiteX29" fmla="*/ 7115175 w 8172450"/>
              <a:gd name="connsiteY29" fmla="*/ 173791 h 1618662"/>
              <a:gd name="connsiteX30" fmla="*/ 7191375 w 8172450"/>
              <a:gd name="connsiteY30" fmla="*/ 2341 h 1618662"/>
              <a:gd name="connsiteX31" fmla="*/ 7219950 w 8172450"/>
              <a:gd name="connsiteY31" fmla="*/ 297616 h 1618662"/>
              <a:gd name="connsiteX32" fmla="*/ 7267575 w 8172450"/>
              <a:gd name="connsiteY32" fmla="*/ 611941 h 1618662"/>
              <a:gd name="connsiteX33" fmla="*/ 7277100 w 8172450"/>
              <a:gd name="connsiteY33" fmla="*/ 869116 h 1618662"/>
              <a:gd name="connsiteX34" fmla="*/ 7362825 w 8172450"/>
              <a:gd name="connsiteY34" fmla="*/ 1040566 h 1618662"/>
              <a:gd name="connsiteX35" fmla="*/ 7458075 w 8172450"/>
              <a:gd name="connsiteY35" fmla="*/ 1192966 h 1618662"/>
              <a:gd name="connsiteX36" fmla="*/ 7572375 w 8172450"/>
              <a:gd name="connsiteY36" fmla="*/ 1192966 h 1618662"/>
              <a:gd name="connsiteX37" fmla="*/ 7639050 w 8172450"/>
              <a:gd name="connsiteY37" fmla="*/ 1107241 h 1618662"/>
              <a:gd name="connsiteX38" fmla="*/ 7762875 w 8172450"/>
              <a:gd name="connsiteY38" fmla="*/ 1173916 h 1618662"/>
              <a:gd name="connsiteX39" fmla="*/ 7839075 w 8172450"/>
              <a:gd name="connsiteY39" fmla="*/ 1250116 h 1618662"/>
              <a:gd name="connsiteX40" fmla="*/ 7934325 w 8172450"/>
              <a:gd name="connsiteY40" fmla="*/ 1278691 h 1618662"/>
              <a:gd name="connsiteX41" fmla="*/ 8010525 w 8172450"/>
              <a:gd name="connsiteY41" fmla="*/ 1421566 h 1618662"/>
              <a:gd name="connsiteX42" fmla="*/ 8086725 w 8172450"/>
              <a:gd name="connsiteY42" fmla="*/ 1383466 h 1618662"/>
              <a:gd name="connsiteX43" fmla="*/ 8172450 w 8172450"/>
              <a:gd name="connsiteY43" fmla="*/ 1383466 h 1618662"/>
              <a:gd name="connsiteX0" fmla="*/ 0 w 8172450"/>
              <a:gd name="connsiteY0" fmla="*/ 1383466 h 1618722"/>
              <a:gd name="connsiteX1" fmla="*/ 114300 w 8172450"/>
              <a:gd name="connsiteY1" fmla="*/ 1402516 h 1618722"/>
              <a:gd name="connsiteX2" fmla="*/ 266700 w 8172450"/>
              <a:gd name="connsiteY2" fmla="*/ 1440616 h 1618722"/>
              <a:gd name="connsiteX3" fmla="*/ 438150 w 8172450"/>
              <a:gd name="connsiteY3" fmla="*/ 1440616 h 1618722"/>
              <a:gd name="connsiteX4" fmla="*/ 552450 w 8172450"/>
              <a:gd name="connsiteY4" fmla="*/ 1402516 h 1618722"/>
              <a:gd name="connsiteX5" fmla="*/ 628650 w 8172450"/>
              <a:gd name="connsiteY5" fmla="*/ 1392991 h 1618722"/>
              <a:gd name="connsiteX6" fmla="*/ 704850 w 8172450"/>
              <a:gd name="connsiteY6" fmla="*/ 1402516 h 1618722"/>
              <a:gd name="connsiteX7" fmla="*/ 800100 w 8172450"/>
              <a:gd name="connsiteY7" fmla="*/ 1183441 h 1618722"/>
              <a:gd name="connsiteX8" fmla="*/ 914400 w 8172450"/>
              <a:gd name="connsiteY8" fmla="*/ 1231066 h 1618722"/>
              <a:gd name="connsiteX9" fmla="*/ 1057275 w 8172450"/>
              <a:gd name="connsiteY9" fmla="*/ 1259641 h 1618722"/>
              <a:gd name="connsiteX10" fmla="*/ 1171575 w 8172450"/>
              <a:gd name="connsiteY10" fmla="*/ 1345366 h 1618722"/>
              <a:gd name="connsiteX11" fmla="*/ 1343025 w 8172450"/>
              <a:gd name="connsiteY11" fmla="*/ 1354891 h 1618722"/>
              <a:gd name="connsiteX12" fmla="*/ 1428750 w 8172450"/>
              <a:gd name="connsiteY12" fmla="*/ 1202491 h 1618722"/>
              <a:gd name="connsiteX13" fmla="*/ 1533525 w 8172450"/>
              <a:gd name="connsiteY13" fmla="*/ 1240591 h 1618722"/>
              <a:gd name="connsiteX14" fmla="*/ 1714500 w 8172450"/>
              <a:gd name="connsiteY14" fmla="*/ 1250116 h 1618722"/>
              <a:gd name="connsiteX15" fmla="*/ 1809750 w 8172450"/>
              <a:gd name="connsiteY15" fmla="*/ 1373941 h 1618722"/>
              <a:gd name="connsiteX16" fmla="*/ 1933575 w 8172450"/>
              <a:gd name="connsiteY16" fmla="*/ 1354891 h 1618722"/>
              <a:gd name="connsiteX17" fmla="*/ 2085975 w 8172450"/>
              <a:gd name="connsiteY17" fmla="*/ 1431091 h 1618722"/>
              <a:gd name="connsiteX18" fmla="*/ 2247900 w 8172450"/>
              <a:gd name="connsiteY18" fmla="*/ 1364416 h 1618722"/>
              <a:gd name="connsiteX19" fmla="*/ 2362200 w 8172450"/>
              <a:gd name="connsiteY19" fmla="*/ 1431091 h 1618722"/>
              <a:gd name="connsiteX20" fmla="*/ 2428875 w 8172450"/>
              <a:gd name="connsiteY20" fmla="*/ 1431091 h 1618722"/>
              <a:gd name="connsiteX21" fmla="*/ 2533650 w 8172450"/>
              <a:gd name="connsiteY21" fmla="*/ 1240591 h 1618722"/>
              <a:gd name="connsiteX22" fmla="*/ 2705100 w 8172450"/>
              <a:gd name="connsiteY22" fmla="*/ 1345366 h 1618722"/>
              <a:gd name="connsiteX23" fmla="*/ 2800350 w 8172450"/>
              <a:gd name="connsiteY23" fmla="*/ 1278691 h 1618722"/>
              <a:gd name="connsiteX24" fmla="*/ 6715125 w 8172450"/>
              <a:gd name="connsiteY24" fmla="*/ 1618416 h 1618722"/>
              <a:gd name="connsiteX25" fmla="*/ 6924675 w 8172450"/>
              <a:gd name="connsiteY25" fmla="*/ 1335841 h 1618722"/>
              <a:gd name="connsiteX26" fmla="*/ 7019925 w 8172450"/>
              <a:gd name="connsiteY26" fmla="*/ 1154866 h 1618722"/>
              <a:gd name="connsiteX27" fmla="*/ 7077075 w 8172450"/>
              <a:gd name="connsiteY27" fmla="*/ 430966 h 1618722"/>
              <a:gd name="connsiteX28" fmla="*/ 7115175 w 8172450"/>
              <a:gd name="connsiteY28" fmla="*/ 173791 h 1618722"/>
              <a:gd name="connsiteX29" fmla="*/ 7191375 w 8172450"/>
              <a:gd name="connsiteY29" fmla="*/ 2341 h 1618722"/>
              <a:gd name="connsiteX30" fmla="*/ 7219950 w 8172450"/>
              <a:gd name="connsiteY30" fmla="*/ 297616 h 1618722"/>
              <a:gd name="connsiteX31" fmla="*/ 7267575 w 8172450"/>
              <a:gd name="connsiteY31" fmla="*/ 611941 h 1618722"/>
              <a:gd name="connsiteX32" fmla="*/ 7277100 w 8172450"/>
              <a:gd name="connsiteY32" fmla="*/ 869116 h 1618722"/>
              <a:gd name="connsiteX33" fmla="*/ 7362825 w 8172450"/>
              <a:gd name="connsiteY33" fmla="*/ 1040566 h 1618722"/>
              <a:gd name="connsiteX34" fmla="*/ 7458075 w 8172450"/>
              <a:gd name="connsiteY34" fmla="*/ 1192966 h 1618722"/>
              <a:gd name="connsiteX35" fmla="*/ 7572375 w 8172450"/>
              <a:gd name="connsiteY35" fmla="*/ 1192966 h 1618722"/>
              <a:gd name="connsiteX36" fmla="*/ 7639050 w 8172450"/>
              <a:gd name="connsiteY36" fmla="*/ 1107241 h 1618722"/>
              <a:gd name="connsiteX37" fmla="*/ 7762875 w 8172450"/>
              <a:gd name="connsiteY37" fmla="*/ 1173916 h 1618722"/>
              <a:gd name="connsiteX38" fmla="*/ 7839075 w 8172450"/>
              <a:gd name="connsiteY38" fmla="*/ 1250116 h 1618722"/>
              <a:gd name="connsiteX39" fmla="*/ 7934325 w 8172450"/>
              <a:gd name="connsiteY39" fmla="*/ 1278691 h 1618722"/>
              <a:gd name="connsiteX40" fmla="*/ 8010525 w 8172450"/>
              <a:gd name="connsiteY40" fmla="*/ 1421566 h 1618722"/>
              <a:gd name="connsiteX41" fmla="*/ 8086725 w 8172450"/>
              <a:gd name="connsiteY41" fmla="*/ 1383466 h 1618722"/>
              <a:gd name="connsiteX42" fmla="*/ 8172450 w 8172450"/>
              <a:gd name="connsiteY42" fmla="*/ 1383466 h 1618722"/>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1343025 w 8172450"/>
              <a:gd name="connsiteY11" fmla="*/ 1354891 h 1618424"/>
              <a:gd name="connsiteX12" fmla="*/ 1428750 w 8172450"/>
              <a:gd name="connsiteY12" fmla="*/ 1202491 h 1618424"/>
              <a:gd name="connsiteX13" fmla="*/ 1533525 w 8172450"/>
              <a:gd name="connsiteY13" fmla="*/ 1240591 h 1618424"/>
              <a:gd name="connsiteX14" fmla="*/ 1714500 w 8172450"/>
              <a:gd name="connsiteY14" fmla="*/ 1250116 h 1618424"/>
              <a:gd name="connsiteX15" fmla="*/ 1809750 w 8172450"/>
              <a:gd name="connsiteY15" fmla="*/ 1373941 h 1618424"/>
              <a:gd name="connsiteX16" fmla="*/ 1933575 w 8172450"/>
              <a:gd name="connsiteY16" fmla="*/ 1354891 h 1618424"/>
              <a:gd name="connsiteX17" fmla="*/ 2085975 w 8172450"/>
              <a:gd name="connsiteY17" fmla="*/ 1431091 h 1618424"/>
              <a:gd name="connsiteX18" fmla="*/ 2247900 w 8172450"/>
              <a:gd name="connsiteY18" fmla="*/ 1364416 h 1618424"/>
              <a:gd name="connsiteX19" fmla="*/ 2362200 w 8172450"/>
              <a:gd name="connsiteY19" fmla="*/ 1431091 h 1618424"/>
              <a:gd name="connsiteX20" fmla="*/ 2428875 w 8172450"/>
              <a:gd name="connsiteY20" fmla="*/ 1431091 h 1618424"/>
              <a:gd name="connsiteX21" fmla="*/ 2533650 w 8172450"/>
              <a:gd name="connsiteY21" fmla="*/ 1240591 h 1618424"/>
              <a:gd name="connsiteX22" fmla="*/ 2705100 w 8172450"/>
              <a:gd name="connsiteY22" fmla="*/ 1345366 h 1618424"/>
              <a:gd name="connsiteX23" fmla="*/ 6715125 w 8172450"/>
              <a:gd name="connsiteY23" fmla="*/ 1618416 h 1618424"/>
              <a:gd name="connsiteX24" fmla="*/ 6924675 w 8172450"/>
              <a:gd name="connsiteY24" fmla="*/ 1335841 h 1618424"/>
              <a:gd name="connsiteX25" fmla="*/ 7019925 w 8172450"/>
              <a:gd name="connsiteY25" fmla="*/ 1154866 h 1618424"/>
              <a:gd name="connsiteX26" fmla="*/ 7077075 w 8172450"/>
              <a:gd name="connsiteY26" fmla="*/ 430966 h 1618424"/>
              <a:gd name="connsiteX27" fmla="*/ 7115175 w 8172450"/>
              <a:gd name="connsiteY27" fmla="*/ 173791 h 1618424"/>
              <a:gd name="connsiteX28" fmla="*/ 7191375 w 8172450"/>
              <a:gd name="connsiteY28" fmla="*/ 2341 h 1618424"/>
              <a:gd name="connsiteX29" fmla="*/ 7219950 w 8172450"/>
              <a:gd name="connsiteY29" fmla="*/ 297616 h 1618424"/>
              <a:gd name="connsiteX30" fmla="*/ 7267575 w 8172450"/>
              <a:gd name="connsiteY30" fmla="*/ 611941 h 1618424"/>
              <a:gd name="connsiteX31" fmla="*/ 7277100 w 8172450"/>
              <a:gd name="connsiteY31" fmla="*/ 869116 h 1618424"/>
              <a:gd name="connsiteX32" fmla="*/ 7362825 w 8172450"/>
              <a:gd name="connsiteY32" fmla="*/ 1040566 h 1618424"/>
              <a:gd name="connsiteX33" fmla="*/ 7458075 w 8172450"/>
              <a:gd name="connsiteY33" fmla="*/ 1192966 h 1618424"/>
              <a:gd name="connsiteX34" fmla="*/ 7572375 w 8172450"/>
              <a:gd name="connsiteY34" fmla="*/ 1192966 h 1618424"/>
              <a:gd name="connsiteX35" fmla="*/ 7639050 w 8172450"/>
              <a:gd name="connsiteY35" fmla="*/ 1107241 h 1618424"/>
              <a:gd name="connsiteX36" fmla="*/ 7762875 w 8172450"/>
              <a:gd name="connsiteY36" fmla="*/ 1173916 h 1618424"/>
              <a:gd name="connsiteX37" fmla="*/ 7839075 w 8172450"/>
              <a:gd name="connsiteY37" fmla="*/ 1250116 h 1618424"/>
              <a:gd name="connsiteX38" fmla="*/ 7934325 w 8172450"/>
              <a:gd name="connsiteY38" fmla="*/ 1278691 h 1618424"/>
              <a:gd name="connsiteX39" fmla="*/ 8010525 w 8172450"/>
              <a:gd name="connsiteY39" fmla="*/ 1421566 h 1618424"/>
              <a:gd name="connsiteX40" fmla="*/ 8086725 w 8172450"/>
              <a:gd name="connsiteY40" fmla="*/ 1383466 h 1618424"/>
              <a:gd name="connsiteX41" fmla="*/ 8172450 w 8172450"/>
              <a:gd name="connsiteY41" fmla="*/ 1383466 h 1618424"/>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1714500 w 8172450"/>
              <a:gd name="connsiteY14" fmla="*/ 1250116 h 1619228"/>
              <a:gd name="connsiteX15" fmla="*/ 1809750 w 8172450"/>
              <a:gd name="connsiteY15" fmla="*/ 1373941 h 1619228"/>
              <a:gd name="connsiteX16" fmla="*/ 1933575 w 8172450"/>
              <a:gd name="connsiteY16" fmla="*/ 1354891 h 1619228"/>
              <a:gd name="connsiteX17" fmla="*/ 2085975 w 8172450"/>
              <a:gd name="connsiteY17" fmla="*/ 1431091 h 1619228"/>
              <a:gd name="connsiteX18" fmla="*/ 2247900 w 8172450"/>
              <a:gd name="connsiteY18" fmla="*/ 1364416 h 1619228"/>
              <a:gd name="connsiteX19" fmla="*/ 2362200 w 8172450"/>
              <a:gd name="connsiteY19" fmla="*/ 1431091 h 1619228"/>
              <a:gd name="connsiteX20" fmla="*/ 2428875 w 8172450"/>
              <a:gd name="connsiteY20" fmla="*/ 1431091 h 1619228"/>
              <a:gd name="connsiteX21" fmla="*/ 2533650 w 8172450"/>
              <a:gd name="connsiteY21" fmla="*/ 1240591 h 1619228"/>
              <a:gd name="connsiteX22" fmla="*/ 6715125 w 8172450"/>
              <a:gd name="connsiteY22" fmla="*/ 1618416 h 1619228"/>
              <a:gd name="connsiteX23" fmla="*/ 6924675 w 8172450"/>
              <a:gd name="connsiteY23" fmla="*/ 1335841 h 1619228"/>
              <a:gd name="connsiteX24" fmla="*/ 7019925 w 8172450"/>
              <a:gd name="connsiteY24" fmla="*/ 1154866 h 1619228"/>
              <a:gd name="connsiteX25" fmla="*/ 7077075 w 8172450"/>
              <a:gd name="connsiteY25" fmla="*/ 430966 h 1619228"/>
              <a:gd name="connsiteX26" fmla="*/ 7115175 w 8172450"/>
              <a:gd name="connsiteY26" fmla="*/ 173791 h 1619228"/>
              <a:gd name="connsiteX27" fmla="*/ 7191375 w 8172450"/>
              <a:gd name="connsiteY27" fmla="*/ 2341 h 1619228"/>
              <a:gd name="connsiteX28" fmla="*/ 7219950 w 8172450"/>
              <a:gd name="connsiteY28" fmla="*/ 297616 h 1619228"/>
              <a:gd name="connsiteX29" fmla="*/ 7267575 w 8172450"/>
              <a:gd name="connsiteY29" fmla="*/ 611941 h 1619228"/>
              <a:gd name="connsiteX30" fmla="*/ 7277100 w 8172450"/>
              <a:gd name="connsiteY30" fmla="*/ 869116 h 1619228"/>
              <a:gd name="connsiteX31" fmla="*/ 7362825 w 8172450"/>
              <a:gd name="connsiteY31" fmla="*/ 1040566 h 1619228"/>
              <a:gd name="connsiteX32" fmla="*/ 7458075 w 8172450"/>
              <a:gd name="connsiteY32" fmla="*/ 1192966 h 1619228"/>
              <a:gd name="connsiteX33" fmla="*/ 7572375 w 8172450"/>
              <a:gd name="connsiteY33" fmla="*/ 1192966 h 1619228"/>
              <a:gd name="connsiteX34" fmla="*/ 7639050 w 8172450"/>
              <a:gd name="connsiteY34" fmla="*/ 1107241 h 1619228"/>
              <a:gd name="connsiteX35" fmla="*/ 7762875 w 8172450"/>
              <a:gd name="connsiteY35" fmla="*/ 1173916 h 1619228"/>
              <a:gd name="connsiteX36" fmla="*/ 7839075 w 8172450"/>
              <a:gd name="connsiteY36" fmla="*/ 1250116 h 1619228"/>
              <a:gd name="connsiteX37" fmla="*/ 7934325 w 8172450"/>
              <a:gd name="connsiteY37" fmla="*/ 1278691 h 1619228"/>
              <a:gd name="connsiteX38" fmla="*/ 8010525 w 8172450"/>
              <a:gd name="connsiteY38" fmla="*/ 1421566 h 1619228"/>
              <a:gd name="connsiteX39" fmla="*/ 8086725 w 8172450"/>
              <a:gd name="connsiteY39" fmla="*/ 1383466 h 1619228"/>
              <a:gd name="connsiteX40" fmla="*/ 8172450 w 8172450"/>
              <a:gd name="connsiteY40" fmla="*/ 1383466 h 1619228"/>
              <a:gd name="connsiteX0" fmla="*/ 0 w 8172450"/>
              <a:gd name="connsiteY0" fmla="*/ 1383466 h 1619448"/>
              <a:gd name="connsiteX1" fmla="*/ 114300 w 8172450"/>
              <a:gd name="connsiteY1" fmla="*/ 1402516 h 1619448"/>
              <a:gd name="connsiteX2" fmla="*/ 266700 w 8172450"/>
              <a:gd name="connsiteY2" fmla="*/ 1440616 h 1619448"/>
              <a:gd name="connsiteX3" fmla="*/ 438150 w 8172450"/>
              <a:gd name="connsiteY3" fmla="*/ 1440616 h 1619448"/>
              <a:gd name="connsiteX4" fmla="*/ 552450 w 8172450"/>
              <a:gd name="connsiteY4" fmla="*/ 1402516 h 1619448"/>
              <a:gd name="connsiteX5" fmla="*/ 628650 w 8172450"/>
              <a:gd name="connsiteY5" fmla="*/ 1392991 h 1619448"/>
              <a:gd name="connsiteX6" fmla="*/ 704850 w 8172450"/>
              <a:gd name="connsiteY6" fmla="*/ 1402516 h 1619448"/>
              <a:gd name="connsiteX7" fmla="*/ 800100 w 8172450"/>
              <a:gd name="connsiteY7" fmla="*/ 1183441 h 1619448"/>
              <a:gd name="connsiteX8" fmla="*/ 914400 w 8172450"/>
              <a:gd name="connsiteY8" fmla="*/ 1231066 h 1619448"/>
              <a:gd name="connsiteX9" fmla="*/ 1057275 w 8172450"/>
              <a:gd name="connsiteY9" fmla="*/ 1259641 h 1619448"/>
              <a:gd name="connsiteX10" fmla="*/ 1171575 w 8172450"/>
              <a:gd name="connsiteY10" fmla="*/ 1345366 h 1619448"/>
              <a:gd name="connsiteX11" fmla="*/ 1343025 w 8172450"/>
              <a:gd name="connsiteY11" fmla="*/ 1354891 h 1619448"/>
              <a:gd name="connsiteX12" fmla="*/ 1428750 w 8172450"/>
              <a:gd name="connsiteY12" fmla="*/ 1202491 h 1619448"/>
              <a:gd name="connsiteX13" fmla="*/ 1533525 w 8172450"/>
              <a:gd name="connsiteY13" fmla="*/ 1240591 h 1619448"/>
              <a:gd name="connsiteX14" fmla="*/ 1714500 w 8172450"/>
              <a:gd name="connsiteY14" fmla="*/ 1250116 h 1619448"/>
              <a:gd name="connsiteX15" fmla="*/ 1809750 w 8172450"/>
              <a:gd name="connsiteY15" fmla="*/ 1373941 h 1619448"/>
              <a:gd name="connsiteX16" fmla="*/ 1933575 w 8172450"/>
              <a:gd name="connsiteY16" fmla="*/ 1354891 h 1619448"/>
              <a:gd name="connsiteX17" fmla="*/ 2085975 w 8172450"/>
              <a:gd name="connsiteY17" fmla="*/ 1431091 h 1619448"/>
              <a:gd name="connsiteX18" fmla="*/ 2247900 w 8172450"/>
              <a:gd name="connsiteY18" fmla="*/ 1364416 h 1619448"/>
              <a:gd name="connsiteX19" fmla="*/ 2362200 w 8172450"/>
              <a:gd name="connsiteY19" fmla="*/ 1431091 h 1619448"/>
              <a:gd name="connsiteX20" fmla="*/ 2428875 w 8172450"/>
              <a:gd name="connsiteY20" fmla="*/ 1431091 h 1619448"/>
              <a:gd name="connsiteX21" fmla="*/ 6715125 w 8172450"/>
              <a:gd name="connsiteY21" fmla="*/ 1618416 h 1619448"/>
              <a:gd name="connsiteX22" fmla="*/ 6924675 w 8172450"/>
              <a:gd name="connsiteY22" fmla="*/ 1335841 h 1619448"/>
              <a:gd name="connsiteX23" fmla="*/ 7019925 w 8172450"/>
              <a:gd name="connsiteY23" fmla="*/ 1154866 h 1619448"/>
              <a:gd name="connsiteX24" fmla="*/ 7077075 w 8172450"/>
              <a:gd name="connsiteY24" fmla="*/ 430966 h 1619448"/>
              <a:gd name="connsiteX25" fmla="*/ 7115175 w 8172450"/>
              <a:gd name="connsiteY25" fmla="*/ 173791 h 1619448"/>
              <a:gd name="connsiteX26" fmla="*/ 7191375 w 8172450"/>
              <a:gd name="connsiteY26" fmla="*/ 2341 h 1619448"/>
              <a:gd name="connsiteX27" fmla="*/ 7219950 w 8172450"/>
              <a:gd name="connsiteY27" fmla="*/ 297616 h 1619448"/>
              <a:gd name="connsiteX28" fmla="*/ 7267575 w 8172450"/>
              <a:gd name="connsiteY28" fmla="*/ 611941 h 1619448"/>
              <a:gd name="connsiteX29" fmla="*/ 7277100 w 8172450"/>
              <a:gd name="connsiteY29" fmla="*/ 869116 h 1619448"/>
              <a:gd name="connsiteX30" fmla="*/ 7362825 w 8172450"/>
              <a:gd name="connsiteY30" fmla="*/ 1040566 h 1619448"/>
              <a:gd name="connsiteX31" fmla="*/ 7458075 w 8172450"/>
              <a:gd name="connsiteY31" fmla="*/ 1192966 h 1619448"/>
              <a:gd name="connsiteX32" fmla="*/ 7572375 w 8172450"/>
              <a:gd name="connsiteY32" fmla="*/ 1192966 h 1619448"/>
              <a:gd name="connsiteX33" fmla="*/ 7639050 w 8172450"/>
              <a:gd name="connsiteY33" fmla="*/ 1107241 h 1619448"/>
              <a:gd name="connsiteX34" fmla="*/ 7762875 w 8172450"/>
              <a:gd name="connsiteY34" fmla="*/ 1173916 h 1619448"/>
              <a:gd name="connsiteX35" fmla="*/ 7839075 w 8172450"/>
              <a:gd name="connsiteY35" fmla="*/ 1250116 h 1619448"/>
              <a:gd name="connsiteX36" fmla="*/ 7934325 w 8172450"/>
              <a:gd name="connsiteY36" fmla="*/ 1278691 h 1619448"/>
              <a:gd name="connsiteX37" fmla="*/ 8010525 w 8172450"/>
              <a:gd name="connsiteY37" fmla="*/ 1421566 h 1619448"/>
              <a:gd name="connsiteX38" fmla="*/ 8086725 w 8172450"/>
              <a:gd name="connsiteY38" fmla="*/ 1383466 h 1619448"/>
              <a:gd name="connsiteX39" fmla="*/ 8172450 w 8172450"/>
              <a:gd name="connsiteY39" fmla="*/ 1383466 h 1619448"/>
              <a:gd name="connsiteX0" fmla="*/ 0 w 8172450"/>
              <a:gd name="connsiteY0" fmla="*/ 1383466 h 1619513"/>
              <a:gd name="connsiteX1" fmla="*/ 114300 w 8172450"/>
              <a:gd name="connsiteY1" fmla="*/ 1402516 h 1619513"/>
              <a:gd name="connsiteX2" fmla="*/ 266700 w 8172450"/>
              <a:gd name="connsiteY2" fmla="*/ 1440616 h 1619513"/>
              <a:gd name="connsiteX3" fmla="*/ 438150 w 8172450"/>
              <a:gd name="connsiteY3" fmla="*/ 1440616 h 1619513"/>
              <a:gd name="connsiteX4" fmla="*/ 552450 w 8172450"/>
              <a:gd name="connsiteY4" fmla="*/ 1402516 h 1619513"/>
              <a:gd name="connsiteX5" fmla="*/ 628650 w 8172450"/>
              <a:gd name="connsiteY5" fmla="*/ 1392991 h 1619513"/>
              <a:gd name="connsiteX6" fmla="*/ 704850 w 8172450"/>
              <a:gd name="connsiteY6" fmla="*/ 1402516 h 1619513"/>
              <a:gd name="connsiteX7" fmla="*/ 800100 w 8172450"/>
              <a:gd name="connsiteY7" fmla="*/ 1183441 h 1619513"/>
              <a:gd name="connsiteX8" fmla="*/ 914400 w 8172450"/>
              <a:gd name="connsiteY8" fmla="*/ 1231066 h 1619513"/>
              <a:gd name="connsiteX9" fmla="*/ 1057275 w 8172450"/>
              <a:gd name="connsiteY9" fmla="*/ 1259641 h 1619513"/>
              <a:gd name="connsiteX10" fmla="*/ 1171575 w 8172450"/>
              <a:gd name="connsiteY10" fmla="*/ 1345366 h 1619513"/>
              <a:gd name="connsiteX11" fmla="*/ 1343025 w 8172450"/>
              <a:gd name="connsiteY11" fmla="*/ 1354891 h 1619513"/>
              <a:gd name="connsiteX12" fmla="*/ 1428750 w 8172450"/>
              <a:gd name="connsiteY12" fmla="*/ 1202491 h 1619513"/>
              <a:gd name="connsiteX13" fmla="*/ 1533525 w 8172450"/>
              <a:gd name="connsiteY13" fmla="*/ 1240591 h 1619513"/>
              <a:gd name="connsiteX14" fmla="*/ 1714500 w 8172450"/>
              <a:gd name="connsiteY14" fmla="*/ 1250116 h 1619513"/>
              <a:gd name="connsiteX15" fmla="*/ 1809750 w 8172450"/>
              <a:gd name="connsiteY15" fmla="*/ 1373941 h 1619513"/>
              <a:gd name="connsiteX16" fmla="*/ 1933575 w 8172450"/>
              <a:gd name="connsiteY16" fmla="*/ 1354891 h 1619513"/>
              <a:gd name="connsiteX17" fmla="*/ 2085975 w 8172450"/>
              <a:gd name="connsiteY17" fmla="*/ 1431091 h 1619513"/>
              <a:gd name="connsiteX18" fmla="*/ 2247900 w 8172450"/>
              <a:gd name="connsiteY18" fmla="*/ 1364416 h 1619513"/>
              <a:gd name="connsiteX19" fmla="*/ 2362200 w 8172450"/>
              <a:gd name="connsiteY19" fmla="*/ 1431091 h 1619513"/>
              <a:gd name="connsiteX20" fmla="*/ 6715125 w 8172450"/>
              <a:gd name="connsiteY20" fmla="*/ 1618416 h 1619513"/>
              <a:gd name="connsiteX21" fmla="*/ 6924675 w 8172450"/>
              <a:gd name="connsiteY21" fmla="*/ 1335841 h 1619513"/>
              <a:gd name="connsiteX22" fmla="*/ 7019925 w 8172450"/>
              <a:gd name="connsiteY22" fmla="*/ 1154866 h 1619513"/>
              <a:gd name="connsiteX23" fmla="*/ 7077075 w 8172450"/>
              <a:gd name="connsiteY23" fmla="*/ 430966 h 1619513"/>
              <a:gd name="connsiteX24" fmla="*/ 7115175 w 8172450"/>
              <a:gd name="connsiteY24" fmla="*/ 173791 h 1619513"/>
              <a:gd name="connsiteX25" fmla="*/ 7191375 w 8172450"/>
              <a:gd name="connsiteY25" fmla="*/ 2341 h 1619513"/>
              <a:gd name="connsiteX26" fmla="*/ 7219950 w 8172450"/>
              <a:gd name="connsiteY26" fmla="*/ 297616 h 1619513"/>
              <a:gd name="connsiteX27" fmla="*/ 7267575 w 8172450"/>
              <a:gd name="connsiteY27" fmla="*/ 611941 h 1619513"/>
              <a:gd name="connsiteX28" fmla="*/ 7277100 w 8172450"/>
              <a:gd name="connsiteY28" fmla="*/ 869116 h 1619513"/>
              <a:gd name="connsiteX29" fmla="*/ 7362825 w 8172450"/>
              <a:gd name="connsiteY29" fmla="*/ 1040566 h 1619513"/>
              <a:gd name="connsiteX30" fmla="*/ 7458075 w 8172450"/>
              <a:gd name="connsiteY30" fmla="*/ 1192966 h 1619513"/>
              <a:gd name="connsiteX31" fmla="*/ 7572375 w 8172450"/>
              <a:gd name="connsiteY31" fmla="*/ 1192966 h 1619513"/>
              <a:gd name="connsiteX32" fmla="*/ 7639050 w 8172450"/>
              <a:gd name="connsiteY32" fmla="*/ 1107241 h 1619513"/>
              <a:gd name="connsiteX33" fmla="*/ 7762875 w 8172450"/>
              <a:gd name="connsiteY33" fmla="*/ 1173916 h 1619513"/>
              <a:gd name="connsiteX34" fmla="*/ 7839075 w 8172450"/>
              <a:gd name="connsiteY34" fmla="*/ 1250116 h 1619513"/>
              <a:gd name="connsiteX35" fmla="*/ 7934325 w 8172450"/>
              <a:gd name="connsiteY35" fmla="*/ 1278691 h 1619513"/>
              <a:gd name="connsiteX36" fmla="*/ 8010525 w 8172450"/>
              <a:gd name="connsiteY36" fmla="*/ 1421566 h 1619513"/>
              <a:gd name="connsiteX37" fmla="*/ 8086725 w 8172450"/>
              <a:gd name="connsiteY37" fmla="*/ 1383466 h 1619513"/>
              <a:gd name="connsiteX38" fmla="*/ 8172450 w 8172450"/>
              <a:gd name="connsiteY38" fmla="*/ 1383466 h 1619513"/>
              <a:gd name="connsiteX0" fmla="*/ 0 w 8172450"/>
              <a:gd name="connsiteY0" fmla="*/ 1383466 h 1618489"/>
              <a:gd name="connsiteX1" fmla="*/ 114300 w 8172450"/>
              <a:gd name="connsiteY1" fmla="*/ 1402516 h 1618489"/>
              <a:gd name="connsiteX2" fmla="*/ 266700 w 8172450"/>
              <a:gd name="connsiteY2" fmla="*/ 1440616 h 1618489"/>
              <a:gd name="connsiteX3" fmla="*/ 438150 w 8172450"/>
              <a:gd name="connsiteY3" fmla="*/ 1440616 h 1618489"/>
              <a:gd name="connsiteX4" fmla="*/ 552450 w 8172450"/>
              <a:gd name="connsiteY4" fmla="*/ 1402516 h 1618489"/>
              <a:gd name="connsiteX5" fmla="*/ 628650 w 8172450"/>
              <a:gd name="connsiteY5" fmla="*/ 1392991 h 1618489"/>
              <a:gd name="connsiteX6" fmla="*/ 704850 w 8172450"/>
              <a:gd name="connsiteY6" fmla="*/ 1402516 h 1618489"/>
              <a:gd name="connsiteX7" fmla="*/ 800100 w 8172450"/>
              <a:gd name="connsiteY7" fmla="*/ 1183441 h 1618489"/>
              <a:gd name="connsiteX8" fmla="*/ 914400 w 8172450"/>
              <a:gd name="connsiteY8" fmla="*/ 1231066 h 1618489"/>
              <a:gd name="connsiteX9" fmla="*/ 1057275 w 8172450"/>
              <a:gd name="connsiteY9" fmla="*/ 1259641 h 1618489"/>
              <a:gd name="connsiteX10" fmla="*/ 1171575 w 8172450"/>
              <a:gd name="connsiteY10" fmla="*/ 1345366 h 1618489"/>
              <a:gd name="connsiteX11" fmla="*/ 1343025 w 8172450"/>
              <a:gd name="connsiteY11" fmla="*/ 1354891 h 1618489"/>
              <a:gd name="connsiteX12" fmla="*/ 1428750 w 8172450"/>
              <a:gd name="connsiteY12" fmla="*/ 1202491 h 1618489"/>
              <a:gd name="connsiteX13" fmla="*/ 1533525 w 8172450"/>
              <a:gd name="connsiteY13" fmla="*/ 1240591 h 1618489"/>
              <a:gd name="connsiteX14" fmla="*/ 1714500 w 8172450"/>
              <a:gd name="connsiteY14" fmla="*/ 1250116 h 1618489"/>
              <a:gd name="connsiteX15" fmla="*/ 1809750 w 8172450"/>
              <a:gd name="connsiteY15" fmla="*/ 1373941 h 1618489"/>
              <a:gd name="connsiteX16" fmla="*/ 1933575 w 8172450"/>
              <a:gd name="connsiteY16" fmla="*/ 1354891 h 1618489"/>
              <a:gd name="connsiteX17" fmla="*/ 2085975 w 8172450"/>
              <a:gd name="connsiteY17" fmla="*/ 1431091 h 1618489"/>
              <a:gd name="connsiteX18" fmla="*/ 2247900 w 8172450"/>
              <a:gd name="connsiteY18" fmla="*/ 1364416 h 1618489"/>
              <a:gd name="connsiteX19" fmla="*/ 6715125 w 8172450"/>
              <a:gd name="connsiteY19" fmla="*/ 1618416 h 1618489"/>
              <a:gd name="connsiteX20" fmla="*/ 6924675 w 8172450"/>
              <a:gd name="connsiteY20" fmla="*/ 1335841 h 1618489"/>
              <a:gd name="connsiteX21" fmla="*/ 7019925 w 8172450"/>
              <a:gd name="connsiteY21" fmla="*/ 1154866 h 1618489"/>
              <a:gd name="connsiteX22" fmla="*/ 7077075 w 8172450"/>
              <a:gd name="connsiteY22" fmla="*/ 430966 h 1618489"/>
              <a:gd name="connsiteX23" fmla="*/ 7115175 w 8172450"/>
              <a:gd name="connsiteY23" fmla="*/ 173791 h 1618489"/>
              <a:gd name="connsiteX24" fmla="*/ 7191375 w 8172450"/>
              <a:gd name="connsiteY24" fmla="*/ 2341 h 1618489"/>
              <a:gd name="connsiteX25" fmla="*/ 7219950 w 8172450"/>
              <a:gd name="connsiteY25" fmla="*/ 297616 h 1618489"/>
              <a:gd name="connsiteX26" fmla="*/ 7267575 w 8172450"/>
              <a:gd name="connsiteY26" fmla="*/ 611941 h 1618489"/>
              <a:gd name="connsiteX27" fmla="*/ 7277100 w 8172450"/>
              <a:gd name="connsiteY27" fmla="*/ 869116 h 1618489"/>
              <a:gd name="connsiteX28" fmla="*/ 7362825 w 8172450"/>
              <a:gd name="connsiteY28" fmla="*/ 1040566 h 1618489"/>
              <a:gd name="connsiteX29" fmla="*/ 7458075 w 8172450"/>
              <a:gd name="connsiteY29" fmla="*/ 1192966 h 1618489"/>
              <a:gd name="connsiteX30" fmla="*/ 7572375 w 8172450"/>
              <a:gd name="connsiteY30" fmla="*/ 1192966 h 1618489"/>
              <a:gd name="connsiteX31" fmla="*/ 7639050 w 8172450"/>
              <a:gd name="connsiteY31" fmla="*/ 1107241 h 1618489"/>
              <a:gd name="connsiteX32" fmla="*/ 7762875 w 8172450"/>
              <a:gd name="connsiteY32" fmla="*/ 1173916 h 1618489"/>
              <a:gd name="connsiteX33" fmla="*/ 7839075 w 8172450"/>
              <a:gd name="connsiteY33" fmla="*/ 1250116 h 1618489"/>
              <a:gd name="connsiteX34" fmla="*/ 7934325 w 8172450"/>
              <a:gd name="connsiteY34" fmla="*/ 1278691 h 1618489"/>
              <a:gd name="connsiteX35" fmla="*/ 8010525 w 8172450"/>
              <a:gd name="connsiteY35" fmla="*/ 1421566 h 1618489"/>
              <a:gd name="connsiteX36" fmla="*/ 8086725 w 8172450"/>
              <a:gd name="connsiteY36" fmla="*/ 1383466 h 1618489"/>
              <a:gd name="connsiteX37" fmla="*/ 8172450 w 8172450"/>
              <a:gd name="connsiteY37" fmla="*/ 1383466 h 1618489"/>
              <a:gd name="connsiteX0" fmla="*/ 0 w 8172450"/>
              <a:gd name="connsiteY0" fmla="*/ 1383466 h 1619523"/>
              <a:gd name="connsiteX1" fmla="*/ 114300 w 8172450"/>
              <a:gd name="connsiteY1" fmla="*/ 1402516 h 1619523"/>
              <a:gd name="connsiteX2" fmla="*/ 266700 w 8172450"/>
              <a:gd name="connsiteY2" fmla="*/ 1440616 h 1619523"/>
              <a:gd name="connsiteX3" fmla="*/ 438150 w 8172450"/>
              <a:gd name="connsiteY3" fmla="*/ 1440616 h 1619523"/>
              <a:gd name="connsiteX4" fmla="*/ 552450 w 8172450"/>
              <a:gd name="connsiteY4" fmla="*/ 1402516 h 1619523"/>
              <a:gd name="connsiteX5" fmla="*/ 628650 w 8172450"/>
              <a:gd name="connsiteY5" fmla="*/ 1392991 h 1619523"/>
              <a:gd name="connsiteX6" fmla="*/ 704850 w 8172450"/>
              <a:gd name="connsiteY6" fmla="*/ 1402516 h 1619523"/>
              <a:gd name="connsiteX7" fmla="*/ 800100 w 8172450"/>
              <a:gd name="connsiteY7" fmla="*/ 1183441 h 1619523"/>
              <a:gd name="connsiteX8" fmla="*/ 914400 w 8172450"/>
              <a:gd name="connsiteY8" fmla="*/ 1231066 h 1619523"/>
              <a:gd name="connsiteX9" fmla="*/ 1057275 w 8172450"/>
              <a:gd name="connsiteY9" fmla="*/ 1259641 h 1619523"/>
              <a:gd name="connsiteX10" fmla="*/ 1171575 w 8172450"/>
              <a:gd name="connsiteY10" fmla="*/ 1345366 h 1619523"/>
              <a:gd name="connsiteX11" fmla="*/ 1343025 w 8172450"/>
              <a:gd name="connsiteY11" fmla="*/ 1354891 h 1619523"/>
              <a:gd name="connsiteX12" fmla="*/ 1428750 w 8172450"/>
              <a:gd name="connsiteY12" fmla="*/ 1202491 h 1619523"/>
              <a:gd name="connsiteX13" fmla="*/ 1533525 w 8172450"/>
              <a:gd name="connsiteY13" fmla="*/ 1240591 h 1619523"/>
              <a:gd name="connsiteX14" fmla="*/ 1714500 w 8172450"/>
              <a:gd name="connsiteY14" fmla="*/ 1250116 h 1619523"/>
              <a:gd name="connsiteX15" fmla="*/ 1809750 w 8172450"/>
              <a:gd name="connsiteY15" fmla="*/ 1373941 h 1619523"/>
              <a:gd name="connsiteX16" fmla="*/ 1933575 w 8172450"/>
              <a:gd name="connsiteY16" fmla="*/ 1354891 h 1619523"/>
              <a:gd name="connsiteX17" fmla="*/ 2085975 w 8172450"/>
              <a:gd name="connsiteY17" fmla="*/ 1431091 h 1619523"/>
              <a:gd name="connsiteX18" fmla="*/ 6715125 w 8172450"/>
              <a:gd name="connsiteY18" fmla="*/ 1618416 h 1619523"/>
              <a:gd name="connsiteX19" fmla="*/ 6924675 w 8172450"/>
              <a:gd name="connsiteY19" fmla="*/ 1335841 h 1619523"/>
              <a:gd name="connsiteX20" fmla="*/ 7019925 w 8172450"/>
              <a:gd name="connsiteY20" fmla="*/ 1154866 h 1619523"/>
              <a:gd name="connsiteX21" fmla="*/ 7077075 w 8172450"/>
              <a:gd name="connsiteY21" fmla="*/ 430966 h 1619523"/>
              <a:gd name="connsiteX22" fmla="*/ 7115175 w 8172450"/>
              <a:gd name="connsiteY22" fmla="*/ 173791 h 1619523"/>
              <a:gd name="connsiteX23" fmla="*/ 7191375 w 8172450"/>
              <a:gd name="connsiteY23" fmla="*/ 2341 h 1619523"/>
              <a:gd name="connsiteX24" fmla="*/ 7219950 w 8172450"/>
              <a:gd name="connsiteY24" fmla="*/ 297616 h 1619523"/>
              <a:gd name="connsiteX25" fmla="*/ 7267575 w 8172450"/>
              <a:gd name="connsiteY25" fmla="*/ 611941 h 1619523"/>
              <a:gd name="connsiteX26" fmla="*/ 7277100 w 8172450"/>
              <a:gd name="connsiteY26" fmla="*/ 869116 h 1619523"/>
              <a:gd name="connsiteX27" fmla="*/ 7362825 w 8172450"/>
              <a:gd name="connsiteY27" fmla="*/ 1040566 h 1619523"/>
              <a:gd name="connsiteX28" fmla="*/ 7458075 w 8172450"/>
              <a:gd name="connsiteY28" fmla="*/ 1192966 h 1619523"/>
              <a:gd name="connsiteX29" fmla="*/ 7572375 w 8172450"/>
              <a:gd name="connsiteY29" fmla="*/ 1192966 h 1619523"/>
              <a:gd name="connsiteX30" fmla="*/ 7639050 w 8172450"/>
              <a:gd name="connsiteY30" fmla="*/ 1107241 h 1619523"/>
              <a:gd name="connsiteX31" fmla="*/ 7762875 w 8172450"/>
              <a:gd name="connsiteY31" fmla="*/ 1173916 h 1619523"/>
              <a:gd name="connsiteX32" fmla="*/ 7839075 w 8172450"/>
              <a:gd name="connsiteY32" fmla="*/ 1250116 h 1619523"/>
              <a:gd name="connsiteX33" fmla="*/ 7934325 w 8172450"/>
              <a:gd name="connsiteY33" fmla="*/ 1278691 h 1619523"/>
              <a:gd name="connsiteX34" fmla="*/ 8010525 w 8172450"/>
              <a:gd name="connsiteY34" fmla="*/ 1421566 h 1619523"/>
              <a:gd name="connsiteX35" fmla="*/ 8086725 w 8172450"/>
              <a:gd name="connsiteY35" fmla="*/ 1383466 h 1619523"/>
              <a:gd name="connsiteX36" fmla="*/ 8172450 w 8172450"/>
              <a:gd name="connsiteY36" fmla="*/ 1383466 h 1619523"/>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1428750 w 8172450"/>
              <a:gd name="connsiteY12" fmla="*/ 1202491 h 1618449"/>
              <a:gd name="connsiteX13" fmla="*/ 1533525 w 8172450"/>
              <a:gd name="connsiteY13" fmla="*/ 1240591 h 1618449"/>
              <a:gd name="connsiteX14" fmla="*/ 1714500 w 8172450"/>
              <a:gd name="connsiteY14" fmla="*/ 1250116 h 1618449"/>
              <a:gd name="connsiteX15" fmla="*/ 1809750 w 8172450"/>
              <a:gd name="connsiteY15" fmla="*/ 1373941 h 1618449"/>
              <a:gd name="connsiteX16" fmla="*/ 1933575 w 8172450"/>
              <a:gd name="connsiteY16" fmla="*/ 1354891 h 1618449"/>
              <a:gd name="connsiteX17" fmla="*/ 6715125 w 8172450"/>
              <a:gd name="connsiteY17" fmla="*/ 1618416 h 1618449"/>
              <a:gd name="connsiteX18" fmla="*/ 6924675 w 8172450"/>
              <a:gd name="connsiteY18" fmla="*/ 1335841 h 1618449"/>
              <a:gd name="connsiteX19" fmla="*/ 7019925 w 8172450"/>
              <a:gd name="connsiteY19" fmla="*/ 1154866 h 1618449"/>
              <a:gd name="connsiteX20" fmla="*/ 7077075 w 8172450"/>
              <a:gd name="connsiteY20" fmla="*/ 430966 h 1618449"/>
              <a:gd name="connsiteX21" fmla="*/ 7115175 w 8172450"/>
              <a:gd name="connsiteY21" fmla="*/ 173791 h 1618449"/>
              <a:gd name="connsiteX22" fmla="*/ 7191375 w 8172450"/>
              <a:gd name="connsiteY22" fmla="*/ 2341 h 1618449"/>
              <a:gd name="connsiteX23" fmla="*/ 7219950 w 8172450"/>
              <a:gd name="connsiteY23" fmla="*/ 297616 h 1618449"/>
              <a:gd name="connsiteX24" fmla="*/ 7267575 w 8172450"/>
              <a:gd name="connsiteY24" fmla="*/ 611941 h 1618449"/>
              <a:gd name="connsiteX25" fmla="*/ 7277100 w 8172450"/>
              <a:gd name="connsiteY25" fmla="*/ 869116 h 1618449"/>
              <a:gd name="connsiteX26" fmla="*/ 7362825 w 8172450"/>
              <a:gd name="connsiteY26" fmla="*/ 1040566 h 1618449"/>
              <a:gd name="connsiteX27" fmla="*/ 7458075 w 8172450"/>
              <a:gd name="connsiteY27" fmla="*/ 1192966 h 1618449"/>
              <a:gd name="connsiteX28" fmla="*/ 7572375 w 8172450"/>
              <a:gd name="connsiteY28" fmla="*/ 1192966 h 1618449"/>
              <a:gd name="connsiteX29" fmla="*/ 7639050 w 8172450"/>
              <a:gd name="connsiteY29" fmla="*/ 1107241 h 1618449"/>
              <a:gd name="connsiteX30" fmla="*/ 7762875 w 8172450"/>
              <a:gd name="connsiteY30" fmla="*/ 1173916 h 1618449"/>
              <a:gd name="connsiteX31" fmla="*/ 7839075 w 8172450"/>
              <a:gd name="connsiteY31" fmla="*/ 1250116 h 1618449"/>
              <a:gd name="connsiteX32" fmla="*/ 7934325 w 8172450"/>
              <a:gd name="connsiteY32" fmla="*/ 1278691 h 1618449"/>
              <a:gd name="connsiteX33" fmla="*/ 8010525 w 8172450"/>
              <a:gd name="connsiteY33" fmla="*/ 1421566 h 1618449"/>
              <a:gd name="connsiteX34" fmla="*/ 8086725 w 8172450"/>
              <a:gd name="connsiteY34" fmla="*/ 1383466 h 1618449"/>
              <a:gd name="connsiteX35" fmla="*/ 8172450 w 8172450"/>
              <a:gd name="connsiteY35" fmla="*/ 1383466 h 1618449"/>
              <a:gd name="connsiteX0" fmla="*/ 0 w 8172450"/>
              <a:gd name="connsiteY0" fmla="*/ 1383466 h 1618571"/>
              <a:gd name="connsiteX1" fmla="*/ 114300 w 8172450"/>
              <a:gd name="connsiteY1" fmla="*/ 1402516 h 1618571"/>
              <a:gd name="connsiteX2" fmla="*/ 266700 w 8172450"/>
              <a:gd name="connsiteY2" fmla="*/ 1440616 h 1618571"/>
              <a:gd name="connsiteX3" fmla="*/ 438150 w 8172450"/>
              <a:gd name="connsiteY3" fmla="*/ 1440616 h 1618571"/>
              <a:gd name="connsiteX4" fmla="*/ 552450 w 8172450"/>
              <a:gd name="connsiteY4" fmla="*/ 1402516 h 1618571"/>
              <a:gd name="connsiteX5" fmla="*/ 628650 w 8172450"/>
              <a:gd name="connsiteY5" fmla="*/ 1392991 h 1618571"/>
              <a:gd name="connsiteX6" fmla="*/ 704850 w 8172450"/>
              <a:gd name="connsiteY6" fmla="*/ 1402516 h 1618571"/>
              <a:gd name="connsiteX7" fmla="*/ 800100 w 8172450"/>
              <a:gd name="connsiteY7" fmla="*/ 1183441 h 1618571"/>
              <a:gd name="connsiteX8" fmla="*/ 914400 w 8172450"/>
              <a:gd name="connsiteY8" fmla="*/ 1231066 h 1618571"/>
              <a:gd name="connsiteX9" fmla="*/ 1057275 w 8172450"/>
              <a:gd name="connsiteY9" fmla="*/ 1259641 h 1618571"/>
              <a:gd name="connsiteX10" fmla="*/ 1171575 w 8172450"/>
              <a:gd name="connsiteY10" fmla="*/ 1345366 h 1618571"/>
              <a:gd name="connsiteX11" fmla="*/ 1343025 w 8172450"/>
              <a:gd name="connsiteY11" fmla="*/ 1354891 h 1618571"/>
              <a:gd name="connsiteX12" fmla="*/ 1428750 w 8172450"/>
              <a:gd name="connsiteY12" fmla="*/ 1202491 h 1618571"/>
              <a:gd name="connsiteX13" fmla="*/ 1533525 w 8172450"/>
              <a:gd name="connsiteY13" fmla="*/ 1240591 h 1618571"/>
              <a:gd name="connsiteX14" fmla="*/ 1714500 w 8172450"/>
              <a:gd name="connsiteY14" fmla="*/ 1250116 h 1618571"/>
              <a:gd name="connsiteX15" fmla="*/ 1809750 w 8172450"/>
              <a:gd name="connsiteY15" fmla="*/ 1373941 h 1618571"/>
              <a:gd name="connsiteX16" fmla="*/ 6715125 w 8172450"/>
              <a:gd name="connsiteY16" fmla="*/ 1618416 h 1618571"/>
              <a:gd name="connsiteX17" fmla="*/ 6924675 w 8172450"/>
              <a:gd name="connsiteY17" fmla="*/ 1335841 h 1618571"/>
              <a:gd name="connsiteX18" fmla="*/ 7019925 w 8172450"/>
              <a:gd name="connsiteY18" fmla="*/ 1154866 h 1618571"/>
              <a:gd name="connsiteX19" fmla="*/ 7077075 w 8172450"/>
              <a:gd name="connsiteY19" fmla="*/ 430966 h 1618571"/>
              <a:gd name="connsiteX20" fmla="*/ 7115175 w 8172450"/>
              <a:gd name="connsiteY20" fmla="*/ 173791 h 1618571"/>
              <a:gd name="connsiteX21" fmla="*/ 7191375 w 8172450"/>
              <a:gd name="connsiteY21" fmla="*/ 2341 h 1618571"/>
              <a:gd name="connsiteX22" fmla="*/ 7219950 w 8172450"/>
              <a:gd name="connsiteY22" fmla="*/ 297616 h 1618571"/>
              <a:gd name="connsiteX23" fmla="*/ 7267575 w 8172450"/>
              <a:gd name="connsiteY23" fmla="*/ 611941 h 1618571"/>
              <a:gd name="connsiteX24" fmla="*/ 7277100 w 8172450"/>
              <a:gd name="connsiteY24" fmla="*/ 869116 h 1618571"/>
              <a:gd name="connsiteX25" fmla="*/ 7362825 w 8172450"/>
              <a:gd name="connsiteY25" fmla="*/ 1040566 h 1618571"/>
              <a:gd name="connsiteX26" fmla="*/ 7458075 w 8172450"/>
              <a:gd name="connsiteY26" fmla="*/ 1192966 h 1618571"/>
              <a:gd name="connsiteX27" fmla="*/ 7572375 w 8172450"/>
              <a:gd name="connsiteY27" fmla="*/ 1192966 h 1618571"/>
              <a:gd name="connsiteX28" fmla="*/ 7639050 w 8172450"/>
              <a:gd name="connsiteY28" fmla="*/ 1107241 h 1618571"/>
              <a:gd name="connsiteX29" fmla="*/ 7762875 w 8172450"/>
              <a:gd name="connsiteY29" fmla="*/ 1173916 h 1618571"/>
              <a:gd name="connsiteX30" fmla="*/ 7839075 w 8172450"/>
              <a:gd name="connsiteY30" fmla="*/ 1250116 h 1618571"/>
              <a:gd name="connsiteX31" fmla="*/ 7934325 w 8172450"/>
              <a:gd name="connsiteY31" fmla="*/ 1278691 h 1618571"/>
              <a:gd name="connsiteX32" fmla="*/ 8010525 w 8172450"/>
              <a:gd name="connsiteY32" fmla="*/ 1421566 h 1618571"/>
              <a:gd name="connsiteX33" fmla="*/ 8086725 w 8172450"/>
              <a:gd name="connsiteY33" fmla="*/ 1383466 h 1618571"/>
              <a:gd name="connsiteX34" fmla="*/ 8172450 w 8172450"/>
              <a:gd name="connsiteY34" fmla="*/ 1383466 h 161857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6715125 w 8172450"/>
              <a:gd name="connsiteY15" fmla="*/ 1618416 h 1619081"/>
              <a:gd name="connsiteX16" fmla="*/ 6924675 w 8172450"/>
              <a:gd name="connsiteY16" fmla="*/ 1335841 h 1619081"/>
              <a:gd name="connsiteX17" fmla="*/ 7019925 w 8172450"/>
              <a:gd name="connsiteY17" fmla="*/ 1154866 h 1619081"/>
              <a:gd name="connsiteX18" fmla="*/ 7077075 w 8172450"/>
              <a:gd name="connsiteY18" fmla="*/ 430966 h 1619081"/>
              <a:gd name="connsiteX19" fmla="*/ 7115175 w 8172450"/>
              <a:gd name="connsiteY19" fmla="*/ 173791 h 1619081"/>
              <a:gd name="connsiteX20" fmla="*/ 7191375 w 8172450"/>
              <a:gd name="connsiteY20" fmla="*/ 2341 h 1619081"/>
              <a:gd name="connsiteX21" fmla="*/ 7219950 w 8172450"/>
              <a:gd name="connsiteY21" fmla="*/ 297616 h 1619081"/>
              <a:gd name="connsiteX22" fmla="*/ 7267575 w 8172450"/>
              <a:gd name="connsiteY22" fmla="*/ 611941 h 1619081"/>
              <a:gd name="connsiteX23" fmla="*/ 7277100 w 8172450"/>
              <a:gd name="connsiteY23" fmla="*/ 869116 h 1619081"/>
              <a:gd name="connsiteX24" fmla="*/ 7362825 w 8172450"/>
              <a:gd name="connsiteY24" fmla="*/ 1040566 h 1619081"/>
              <a:gd name="connsiteX25" fmla="*/ 7458075 w 8172450"/>
              <a:gd name="connsiteY25" fmla="*/ 1192966 h 1619081"/>
              <a:gd name="connsiteX26" fmla="*/ 7572375 w 8172450"/>
              <a:gd name="connsiteY26" fmla="*/ 1192966 h 1619081"/>
              <a:gd name="connsiteX27" fmla="*/ 7639050 w 8172450"/>
              <a:gd name="connsiteY27" fmla="*/ 1107241 h 1619081"/>
              <a:gd name="connsiteX28" fmla="*/ 7762875 w 8172450"/>
              <a:gd name="connsiteY28" fmla="*/ 1173916 h 1619081"/>
              <a:gd name="connsiteX29" fmla="*/ 7839075 w 8172450"/>
              <a:gd name="connsiteY29" fmla="*/ 1250116 h 1619081"/>
              <a:gd name="connsiteX30" fmla="*/ 7934325 w 8172450"/>
              <a:gd name="connsiteY30" fmla="*/ 1278691 h 1619081"/>
              <a:gd name="connsiteX31" fmla="*/ 8010525 w 8172450"/>
              <a:gd name="connsiteY31" fmla="*/ 1421566 h 1619081"/>
              <a:gd name="connsiteX32" fmla="*/ 8086725 w 8172450"/>
              <a:gd name="connsiteY32" fmla="*/ 1383466 h 1619081"/>
              <a:gd name="connsiteX33" fmla="*/ 8172450 w 8172450"/>
              <a:gd name="connsiteY33" fmla="*/ 1383466 h 1619081"/>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6715125 w 8172450"/>
              <a:gd name="connsiteY14" fmla="*/ 1618416 h 1619228"/>
              <a:gd name="connsiteX15" fmla="*/ 6924675 w 8172450"/>
              <a:gd name="connsiteY15" fmla="*/ 1335841 h 1619228"/>
              <a:gd name="connsiteX16" fmla="*/ 7019925 w 8172450"/>
              <a:gd name="connsiteY16" fmla="*/ 1154866 h 1619228"/>
              <a:gd name="connsiteX17" fmla="*/ 7077075 w 8172450"/>
              <a:gd name="connsiteY17" fmla="*/ 430966 h 1619228"/>
              <a:gd name="connsiteX18" fmla="*/ 7115175 w 8172450"/>
              <a:gd name="connsiteY18" fmla="*/ 173791 h 1619228"/>
              <a:gd name="connsiteX19" fmla="*/ 7191375 w 8172450"/>
              <a:gd name="connsiteY19" fmla="*/ 2341 h 1619228"/>
              <a:gd name="connsiteX20" fmla="*/ 7219950 w 8172450"/>
              <a:gd name="connsiteY20" fmla="*/ 297616 h 1619228"/>
              <a:gd name="connsiteX21" fmla="*/ 7267575 w 8172450"/>
              <a:gd name="connsiteY21" fmla="*/ 611941 h 1619228"/>
              <a:gd name="connsiteX22" fmla="*/ 7277100 w 8172450"/>
              <a:gd name="connsiteY22" fmla="*/ 869116 h 1619228"/>
              <a:gd name="connsiteX23" fmla="*/ 7362825 w 8172450"/>
              <a:gd name="connsiteY23" fmla="*/ 1040566 h 1619228"/>
              <a:gd name="connsiteX24" fmla="*/ 7458075 w 8172450"/>
              <a:gd name="connsiteY24" fmla="*/ 1192966 h 1619228"/>
              <a:gd name="connsiteX25" fmla="*/ 7572375 w 8172450"/>
              <a:gd name="connsiteY25" fmla="*/ 1192966 h 1619228"/>
              <a:gd name="connsiteX26" fmla="*/ 7639050 w 8172450"/>
              <a:gd name="connsiteY26" fmla="*/ 1107241 h 1619228"/>
              <a:gd name="connsiteX27" fmla="*/ 7762875 w 8172450"/>
              <a:gd name="connsiteY27" fmla="*/ 1173916 h 1619228"/>
              <a:gd name="connsiteX28" fmla="*/ 7839075 w 8172450"/>
              <a:gd name="connsiteY28" fmla="*/ 1250116 h 1619228"/>
              <a:gd name="connsiteX29" fmla="*/ 7934325 w 8172450"/>
              <a:gd name="connsiteY29" fmla="*/ 1278691 h 1619228"/>
              <a:gd name="connsiteX30" fmla="*/ 8010525 w 8172450"/>
              <a:gd name="connsiteY30" fmla="*/ 1421566 h 1619228"/>
              <a:gd name="connsiteX31" fmla="*/ 8086725 w 8172450"/>
              <a:gd name="connsiteY31" fmla="*/ 1383466 h 1619228"/>
              <a:gd name="connsiteX32" fmla="*/ 8172450 w 8172450"/>
              <a:gd name="connsiteY32" fmla="*/ 1383466 h 1619228"/>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6715125 w 8172450"/>
              <a:gd name="connsiteY13" fmla="*/ 1618416 h 1619936"/>
              <a:gd name="connsiteX14" fmla="*/ 6924675 w 8172450"/>
              <a:gd name="connsiteY14" fmla="*/ 1335841 h 1619936"/>
              <a:gd name="connsiteX15" fmla="*/ 7019925 w 8172450"/>
              <a:gd name="connsiteY15" fmla="*/ 1154866 h 1619936"/>
              <a:gd name="connsiteX16" fmla="*/ 7077075 w 8172450"/>
              <a:gd name="connsiteY16" fmla="*/ 430966 h 1619936"/>
              <a:gd name="connsiteX17" fmla="*/ 7115175 w 8172450"/>
              <a:gd name="connsiteY17" fmla="*/ 173791 h 1619936"/>
              <a:gd name="connsiteX18" fmla="*/ 7191375 w 8172450"/>
              <a:gd name="connsiteY18" fmla="*/ 2341 h 1619936"/>
              <a:gd name="connsiteX19" fmla="*/ 7219950 w 8172450"/>
              <a:gd name="connsiteY19" fmla="*/ 297616 h 1619936"/>
              <a:gd name="connsiteX20" fmla="*/ 7267575 w 8172450"/>
              <a:gd name="connsiteY20" fmla="*/ 611941 h 1619936"/>
              <a:gd name="connsiteX21" fmla="*/ 7277100 w 8172450"/>
              <a:gd name="connsiteY21" fmla="*/ 869116 h 1619936"/>
              <a:gd name="connsiteX22" fmla="*/ 7362825 w 8172450"/>
              <a:gd name="connsiteY22" fmla="*/ 1040566 h 1619936"/>
              <a:gd name="connsiteX23" fmla="*/ 7458075 w 8172450"/>
              <a:gd name="connsiteY23" fmla="*/ 1192966 h 1619936"/>
              <a:gd name="connsiteX24" fmla="*/ 7572375 w 8172450"/>
              <a:gd name="connsiteY24" fmla="*/ 1192966 h 1619936"/>
              <a:gd name="connsiteX25" fmla="*/ 7639050 w 8172450"/>
              <a:gd name="connsiteY25" fmla="*/ 1107241 h 1619936"/>
              <a:gd name="connsiteX26" fmla="*/ 7762875 w 8172450"/>
              <a:gd name="connsiteY26" fmla="*/ 1173916 h 1619936"/>
              <a:gd name="connsiteX27" fmla="*/ 7839075 w 8172450"/>
              <a:gd name="connsiteY27" fmla="*/ 1250116 h 1619936"/>
              <a:gd name="connsiteX28" fmla="*/ 7934325 w 8172450"/>
              <a:gd name="connsiteY28" fmla="*/ 1278691 h 1619936"/>
              <a:gd name="connsiteX29" fmla="*/ 8010525 w 8172450"/>
              <a:gd name="connsiteY29" fmla="*/ 1421566 h 1619936"/>
              <a:gd name="connsiteX30" fmla="*/ 8086725 w 8172450"/>
              <a:gd name="connsiteY30" fmla="*/ 1383466 h 1619936"/>
              <a:gd name="connsiteX31" fmla="*/ 8172450 w 8172450"/>
              <a:gd name="connsiteY31" fmla="*/ 1383466 h 1619936"/>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6715125 w 8172450"/>
              <a:gd name="connsiteY12" fmla="*/ 1618416 h 1618449"/>
              <a:gd name="connsiteX13" fmla="*/ 6924675 w 8172450"/>
              <a:gd name="connsiteY13" fmla="*/ 1335841 h 1618449"/>
              <a:gd name="connsiteX14" fmla="*/ 7019925 w 8172450"/>
              <a:gd name="connsiteY14" fmla="*/ 1154866 h 1618449"/>
              <a:gd name="connsiteX15" fmla="*/ 7077075 w 8172450"/>
              <a:gd name="connsiteY15" fmla="*/ 430966 h 1618449"/>
              <a:gd name="connsiteX16" fmla="*/ 7115175 w 8172450"/>
              <a:gd name="connsiteY16" fmla="*/ 173791 h 1618449"/>
              <a:gd name="connsiteX17" fmla="*/ 7191375 w 8172450"/>
              <a:gd name="connsiteY17" fmla="*/ 2341 h 1618449"/>
              <a:gd name="connsiteX18" fmla="*/ 7219950 w 8172450"/>
              <a:gd name="connsiteY18" fmla="*/ 297616 h 1618449"/>
              <a:gd name="connsiteX19" fmla="*/ 7267575 w 8172450"/>
              <a:gd name="connsiteY19" fmla="*/ 611941 h 1618449"/>
              <a:gd name="connsiteX20" fmla="*/ 7277100 w 8172450"/>
              <a:gd name="connsiteY20" fmla="*/ 869116 h 1618449"/>
              <a:gd name="connsiteX21" fmla="*/ 7362825 w 8172450"/>
              <a:gd name="connsiteY21" fmla="*/ 1040566 h 1618449"/>
              <a:gd name="connsiteX22" fmla="*/ 7458075 w 8172450"/>
              <a:gd name="connsiteY22" fmla="*/ 1192966 h 1618449"/>
              <a:gd name="connsiteX23" fmla="*/ 7572375 w 8172450"/>
              <a:gd name="connsiteY23" fmla="*/ 1192966 h 1618449"/>
              <a:gd name="connsiteX24" fmla="*/ 7639050 w 8172450"/>
              <a:gd name="connsiteY24" fmla="*/ 1107241 h 1618449"/>
              <a:gd name="connsiteX25" fmla="*/ 7762875 w 8172450"/>
              <a:gd name="connsiteY25" fmla="*/ 1173916 h 1618449"/>
              <a:gd name="connsiteX26" fmla="*/ 7839075 w 8172450"/>
              <a:gd name="connsiteY26" fmla="*/ 1250116 h 1618449"/>
              <a:gd name="connsiteX27" fmla="*/ 7934325 w 8172450"/>
              <a:gd name="connsiteY27" fmla="*/ 1278691 h 1618449"/>
              <a:gd name="connsiteX28" fmla="*/ 8010525 w 8172450"/>
              <a:gd name="connsiteY28" fmla="*/ 1421566 h 1618449"/>
              <a:gd name="connsiteX29" fmla="*/ 8086725 w 8172450"/>
              <a:gd name="connsiteY29" fmla="*/ 1383466 h 1618449"/>
              <a:gd name="connsiteX30" fmla="*/ 8172450 w 8172450"/>
              <a:gd name="connsiteY30" fmla="*/ 1383466 h 1618449"/>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6715125 w 8172450"/>
              <a:gd name="connsiteY11" fmla="*/ 1618416 h 1618424"/>
              <a:gd name="connsiteX12" fmla="*/ 6924675 w 8172450"/>
              <a:gd name="connsiteY12" fmla="*/ 1335841 h 1618424"/>
              <a:gd name="connsiteX13" fmla="*/ 7019925 w 8172450"/>
              <a:gd name="connsiteY13" fmla="*/ 1154866 h 1618424"/>
              <a:gd name="connsiteX14" fmla="*/ 7077075 w 8172450"/>
              <a:gd name="connsiteY14" fmla="*/ 430966 h 1618424"/>
              <a:gd name="connsiteX15" fmla="*/ 7115175 w 8172450"/>
              <a:gd name="connsiteY15" fmla="*/ 173791 h 1618424"/>
              <a:gd name="connsiteX16" fmla="*/ 7191375 w 8172450"/>
              <a:gd name="connsiteY16" fmla="*/ 2341 h 1618424"/>
              <a:gd name="connsiteX17" fmla="*/ 7219950 w 8172450"/>
              <a:gd name="connsiteY17" fmla="*/ 297616 h 1618424"/>
              <a:gd name="connsiteX18" fmla="*/ 7267575 w 8172450"/>
              <a:gd name="connsiteY18" fmla="*/ 611941 h 1618424"/>
              <a:gd name="connsiteX19" fmla="*/ 7277100 w 8172450"/>
              <a:gd name="connsiteY19" fmla="*/ 869116 h 1618424"/>
              <a:gd name="connsiteX20" fmla="*/ 7362825 w 8172450"/>
              <a:gd name="connsiteY20" fmla="*/ 1040566 h 1618424"/>
              <a:gd name="connsiteX21" fmla="*/ 7458075 w 8172450"/>
              <a:gd name="connsiteY21" fmla="*/ 1192966 h 1618424"/>
              <a:gd name="connsiteX22" fmla="*/ 7572375 w 8172450"/>
              <a:gd name="connsiteY22" fmla="*/ 1192966 h 1618424"/>
              <a:gd name="connsiteX23" fmla="*/ 7639050 w 8172450"/>
              <a:gd name="connsiteY23" fmla="*/ 1107241 h 1618424"/>
              <a:gd name="connsiteX24" fmla="*/ 7762875 w 8172450"/>
              <a:gd name="connsiteY24" fmla="*/ 1173916 h 1618424"/>
              <a:gd name="connsiteX25" fmla="*/ 7839075 w 8172450"/>
              <a:gd name="connsiteY25" fmla="*/ 1250116 h 1618424"/>
              <a:gd name="connsiteX26" fmla="*/ 7934325 w 8172450"/>
              <a:gd name="connsiteY26" fmla="*/ 1278691 h 1618424"/>
              <a:gd name="connsiteX27" fmla="*/ 8010525 w 8172450"/>
              <a:gd name="connsiteY27" fmla="*/ 1421566 h 1618424"/>
              <a:gd name="connsiteX28" fmla="*/ 8086725 w 8172450"/>
              <a:gd name="connsiteY28" fmla="*/ 1383466 h 1618424"/>
              <a:gd name="connsiteX29" fmla="*/ 8172450 w 8172450"/>
              <a:gd name="connsiteY29" fmla="*/ 1383466 h 1618424"/>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6715125 w 8172450"/>
              <a:gd name="connsiteY10" fmla="*/ 1618416 h 1618948"/>
              <a:gd name="connsiteX11" fmla="*/ 6924675 w 8172450"/>
              <a:gd name="connsiteY11" fmla="*/ 1335841 h 1618948"/>
              <a:gd name="connsiteX12" fmla="*/ 7019925 w 8172450"/>
              <a:gd name="connsiteY12" fmla="*/ 1154866 h 1618948"/>
              <a:gd name="connsiteX13" fmla="*/ 7077075 w 8172450"/>
              <a:gd name="connsiteY13" fmla="*/ 430966 h 1618948"/>
              <a:gd name="connsiteX14" fmla="*/ 7115175 w 8172450"/>
              <a:gd name="connsiteY14" fmla="*/ 173791 h 1618948"/>
              <a:gd name="connsiteX15" fmla="*/ 7191375 w 8172450"/>
              <a:gd name="connsiteY15" fmla="*/ 2341 h 1618948"/>
              <a:gd name="connsiteX16" fmla="*/ 7219950 w 8172450"/>
              <a:gd name="connsiteY16" fmla="*/ 297616 h 1618948"/>
              <a:gd name="connsiteX17" fmla="*/ 7267575 w 8172450"/>
              <a:gd name="connsiteY17" fmla="*/ 611941 h 1618948"/>
              <a:gd name="connsiteX18" fmla="*/ 7277100 w 8172450"/>
              <a:gd name="connsiteY18" fmla="*/ 869116 h 1618948"/>
              <a:gd name="connsiteX19" fmla="*/ 7362825 w 8172450"/>
              <a:gd name="connsiteY19" fmla="*/ 1040566 h 1618948"/>
              <a:gd name="connsiteX20" fmla="*/ 7458075 w 8172450"/>
              <a:gd name="connsiteY20" fmla="*/ 1192966 h 1618948"/>
              <a:gd name="connsiteX21" fmla="*/ 7572375 w 8172450"/>
              <a:gd name="connsiteY21" fmla="*/ 1192966 h 1618948"/>
              <a:gd name="connsiteX22" fmla="*/ 7639050 w 8172450"/>
              <a:gd name="connsiteY22" fmla="*/ 1107241 h 1618948"/>
              <a:gd name="connsiteX23" fmla="*/ 7762875 w 8172450"/>
              <a:gd name="connsiteY23" fmla="*/ 1173916 h 1618948"/>
              <a:gd name="connsiteX24" fmla="*/ 7839075 w 8172450"/>
              <a:gd name="connsiteY24" fmla="*/ 1250116 h 1618948"/>
              <a:gd name="connsiteX25" fmla="*/ 7934325 w 8172450"/>
              <a:gd name="connsiteY25" fmla="*/ 1278691 h 1618948"/>
              <a:gd name="connsiteX26" fmla="*/ 8010525 w 8172450"/>
              <a:gd name="connsiteY26" fmla="*/ 1421566 h 1618948"/>
              <a:gd name="connsiteX27" fmla="*/ 8086725 w 8172450"/>
              <a:gd name="connsiteY27" fmla="*/ 1383466 h 1618948"/>
              <a:gd name="connsiteX28" fmla="*/ 8172450 w 8172450"/>
              <a:gd name="connsiteY28"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6715125 w 8172450"/>
              <a:gd name="connsiteY9" fmla="*/ 1618416 h 1619387"/>
              <a:gd name="connsiteX10" fmla="*/ 6924675 w 8172450"/>
              <a:gd name="connsiteY10" fmla="*/ 1335841 h 1619387"/>
              <a:gd name="connsiteX11" fmla="*/ 7019925 w 8172450"/>
              <a:gd name="connsiteY11" fmla="*/ 1154866 h 1619387"/>
              <a:gd name="connsiteX12" fmla="*/ 7077075 w 8172450"/>
              <a:gd name="connsiteY12" fmla="*/ 430966 h 1619387"/>
              <a:gd name="connsiteX13" fmla="*/ 7115175 w 8172450"/>
              <a:gd name="connsiteY13" fmla="*/ 173791 h 1619387"/>
              <a:gd name="connsiteX14" fmla="*/ 7191375 w 8172450"/>
              <a:gd name="connsiteY14" fmla="*/ 2341 h 1619387"/>
              <a:gd name="connsiteX15" fmla="*/ 7219950 w 8172450"/>
              <a:gd name="connsiteY15" fmla="*/ 297616 h 1619387"/>
              <a:gd name="connsiteX16" fmla="*/ 7267575 w 8172450"/>
              <a:gd name="connsiteY16" fmla="*/ 611941 h 1619387"/>
              <a:gd name="connsiteX17" fmla="*/ 7277100 w 8172450"/>
              <a:gd name="connsiteY17" fmla="*/ 869116 h 1619387"/>
              <a:gd name="connsiteX18" fmla="*/ 7362825 w 8172450"/>
              <a:gd name="connsiteY18" fmla="*/ 1040566 h 1619387"/>
              <a:gd name="connsiteX19" fmla="*/ 7458075 w 8172450"/>
              <a:gd name="connsiteY19" fmla="*/ 1192966 h 1619387"/>
              <a:gd name="connsiteX20" fmla="*/ 7572375 w 8172450"/>
              <a:gd name="connsiteY20" fmla="*/ 1192966 h 1619387"/>
              <a:gd name="connsiteX21" fmla="*/ 7639050 w 8172450"/>
              <a:gd name="connsiteY21" fmla="*/ 1107241 h 1619387"/>
              <a:gd name="connsiteX22" fmla="*/ 7762875 w 8172450"/>
              <a:gd name="connsiteY22" fmla="*/ 1173916 h 1619387"/>
              <a:gd name="connsiteX23" fmla="*/ 7839075 w 8172450"/>
              <a:gd name="connsiteY23" fmla="*/ 1250116 h 1619387"/>
              <a:gd name="connsiteX24" fmla="*/ 7934325 w 8172450"/>
              <a:gd name="connsiteY24" fmla="*/ 1278691 h 1619387"/>
              <a:gd name="connsiteX25" fmla="*/ 8010525 w 8172450"/>
              <a:gd name="connsiteY25" fmla="*/ 1421566 h 1619387"/>
              <a:gd name="connsiteX26" fmla="*/ 8086725 w 8172450"/>
              <a:gd name="connsiteY26" fmla="*/ 1383466 h 1619387"/>
              <a:gd name="connsiteX27" fmla="*/ 8172450 w 8172450"/>
              <a:gd name="connsiteY27" fmla="*/ 1383466 h 1619387"/>
              <a:gd name="connsiteX0" fmla="*/ 0 w 8172450"/>
              <a:gd name="connsiteY0" fmla="*/ 1383466 h 1620358"/>
              <a:gd name="connsiteX1" fmla="*/ 114300 w 8172450"/>
              <a:gd name="connsiteY1" fmla="*/ 1402516 h 1620358"/>
              <a:gd name="connsiteX2" fmla="*/ 266700 w 8172450"/>
              <a:gd name="connsiteY2" fmla="*/ 1440616 h 1620358"/>
              <a:gd name="connsiteX3" fmla="*/ 438150 w 8172450"/>
              <a:gd name="connsiteY3" fmla="*/ 1440616 h 1620358"/>
              <a:gd name="connsiteX4" fmla="*/ 552450 w 8172450"/>
              <a:gd name="connsiteY4" fmla="*/ 1402516 h 1620358"/>
              <a:gd name="connsiteX5" fmla="*/ 628650 w 8172450"/>
              <a:gd name="connsiteY5" fmla="*/ 1392991 h 1620358"/>
              <a:gd name="connsiteX6" fmla="*/ 704850 w 8172450"/>
              <a:gd name="connsiteY6" fmla="*/ 1402516 h 1620358"/>
              <a:gd name="connsiteX7" fmla="*/ 800100 w 8172450"/>
              <a:gd name="connsiteY7" fmla="*/ 1183441 h 1620358"/>
              <a:gd name="connsiteX8" fmla="*/ 6715125 w 8172450"/>
              <a:gd name="connsiteY8" fmla="*/ 1618416 h 1620358"/>
              <a:gd name="connsiteX9" fmla="*/ 6924675 w 8172450"/>
              <a:gd name="connsiteY9" fmla="*/ 1335841 h 1620358"/>
              <a:gd name="connsiteX10" fmla="*/ 7019925 w 8172450"/>
              <a:gd name="connsiteY10" fmla="*/ 1154866 h 1620358"/>
              <a:gd name="connsiteX11" fmla="*/ 7077075 w 8172450"/>
              <a:gd name="connsiteY11" fmla="*/ 430966 h 1620358"/>
              <a:gd name="connsiteX12" fmla="*/ 7115175 w 8172450"/>
              <a:gd name="connsiteY12" fmla="*/ 173791 h 1620358"/>
              <a:gd name="connsiteX13" fmla="*/ 7191375 w 8172450"/>
              <a:gd name="connsiteY13" fmla="*/ 2341 h 1620358"/>
              <a:gd name="connsiteX14" fmla="*/ 7219950 w 8172450"/>
              <a:gd name="connsiteY14" fmla="*/ 297616 h 1620358"/>
              <a:gd name="connsiteX15" fmla="*/ 7267575 w 8172450"/>
              <a:gd name="connsiteY15" fmla="*/ 611941 h 1620358"/>
              <a:gd name="connsiteX16" fmla="*/ 7277100 w 8172450"/>
              <a:gd name="connsiteY16" fmla="*/ 869116 h 1620358"/>
              <a:gd name="connsiteX17" fmla="*/ 7362825 w 8172450"/>
              <a:gd name="connsiteY17" fmla="*/ 1040566 h 1620358"/>
              <a:gd name="connsiteX18" fmla="*/ 7458075 w 8172450"/>
              <a:gd name="connsiteY18" fmla="*/ 1192966 h 1620358"/>
              <a:gd name="connsiteX19" fmla="*/ 7572375 w 8172450"/>
              <a:gd name="connsiteY19" fmla="*/ 1192966 h 1620358"/>
              <a:gd name="connsiteX20" fmla="*/ 7639050 w 8172450"/>
              <a:gd name="connsiteY20" fmla="*/ 1107241 h 1620358"/>
              <a:gd name="connsiteX21" fmla="*/ 7762875 w 8172450"/>
              <a:gd name="connsiteY21" fmla="*/ 1173916 h 1620358"/>
              <a:gd name="connsiteX22" fmla="*/ 7839075 w 8172450"/>
              <a:gd name="connsiteY22" fmla="*/ 1250116 h 1620358"/>
              <a:gd name="connsiteX23" fmla="*/ 7934325 w 8172450"/>
              <a:gd name="connsiteY23" fmla="*/ 1278691 h 1620358"/>
              <a:gd name="connsiteX24" fmla="*/ 8010525 w 8172450"/>
              <a:gd name="connsiteY24" fmla="*/ 1421566 h 1620358"/>
              <a:gd name="connsiteX25" fmla="*/ 8086725 w 8172450"/>
              <a:gd name="connsiteY25" fmla="*/ 1383466 h 1620358"/>
              <a:gd name="connsiteX26" fmla="*/ 8172450 w 8172450"/>
              <a:gd name="connsiteY26" fmla="*/ 1383466 h 1620358"/>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704850 w 8172450"/>
              <a:gd name="connsiteY6" fmla="*/ 1402516 h 1618416"/>
              <a:gd name="connsiteX7" fmla="*/ 6715125 w 8172450"/>
              <a:gd name="connsiteY7" fmla="*/ 1618416 h 1618416"/>
              <a:gd name="connsiteX8" fmla="*/ 6924675 w 8172450"/>
              <a:gd name="connsiteY8" fmla="*/ 1335841 h 1618416"/>
              <a:gd name="connsiteX9" fmla="*/ 7019925 w 8172450"/>
              <a:gd name="connsiteY9" fmla="*/ 1154866 h 1618416"/>
              <a:gd name="connsiteX10" fmla="*/ 7077075 w 8172450"/>
              <a:gd name="connsiteY10" fmla="*/ 430966 h 1618416"/>
              <a:gd name="connsiteX11" fmla="*/ 7115175 w 8172450"/>
              <a:gd name="connsiteY11" fmla="*/ 173791 h 1618416"/>
              <a:gd name="connsiteX12" fmla="*/ 7191375 w 8172450"/>
              <a:gd name="connsiteY12" fmla="*/ 2341 h 1618416"/>
              <a:gd name="connsiteX13" fmla="*/ 7219950 w 8172450"/>
              <a:gd name="connsiteY13" fmla="*/ 297616 h 1618416"/>
              <a:gd name="connsiteX14" fmla="*/ 7267575 w 8172450"/>
              <a:gd name="connsiteY14" fmla="*/ 611941 h 1618416"/>
              <a:gd name="connsiteX15" fmla="*/ 7277100 w 8172450"/>
              <a:gd name="connsiteY15" fmla="*/ 869116 h 1618416"/>
              <a:gd name="connsiteX16" fmla="*/ 7362825 w 8172450"/>
              <a:gd name="connsiteY16" fmla="*/ 1040566 h 1618416"/>
              <a:gd name="connsiteX17" fmla="*/ 7458075 w 8172450"/>
              <a:gd name="connsiteY17" fmla="*/ 1192966 h 1618416"/>
              <a:gd name="connsiteX18" fmla="*/ 7572375 w 8172450"/>
              <a:gd name="connsiteY18" fmla="*/ 1192966 h 1618416"/>
              <a:gd name="connsiteX19" fmla="*/ 7639050 w 8172450"/>
              <a:gd name="connsiteY19" fmla="*/ 1107241 h 1618416"/>
              <a:gd name="connsiteX20" fmla="*/ 7762875 w 8172450"/>
              <a:gd name="connsiteY20" fmla="*/ 1173916 h 1618416"/>
              <a:gd name="connsiteX21" fmla="*/ 7839075 w 8172450"/>
              <a:gd name="connsiteY21" fmla="*/ 1250116 h 1618416"/>
              <a:gd name="connsiteX22" fmla="*/ 7934325 w 8172450"/>
              <a:gd name="connsiteY22" fmla="*/ 1278691 h 1618416"/>
              <a:gd name="connsiteX23" fmla="*/ 8010525 w 8172450"/>
              <a:gd name="connsiteY23" fmla="*/ 1421566 h 1618416"/>
              <a:gd name="connsiteX24" fmla="*/ 8086725 w 8172450"/>
              <a:gd name="connsiteY24" fmla="*/ 1383466 h 1618416"/>
              <a:gd name="connsiteX25" fmla="*/ 8172450 w 8172450"/>
              <a:gd name="connsiteY25"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6715125 w 8172450"/>
              <a:gd name="connsiteY6" fmla="*/ 1618416 h 1618416"/>
              <a:gd name="connsiteX7" fmla="*/ 6924675 w 8172450"/>
              <a:gd name="connsiteY7" fmla="*/ 1335841 h 1618416"/>
              <a:gd name="connsiteX8" fmla="*/ 7019925 w 8172450"/>
              <a:gd name="connsiteY8" fmla="*/ 1154866 h 1618416"/>
              <a:gd name="connsiteX9" fmla="*/ 7077075 w 8172450"/>
              <a:gd name="connsiteY9" fmla="*/ 430966 h 1618416"/>
              <a:gd name="connsiteX10" fmla="*/ 7115175 w 8172450"/>
              <a:gd name="connsiteY10" fmla="*/ 173791 h 1618416"/>
              <a:gd name="connsiteX11" fmla="*/ 7191375 w 8172450"/>
              <a:gd name="connsiteY11" fmla="*/ 2341 h 1618416"/>
              <a:gd name="connsiteX12" fmla="*/ 7219950 w 8172450"/>
              <a:gd name="connsiteY12" fmla="*/ 297616 h 1618416"/>
              <a:gd name="connsiteX13" fmla="*/ 7267575 w 8172450"/>
              <a:gd name="connsiteY13" fmla="*/ 611941 h 1618416"/>
              <a:gd name="connsiteX14" fmla="*/ 7277100 w 8172450"/>
              <a:gd name="connsiteY14" fmla="*/ 869116 h 1618416"/>
              <a:gd name="connsiteX15" fmla="*/ 7362825 w 8172450"/>
              <a:gd name="connsiteY15" fmla="*/ 1040566 h 1618416"/>
              <a:gd name="connsiteX16" fmla="*/ 7458075 w 8172450"/>
              <a:gd name="connsiteY16" fmla="*/ 1192966 h 1618416"/>
              <a:gd name="connsiteX17" fmla="*/ 7572375 w 8172450"/>
              <a:gd name="connsiteY17" fmla="*/ 1192966 h 1618416"/>
              <a:gd name="connsiteX18" fmla="*/ 7639050 w 8172450"/>
              <a:gd name="connsiteY18" fmla="*/ 1107241 h 1618416"/>
              <a:gd name="connsiteX19" fmla="*/ 7762875 w 8172450"/>
              <a:gd name="connsiteY19" fmla="*/ 1173916 h 1618416"/>
              <a:gd name="connsiteX20" fmla="*/ 7839075 w 8172450"/>
              <a:gd name="connsiteY20" fmla="*/ 1250116 h 1618416"/>
              <a:gd name="connsiteX21" fmla="*/ 7934325 w 8172450"/>
              <a:gd name="connsiteY21" fmla="*/ 1278691 h 1618416"/>
              <a:gd name="connsiteX22" fmla="*/ 8010525 w 8172450"/>
              <a:gd name="connsiteY22" fmla="*/ 1421566 h 1618416"/>
              <a:gd name="connsiteX23" fmla="*/ 8086725 w 8172450"/>
              <a:gd name="connsiteY23" fmla="*/ 1383466 h 1618416"/>
              <a:gd name="connsiteX24" fmla="*/ 8172450 w 8172450"/>
              <a:gd name="connsiteY24"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715125 w 8172450"/>
              <a:gd name="connsiteY5" fmla="*/ 1618416 h 1618416"/>
              <a:gd name="connsiteX6" fmla="*/ 6924675 w 8172450"/>
              <a:gd name="connsiteY6" fmla="*/ 1335841 h 1618416"/>
              <a:gd name="connsiteX7" fmla="*/ 7019925 w 8172450"/>
              <a:gd name="connsiteY7" fmla="*/ 1154866 h 1618416"/>
              <a:gd name="connsiteX8" fmla="*/ 7077075 w 8172450"/>
              <a:gd name="connsiteY8" fmla="*/ 430966 h 1618416"/>
              <a:gd name="connsiteX9" fmla="*/ 7115175 w 8172450"/>
              <a:gd name="connsiteY9" fmla="*/ 173791 h 1618416"/>
              <a:gd name="connsiteX10" fmla="*/ 7191375 w 8172450"/>
              <a:gd name="connsiteY10" fmla="*/ 2341 h 1618416"/>
              <a:gd name="connsiteX11" fmla="*/ 7219950 w 8172450"/>
              <a:gd name="connsiteY11" fmla="*/ 297616 h 1618416"/>
              <a:gd name="connsiteX12" fmla="*/ 7267575 w 8172450"/>
              <a:gd name="connsiteY12" fmla="*/ 611941 h 1618416"/>
              <a:gd name="connsiteX13" fmla="*/ 7277100 w 8172450"/>
              <a:gd name="connsiteY13" fmla="*/ 869116 h 1618416"/>
              <a:gd name="connsiteX14" fmla="*/ 7362825 w 8172450"/>
              <a:gd name="connsiteY14" fmla="*/ 1040566 h 1618416"/>
              <a:gd name="connsiteX15" fmla="*/ 7458075 w 8172450"/>
              <a:gd name="connsiteY15" fmla="*/ 1192966 h 1618416"/>
              <a:gd name="connsiteX16" fmla="*/ 7572375 w 8172450"/>
              <a:gd name="connsiteY16" fmla="*/ 1192966 h 1618416"/>
              <a:gd name="connsiteX17" fmla="*/ 7639050 w 8172450"/>
              <a:gd name="connsiteY17" fmla="*/ 1107241 h 1618416"/>
              <a:gd name="connsiteX18" fmla="*/ 7762875 w 8172450"/>
              <a:gd name="connsiteY18" fmla="*/ 1173916 h 1618416"/>
              <a:gd name="connsiteX19" fmla="*/ 7839075 w 8172450"/>
              <a:gd name="connsiteY19" fmla="*/ 1250116 h 1618416"/>
              <a:gd name="connsiteX20" fmla="*/ 7934325 w 8172450"/>
              <a:gd name="connsiteY20" fmla="*/ 1278691 h 1618416"/>
              <a:gd name="connsiteX21" fmla="*/ 8010525 w 8172450"/>
              <a:gd name="connsiteY21" fmla="*/ 1421566 h 1618416"/>
              <a:gd name="connsiteX22" fmla="*/ 8086725 w 8172450"/>
              <a:gd name="connsiteY22" fmla="*/ 1383466 h 1618416"/>
              <a:gd name="connsiteX23" fmla="*/ 8172450 w 8172450"/>
              <a:gd name="connsiteY23" fmla="*/ 1383466 h 1618416"/>
              <a:gd name="connsiteX0" fmla="*/ 74539 w 8246989"/>
              <a:gd name="connsiteY0" fmla="*/ 1383466 h 1618416"/>
              <a:gd name="connsiteX1" fmla="*/ 188839 w 8246989"/>
              <a:gd name="connsiteY1" fmla="*/ 1402516 h 1618416"/>
              <a:gd name="connsiteX2" fmla="*/ 341239 w 8246989"/>
              <a:gd name="connsiteY2" fmla="*/ 1440616 h 1618416"/>
              <a:gd name="connsiteX3" fmla="*/ 512689 w 8246989"/>
              <a:gd name="connsiteY3" fmla="*/ 1440616 h 1618416"/>
              <a:gd name="connsiteX4" fmla="*/ 6789664 w 8246989"/>
              <a:gd name="connsiteY4" fmla="*/ 1618416 h 1618416"/>
              <a:gd name="connsiteX5" fmla="*/ 6999214 w 8246989"/>
              <a:gd name="connsiteY5" fmla="*/ 1335841 h 1618416"/>
              <a:gd name="connsiteX6" fmla="*/ 7094464 w 8246989"/>
              <a:gd name="connsiteY6" fmla="*/ 1154866 h 1618416"/>
              <a:gd name="connsiteX7" fmla="*/ 7151614 w 8246989"/>
              <a:gd name="connsiteY7" fmla="*/ 430966 h 1618416"/>
              <a:gd name="connsiteX8" fmla="*/ 7189714 w 8246989"/>
              <a:gd name="connsiteY8" fmla="*/ 173791 h 1618416"/>
              <a:gd name="connsiteX9" fmla="*/ 7265914 w 8246989"/>
              <a:gd name="connsiteY9" fmla="*/ 2341 h 1618416"/>
              <a:gd name="connsiteX10" fmla="*/ 7294489 w 8246989"/>
              <a:gd name="connsiteY10" fmla="*/ 297616 h 1618416"/>
              <a:gd name="connsiteX11" fmla="*/ 7342114 w 8246989"/>
              <a:gd name="connsiteY11" fmla="*/ 611941 h 1618416"/>
              <a:gd name="connsiteX12" fmla="*/ 7351639 w 8246989"/>
              <a:gd name="connsiteY12" fmla="*/ 869116 h 1618416"/>
              <a:gd name="connsiteX13" fmla="*/ 7437364 w 8246989"/>
              <a:gd name="connsiteY13" fmla="*/ 1040566 h 1618416"/>
              <a:gd name="connsiteX14" fmla="*/ 7532614 w 8246989"/>
              <a:gd name="connsiteY14" fmla="*/ 1192966 h 1618416"/>
              <a:gd name="connsiteX15" fmla="*/ 7646914 w 8246989"/>
              <a:gd name="connsiteY15" fmla="*/ 1192966 h 1618416"/>
              <a:gd name="connsiteX16" fmla="*/ 7713589 w 8246989"/>
              <a:gd name="connsiteY16" fmla="*/ 1107241 h 1618416"/>
              <a:gd name="connsiteX17" fmla="*/ 7837414 w 8246989"/>
              <a:gd name="connsiteY17" fmla="*/ 1173916 h 1618416"/>
              <a:gd name="connsiteX18" fmla="*/ 7913614 w 8246989"/>
              <a:gd name="connsiteY18" fmla="*/ 1250116 h 1618416"/>
              <a:gd name="connsiteX19" fmla="*/ 8008864 w 8246989"/>
              <a:gd name="connsiteY19" fmla="*/ 1278691 h 1618416"/>
              <a:gd name="connsiteX20" fmla="*/ 8085064 w 8246989"/>
              <a:gd name="connsiteY20" fmla="*/ 1421566 h 1618416"/>
              <a:gd name="connsiteX21" fmla="*/ 8161264 w 8246989"/>
              <a:gd name="connsiteY21" fmla="*/ 1383466 h 1618416"/>
              <a:gd name="connsiteX22" fmla="*/ 8246989 w 8246989"/>
              <a:gd name="connsiteY22" fmla="*/ 1383466 h 1618416"/>
              <a:gd name="connsiteX0" fmla="*/ 253937 w 8426387"/>
              <a:gd name="connsiteY0" fmla="*/ 1383466 h 1618416"/>
              <a:gd name="connsiteX1" fmla="*/ 368237 w 8426387"/>
              <a:gd name="connsiteY1" fmla="*/ 1402516 h 1618416"/>
              <a:gd name="connsiteX2" fmla="*/ 520637 w 8426387"/>
              <a:gd name="connsiteY2" fmla="*/ 1440616 h 1618416"/>
              <a:gd name="connsiteX3" fmla="*/ 6969062 w 8426387"/>
              <a:gd name="connsiteY3" fmla="*/ 1618416 h 1618416"/>
              <a:gd name="connsiteX4" fmla="*/ 7178612 w 8426387"/>
              <a:gd name="connsiteY4" fmla="*/ 1335841 h 1618416"/>
              <a:gd name="connsiteX5" fmla="*/ 7273862 w 8426387"/>
              <a:gd name="connsiteY5" fmla="*/ 1154866 h 1618416"/>
              <a:gd name="connsiteX6" fmla="*/ 7331012 w 8426387"/>
              <a:gd name="connsiteY6" fmla="*/ 430966 h 1618416"/>
              <a:gd name="connsiteX7" fmla="*/ 7369112 w 8426387"/>
              <a:gd name="connsiteY7" fmla="*/ 173791 h 1618416"/>
              <a:gd name="connsiteX8" fmla="*/ 7445312 w 8426387"/>
              <a:gd name="connsiteY8" fmla="*/ 2341 h 1618416"/>
              <a:gd name="connsiteX9" fmla="*/ 7473887 w 8426387"/>
              <a:gd name="connsiteY9" fmla="*/ 297616 h 1618416"/>
              <a:gd name="connsiteX10" fmla="*/ 7521512 w 8426387"/>
              <a:gd name="connsiteY10" fmla="*/ 611941 h 1618416"/>
              <a:gd name="connsiteX11" fmla="*/ 7531037 w 8426387"/>
              <a:gd name="connsiteY11" fmla="*/ 869116 h 1618416"/>
              <a:gd name="connsiteX12" fmla="*/ 7616762 w 8426387"/>
              <a:gd name="connsiteY12" fmla="*/ 1040566 h 1618416"/>
              <a:gd name="connsiteX13" fmla="*/ 7712012 w 8426387"/>
              <a:gd name="connsiteY13" fmla="*/ 1192966 h 1618416"/>
              <a:gd name="connsiteX14" fmla="*/ 7826312 w 8426387"/>
              <a:gd name="connsiteY14" fmla="*/ 1192966 h 1618416"/>
              <a:gd name="connsiteX15" fmla="*/ 7892987 w 8426387"/>
              <a:gd name="connsiteY15" fmla="*/ 1107241 h 1618416"/>
              <a:gd name="connsiteX16" fmla="*/ 8016812 w 8426387"/>
              <a:gd name="connsiteY16" fmla="*/ 1173916 h 1618416"/>
              <a:gd name="connsiteX17" fmla="*/ 8093012 w 8426387"/>
              <a:gd name="connsiteY17" fmla="*/ 1250116 h 1618416"/>
              <a:gd name="connsiteX18" fmla="*/ 8188262 w 8426387"/>
              <a:gd name="connsiteY18" fmla="*/ 1278691 h 1618416"/>
              <a:gd name="connsiteX19" fmla="*/ 8264462 w 8426387"/>
              <a:gd name="connsiteY19" fmla="*/ 1421566 h 1618416"/>
              <a:gd name="connsiteX20" fmla="*/ 8340662 w 8426387"/>
              <a:gd name="connsiteY20" fmla="*/ 1383466 h 1618416"/>
              <a:gd name="connsiteX21" fmla="*/ 8426387 w 8426387"/>
              <a:gd name="connsiteY21" fmla="*/ 1383466 h 1618416"/>
              <a:gd name="connsiteX0" fmla="*/ 406072 w 8578522"/>
              <a:gd name="connsiteY0" fmla="*/ 1383466 h 1618416"/>
              <a:gd name="connsiteX1" fmla="*/ 520372 w 8578522"/>
              <a:gd name="connsiteY1" fmla="*/ 1402516 h 1618416"/>
              <a:gd name="connsiteX2" fmla="*/ 7121197 w 8578522"/>
              <a:gd name="connsiteY2" fmla="*/ 1618416 h 1618416"/>
              <a:gd name="connsiteX3" fmla="*/ 7330747 w 8578522"/>
              <a:gd name="connsiteY3" fmla="*/ 1335841 h 1618416"/>
              <a:gd name="connsiteX4" fmla="*/ 7425997 w 8578522"/>
              <a:gd name="connsiteY4" fmla="*/ 1154866 h 1618416"/>
              <a:gd name="connsiteX5" fmla="*/ 7483147 w 8578522"/>
              <a:gd name="connsiteY5" fmla="*/ 430966 h 1618416"/>
              <a:gd name="connsiteX6" fmla="*/ 7521247 w 8578522"/>
              <a:gd name="connsiteY6" fmla="*/ 173791 h 1618416"/>
              <a:gd name="connsiteX7" fmla="*/ 7597447 w 8578522"/>
              <a:gd name="connsiteY7" fmla="*/ 2341 h 1618416"/>
              <a:gd name="connsiteX8" fmla="*/ 7626022 w 8578522"/>
              <a:gd name="connsiteY8" fmla="*/ 297616 h 1618416"/>
              <a:gd name="connsiteX9" fmla="*/ 7673647 w 8578522"/>
              <a:gd name="connsiteY9" fmla="*/ 611941 h 1618416"/>
              <a:gd name="connsiteX10" fmla="*/ 7683172 w 8578522"/>
              <a:gd name="connsiteY10" fmla="*/ 869116 h 1618416"/>
              <a:gd name="connsiteX11" fmla="*/ 7768897 w 8578522"/>
              <a:gd name="connsiteY11" fmla="*/ 1040566 h 1618416"/>
              <a:gd name="connsiteX12" fmla="*/ 7864147 w 8578522"/>
              <a:gd name="connsiteY12" fmla="*/ 1192966 h 1618416"/>
              <a:gd name="connsiteX13" fmla="*/ 7978447 w 8578522"/>
              <a:gd name="connsiteY13" fmla="*/ 1192966 h 1618416"/>
              <a:gd name="connsiteX14" fmla="*/ 8045122 w 8578522"/>
              <a:gd name="connsiteY14" fmla="*/ 1107241 h 1618416"/>
              <a:gd name="connsiteX15" fmla="*/ 8168947 w 8578522"/>
              <a:gd name="connsiteY15" fmla="*/ 1173916 h 1618416"/>
              <a:gd name="connsiteX16" fmla="*/ 8245147 w 8578522"/>
              <a:gd name="connsiteY16" fmla="*/ 1250116 h 1618416"/>
              <a:gd name="connsiteX17" fmla="*/ 8340397 w 8578522"/>
              <a:gd name="connsiteY17" fmla="*/ 1278691 h 1618416"/>
              <a:gd name="connsiteX18" fmla="*/ 8416597 w 8578522"/>
              <a:gd name="connsiteY18" fmla="*/ 1421566 h 1618416"/>
              <a:gd name="connsiteX19" fmla="*/ 8492797 w 8578522"/>
              <a:gd name="connsiteY19" fmla="*/ 1383466 h 1618416"/>
              <a:gd name="connsiteX20" fmla="*/ 8578522 w 8578522"/>
              <a:gd name="connsiteY20" fmla="*/ 1383466 h 1618416"/>
              <a:gd name="connsiteX0" fmla="*/ 0 w 8172450"/>
              <a:gd name="connsiteY0" fmla="*/ 1383466 h 1618416"/>
              <a:gd name="connsiteX1" fmla="*/ 6715125 w 8172450"/>
              <a:gd name="connsiteY1" fmla="*/ 1618416 h 1618416"/>
              <a:gd name="connsiteX2" fmla="*/ 6924675 w 8172450"/>
              <a:gd name="connsiteY2" fmla="*/ 1335841 h 1618416"/>
              <a:gd name="connsiteX3" fmla="*/ 7019925 w 8172450"/>
              <a:gd name="connsiteY3" fmla="*/ 1154866 h 1618416"/>
              <a:gd name="connsiteX4" fmla="*/ 7077075 w 8172450"/>
              <a:gd name="connsiteY4" fmla="*/ 430966 h 1618416"/>
              <a:gd name="connsiteX5" fmla="*/ 7115175 w 8172450"/>
              <a:gd name="connsiteY5" fmla="*/ 173791 h 1618416"/>
              <a:gd name="connsiteX6" fmla="*/ 7191375 w 8172450"/>
              <a:gd name="connsiteY6" fmla="*/ 2341 h 1618416"/>
              <a:gd name="connsiteX7" fmla="*/ 7219950 w 8172450"/>
              <a:gd name="connsiteY7" fmla="*/ 297616 h 1618416"/>
              <a:gd name="connsiteX8" fmla="*/ 7267575 w 8172450"/>
              <a:gd name="connsiteY8" fmla="*/ 611941 h 1618416"/>
              <a:gd name="connsiteX9" fmla="*/ 7277100 w 8172450"/>
              <a:gd name="connsiteY9" fmla="*/ 869116 h 1618416"/>
              <a:gd name="connsiteX10" fmla="*/ 7362825 w 8172450"/>
              <a:gd name="connsiteY10" fmla="*/ 1040566 h 1618416"/>
              <a:gd name="connsiteX11" fmla="*/ 7458075 w 8172450"/>
              <a:gd name="connsiteY11" fmla="*/ 1192966 h 1618416"/>
              <a:gd name="connsiteX12" fmla="*/ 7572375 w 8172450"/>
              <a:gd name="connsiteY12" fmla="*/ 1192966 h 1618416"/>
              <a:gd name="connsiteX13" fmla="*/ 7639050 w 8172450"/>
              <a:gd name="connsiteY13" fmla="*/ 1107241 h 1618416"/>
              <a:gd name="connsiteX14" fmla="*/ 7762875 w 8172450"/>
              <a:gd name="connsiteY14" fmla="*/ 1173916 h 1618416"/>
              <a:gd name="connsiteX15" fmla="*/ 7839075 w 8172450"/>
              <a:gd name="connsiteY15" fmla="*/ 1250116 h 1618416"/>
              <a:gd name="connsiteX16" fmla="*/ 7934325 w 8172450"/>
              <a:gd name="connsiteY16" fmla="*/ 1278691 h 1618416"/>
              <a:gd name="connsiteX17" fmla="*/ 8010525 w 8172450"/>
              <a:gd name="connsiteY17" fmla="*/ 1421566 h 1618416"/>
              <a:gd name="connsiteX18" fmla="*/ 8086725 w 8172450"/>
              <a:gd name="connsiteY18" fmla="*/ 1383466 h 1618416"/>
              <a:gd name="connsiteX19" fmla="*/ 8172450 w 8172450"/>
              <a:gd name="connsiteY19" fmla="*/ 1383466 h 1618416"/>
              <a:gd name="connsiteX0" fmla="*/ 0 w 1457325"/>
              <a:gd name="connsiteY0" fmla="*/ 1618416 h 1618416"/>
              <a:gd name="connsiteX1" fmla="*/ 209550 w 1457325"/>
              <a:gd name="connsiteY1" fmla="*/ 1335841 h 1618416"/>
              <a:gd name="connsiteX2" fmla="*/ 304800 w 1457325"/>
              <a:gd name="connsiteY2" fmla="*/ 1154866 h 1618416"/>
              <a:gd name="connsiteX3" fmla="*/ 361950 w 1457325"/>
              <a:gd name="connsiteY3" fmla="*/ 430966 h 1618416"/>
              <a:gd name="connsiteX4" fmla="*/ 400050 w 1457325"/>
              <a:gd name="connsiteY4" fmla="*/ 173791 h 1618416"/>
              <a:gd name="connsiteX5" fmla="*/ 476250 w 1457325"/>
              <a:gd name="connsiteY5" fmla="*/ 2341 h 1618416"/>
              <a:gd name="connsiteX6" fmla="*/ 504825 w 1457325"/>
              <a:gd name="connsiteY6" fmla="*/ 297616 h 1618416"/>
              <a:gd name="connsiteX7" fmla="*/ 552450 w 1457325"/>
              <a:gd name="connsiteY7" fmla="*/ 611941 h 1618416"/>
              <a:gd name="connsiteX8" fmla="*/ 561975 w 1457325"/>
              <a:gd name="connsiteY8" fmla="*/ 869116 h 1618416"/>
              <a:gd name="connsiteX9" fmla="*/ 647700 w 1457325"/>
              <a:gd name="connsiteY9" fmla="*/ 1040566 h 1618416"/>
              <a:gd name="connsiteX10" fmla="*/ 742950 w 1457325"/>
              <a:gd name="connsiteY10" fmla="*/ 1192966 h 1618416"/>
              <a:gd name="connsiteX11" fmla="*/ 857250 w 1457325"/>
              <a:gd name="connsiteY11" fmla="*/ 1192966 h 1618416"/>
              <a:gd name="connsiteX12" fmla="*/ 923925 w 1457325"/>
              <a:gd name="connsiteY12" fmla="*/ 1107241 h 1618416"/>
              <a:gd name="connsiteX13" fmla="*/ 1047750 w 1457325"/>
              <a:gd name="connsiteY13" fmla="*/ 1173916 h 1618416"/>
              <a:gd name="connsiteX14" fmla="*/ 1123950 w 1457325"/>
              <a:gd name="connsiteY14" fmla="*/ 1250116 h 1618416"/>
              <a:gd name="connsiteX15" fmla="*/ 1219200 w 1457325"/>
              <a:gd name="connsiteY15" fmla="*/ 1278691 h 1618416"/>
              <a:gd name="connsiteX16" fmla="*/ 1295400 w 1457325"/>
              <a:gd name="connsiteY16" fmla="*/ 1421566 h 1618416"/>
              <a:gd name="connsiteX17" fmla="*/ 1371600 w 1457325"/>
              <a:gd name="connsiteY17" fmla="*/ 1383466 h 1618416"/>
              <a:gd name="connsiteX18" fmla="*/ 1457325 w 1457325"/>
              <a:gd name="connsiteY18" fmla="*/ 138346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46225"/>
              <a:gd name="connsiteY0" fmla="*/ 1618416 h 1618416"/>
              <a:gd name="connsiteX1" fmla="*/ 209550 w 1546225"/>
              <a:gd name="connsiteY1" fmla="*/ 1335841 h 1618416"/>
              <a:gd name="connsiteX2" fmla="*/ 304800 w 1546225"/>
              <a:gd name="connsiteY2" fmla="*/ 1154866 h 1618416"/>
              <a:gd name="connsiteX3" fmla="*/ 361950 w 1546225"/>
              <a:gd name="connsiteY3" fmla="*/ 430966 h 1618416"/>
              <a:gd name="connsiteX4" fmla="*/ 400050 w 1546225"/>
              <a:gd name="connsiteY4" fmla="*/ 173791 h 1618416"/>
              <a:gd name="connsiteX5" fmla="*/ 476250 w 1546225"/>
              <a:gd name="connsiteY5" fmla="*/ 2341 h 1618416"/>
              <a:gd name="connsiteX6" fmla="*/ 504825 w 1546225"/>
              <a:gd name="connsiteY6" fmla="*/ 297616 h 1618416"/>
              <a:gd name="connsiteX7" fmla="*/ 552450 w 1546225"/>
              <a:gd name="connsiteY7" fmla="*/ 611941 h 1618416"/>
              <a:gd name="connsiteX8" fmla="*/ 561975 w 1546225"/>
              <a:gd name="connsiteY8" fmla="*/ 869116 h 1618416"/>
              <a:gd name="connsiteX9" fmla="*/ 647700 w 1546225"/>
              <a:gd name="connsiteY9" fmla="*/ 1040566 h 1618416"/>
              <a:gd name="connsiteX10" fmla="*/ 742950 w 1546225"/>
              <a:gd name="connsiteY10" fmla="*/ 1192966 h 1618416"/>
              <a:gd name="connsiteX11" fmla="*/ 857250 w 1546225"/>
              <a:gd name="connsiteY11" fmla="*/ 1192966 h 1618416"/>
              <a:gd name="connsiteX12" fmla="*/ 923925 w 1546225"/>
              <a:gd name="connsiteY12" fmla="*/ 1107241 h 1618416"/>
              <a:gd name="connsiteX13" fmla="*/ 1047750 w 1546225"/>
              <a:gd name="connsiteY13" fmla="*/ 1173916 h 1618416"/>
              <a:gd name="connsiteX14" fmla="*/ 1123950 w 1546225"/>
              <a:gd name="connsiteY14" fmla="*/ 1250116 h 1618416"/>
              <a:gd name="connsiteX15" fmla="*/ 1219200 w 1546225"/>
              <a:gd name="connsiteY15" fmla="*/ 1278691 h 1618416"/>
              <a:gd name="connsiteX16" fmla="*/ 1295400 w 1546225"/>
              <a:gd name="connsiteY16" fmla="*/ 1421566 h 1618416"/>
              <a:gd name="connsiteX17" fmla="*/ 1371600 w 1546225"/>
              <a:gd name="connsiteY17" fmla="*/ 1383466 h 1618416"/>
              <a:gd name="connsiteX18" fmla="*/ 1546225 w 1546225"/>
              <a:gd name="connsiteY18" fmla="*/ 1478716 h 161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6225" h="1618416">
                <a:moveTo>
                  <a:pt x="0" y="1618416"/>
                </a:moveTo>
                <a:cubicBezTo>
                  <a:pt x="11113" y="1610479"/>
                  <a:pt x="158750" y="1413099"/>
                  <a:pt x="209550" y="1335841"/>
                </a:cubicBezTo>
                <a:cubicBezTo>
                  <a:pt x="260350" y="1258583"/>
                  <a:pt x="279400" y="1305678"/>
                  <a:pt x="304800" y="1154866"/>
                </a:cubicBezTo>
                <a:cubicBezTo>
                  <a:pt x="330200" y="1004054"/>
                  <a:pt x="346075" y="594479"/>
                  <a:pt x="361950" y="430966"/>
                </a:cubicBezTo>
                <a:cubicBezTo>
                  <a:pt x="377825" y="267453"/>
                  <a:pt x="381000" y="245228"/>
                  <a:pt x="400050" y="173791"/>
                </a:cubicBezTo>
                <a:cubicBezTo>
                  <a:pt x="419100" y="102353"/>
                  <a:pt x="458788" y="-18296"/>
                  <a:pt x="476250" y="2341"/>
                </a:cubicBezTo>
                <a:cubicBezTo>
                  <a:pt x="493712" y="22978"/>
                  <a:pt x="492125" y="196016"/>
                  <a:pt x="504825" y="297616"/>
                </a:cubicBezTo>
                <a:cubicBezTo>
                  <a:pt x="517525" y="399216"/>
                  <a:pt x="542925" y="516691"/>
                  <a:pt x="552450" y="611941"/>
                </a:cubicBezTo>
                <a:cubicBezTo>
                  <a:pt x="561975" y="707191"/>
                  <a:pt x="546100" y="797679"/>
                  <a:pt x="561975" y="869116"/>
                </a:cubicBezTo>
                <a:cubicBezTo>
                  <a:pt x="577850" y="940553"/>
                  <a:pt x="617538" y="986591"/>
                  <a:pt x="647700" y="1040566"/>
                </a:cubicBezTo>
                <a:cubicBezTo>
                  <a:pt x="677863" y="1094541"/>
                  <a:pt x="708025" y="1167566"/>
                  <a:pt x="742950" y="1192966"/>
                </a:cubicBezTo>
                <a:cubicBezTo>
                  <a:pt x="777875" y="1218366"/>
                  <a:pt x="827088" y="1207253"/>
                  <a:pt x="857250" y="1192966"/>
                </a:cubicBezTo>
                <a:cubicBezTo>
                  <a:pt x="887412" y="1178679"/>
                  <a:pt x="892175" y="1110416"/>
                  <a:pt x="923925" y="1107241"/>
                </a:cubicBezTo>
                <a:cubicBezTo>
                  <a:pt x="955675" y="1104066"/>
                  <a:pt x="1014413" y="1150104"/>
                  <a:pt x="1047750" y="1173916"/>
                </a:cubicBezTo>
                <a:cubicBezTo>
                  <a:pt x="1081087" y="1197728"/>
                  <a:pt x="1095375" y="1232654"/>
                  <a:pt x="1123950" y="1250116"/>
                </a:cubicBezTo>
                <a:cubicBezTo>
                  <a:pt x="1152525" y="1267578"/>
                  <a:pt x="1190625" y="1250116"/>
                  <a:pt x="1219200" y="1278691"/>
                </a:cubicBezTo>
                <a:cubicBezTo>
                  <a:pt x="1247775" y="1307266"/>
                  <a:pt x="1270000" y="1404103"/>
                  <a:pt x="1295400" y="1421566"/>
                </a:cubicBezTo>
                <a:cubicBezTo>
                  <a:pt x="1320800" y="1439029"/>
                  <a:pt x="1344613" y="1389816"/>
                  <a:pt x="1371600" y="1383466"/>
                </a:cubicBezTo>
                <a:cubicBezTo>
                  <a:pt x="1398587" y="1377116"/>
                  <a:pt x="1516856" y="1475541"/>
                  <a:pt x="1546225" y="1478716"/>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2195EE1-F25F-4933-97B9-2BAC23262BE7}"/>
              </a:ext>
            </a:extLst>
          </p:cNvPr>
          <p:cNvSpPr txBox="1"/>
          <p:nvPr/>
        </p:nvSpPr>
        <p:spPr>
          <a:xfrm>
            <a:off x="6091316" y="1039240"/>
            <a:ext cx="1426224" cy="461665"/>
          </a:xfrm>
          <a:prstGeom prst="rect">
            <a:avLst/>
          </a:prstGeom>
          <a:noFill/>
        </p:spPr>
        <p:txBody>
          <a:bodyPr wrap="none" rtlCol="0">
            <a:spAutoFit/>
          </a:bodyPr>
          <a:lstStyle/>
          <a:p>
            <a:pPr algn="r"/>
            <a:r>
              <a:rPr lang="en-US" sz="2400" b="1" dirty="0"/>
              <a:t>CONFLICT</a:t>
            </a:r>
            <a:endParaRPr lang="en-CA" sz="2400" b="1" dirty="0"/>
          </a:p>
        </p:txBody>
      </p:sp>
      <p:grpSp>
        <p:nvGrpSpPr>
          <p:cNvPr id="32" name="Group 31">
            <a:extLst>
              <a:ext uri="{FF2B5EF4-FFF2-40B4-BE49-F238E27FC236}">
                <a16:creationId xmlns:a16="http://schemas.microsoft.com/office/drawing/2014/main" id="{5877D197-DC73-4048-8F9C-1AECBBC8C743}"/>
              </a:ext>
            </a:extLst>
          </p:cNvPr>
          <p:cNvGrpSpPr/>
          <p:nvPr/>
        </p:nvGrpSpPr>
        <p:grpSpPr>
          <a:xfrm>
            <a:off x="332459" y="2254830"/>
            <a:ext cx="11835858" cy="4153874"/>
            <a:chOff x="332459" y="2254830"/>
            <a:chExt cx="11835858" cy="4153874"/>
          </a:xfrm>
        </p:grpSpPr>
        <p:sp>
          <p:nvSpPr>
            <p:cNvPr id="33" name="TextBox 32">
              <a:extLst>
                <a:ext uri="{FF2B5EF4-FFF2-40B4-BE49-F238E27FC236}">
                  <a16:creationId xmlns:a16="http://schemas.microsoft.com/office/drawing/2014/main" id="{2CBA324C-27D4-46F1-8D11-6DFECFEB5871}"/>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4" name="TextBox 33">
              <a:extLst>
                <a:ext uri="{FF2B5EF4-FFF2-40B4-BE49-F238E27FC236}">
                  <a16:creationId xmlns:a16="http://schemas.microsoft.com/office/drawing/2014/main" id="{94BED674-6C65-4C00-AB20-100577EA8038}"/>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5" name="TextBox 34">
              <a:extLst>
                <a:ext uri="{FF2B5EF4-FFF2-40B4-BE49-F238E27FC236}">
                  <a16:creationId xmlns:a16="http://schemas.microsoft.com/office/drawing/2014/main" id="{180D353F-3D1C-40F9-AF7A-FF12AC6E29E6}"/>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6" name="TextBox 35">
              <a:extLst>
                <a:ext uri="{FF2B5EF4-FFF2-40B4-BE49-F238E27FC236}">
                  <a16:creationId xmlns:a16="http://schemas.microsoft.com/office/drawing/2014/main" id="{6F5D4F83-60E4-4B2C-B110-C3EEBCC48EE7}"/>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37" name="TextBox 36">
              <a:extLst>
                <a:ext uri="{FF2B5EF4-FFF2-40B4-BE49-F238E27FC236}">
                  <a16:creationId xmlns:a16="http://schemas.microsoft.com/office/drawing/2014/main" id="{9056559C-23B1-4CDD-8106-5A4898B74F13}"/>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38" name="TextBox 37">
              <a:extLst>
                <a:ext uri="{FF2B5EF4-FFF2-40B4-BE49-F238E27FC236}">
                  <a16:creationId xmlns:a16="http://schemas.microsoft.com/office/drawing/2014/main" id="{6898FBF4-EBEF-426F-A3F2-470FCFD11363}"/>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39" name="Straight Connector 38">
              <a:extLst>
                <a:ext uri="{FF2B5EF4-FFF2-40B4-BE49-F238E27FC236}">
                  <a16:creationId xmlns:a16="http://schemas.microsoft.com/office/drawing/2014/main" id="{B2C445E3-596D-4510-A4F1-8AB899E87AE5}"/>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6C2F288-D055-494C-B921-78AD35B1704C}"/>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1461CCA-C563-4458-9531-8819DDC2EC1A}"/>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697F5F80-FF51-42B7-94D4-016964B2B5BD}"/>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31DEB82C-DF84-46E2-BCA2-E5C1FF0DC04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610885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par>
                                <p:cTn id="12" presetID="22" presetClass="exit" presetSubtype="1" fill="hold" grpId="0" nodeType="withEffect">
                                  <p:stCondLst>
                                    <p:cond delay="0"/>
                                  </p:stCondLst>
                                  <p:childTnLst>
                                    <p:animEffect transition="out" filter="wipe(up)">
                                      <p:cBhvr>
                                        <p:cTn id="13" dur="1000"/>
                                        <p:tgtEl>
                                          <p:spTgt spid="30"/>
                                        </p:tgtEl>
                                      </p:cBhvr>
                                    </p:animEffect>
                                    <p:set>
                                      <p:cBhvr>
                                        <p:cTn id="14" dur="1" fill="hold">
                                          <p:stCondLst>
                                            <p:cond delay="999"/>
                                          </p:stCondLst>
                                        </p:cTn>
                                        <p:tgtEl>
                                          <p:spTgt spid="30"/>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wipe(down)">
                                      <p:cBhvr>
                                        <p:cTn id="17" dur="1000"/>
                                        <p:tgtEl>
                                          <p:spTgt spid="47"/>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4" grpId="0" animBg="1"/>
      <p:bldP spid="30" grpId="0" animBg="1"/>
      <p:bldP spid="3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009540" y="827351"/>
            <a:ext cx="4172938"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Unearthed</a:t>
            </a:r>
          </a:p>
        </p:txBody>
      </p:sp>
    </p:spTree>
    <p:extLst>
      <p:ext uri="{BB962C8B-B14F-4D97-AF65-F5344CB8AC3E}">
        <p14:creationId xmlns:p14="http://schemas.microsoft.com/office/powerpoint/2010/main" val="3179882700"/>
      </p:ext>
    </p:extLst>
  </p:cSld>
  <p:clrMapOvr>
    <a:masterClrMapping/>
  </p:clrMapOvr>
  <p:transition spd="slow">
    <p:push/>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289791" y="640937"/>
            <a:ext cx="5833562" cy="583356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46264" y="3142220"/>
            <a:ext cx="2720617" cy="830997"/>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comScore Found</a:t>
            </a:r>
          </a:p>
          <a:p>
            <a:pPr algn="ctr"/>
            <a:r>
              <a:rPr lang="en-US" sz="2400" dirty="0">
                <a:solidFill>
                  <a:schemeClr val="accent6">
                    <a:lumMod val="20000"/>
                    <a:lumOff val="80000"/>
                  </a:schemeClr>
                </a:solidFill>
                <a:latin typeface="Century Gothic" panose="020B0502020202020204" pitchFamily="34" charset="0"/>
              </a:rPr>
              <a:t>1,319</a:t>
            </a:r>
          </a:p>
        </p:txBody>
      </p:sp>
      <p:sp>
        <p:nvSpPr>
          <p:cNvPr id="67" name="TextBox 66"/>
          <p:cNvSpPr txBox="1"/>
          <p:nvPr/>
        </p:nvSpPr>
        <p:spPr>
          <a:xfrm>
            <a:off x="-11221" y="141498"/>
            <a:ext cx="2566728" cy="1015663"/>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Minutes per Capita</a:t>
            </a:r>
          </a:p>
          <a:p>
            <a:pPr algn="ctr"/>
            <a:r>
              <a:rPr lang="en-US" sz="2000" b="1" dirty="0">
                <a:solidFill>
                  <a:srgbClr val="901D06"/>
                </a:solidFill>
                <a:latin typeface="Century Gothic" panose="020B0502020202020204" pitchFamily="34" charset="0"/>
              </a:rPr>
              <a:t>French Canada</a:t>
            </a:r>
          </a:p>
          <a:p>
            <a:pPr algn="ctr"/>
            <a:r>
              <a:rPr lang="en-US" sz="2000" b="1" dirty="0">
                <a:solidFill>
                  <a:srgbClr val="901D06"/>
                </a:solidFill>
                <a:latin typeface="Century Gothic" panose="020B0502020202020204" pitchFamily="34" charset="0"/>
              </a:rPr>
              <a:t>Adults 18+</a:t>
            </a:r>
          </a:p>
        </p:txBody>
      </p:sp>
    </p:spTree>
    <p:extLst>
      <p:ext uri="{BB962C8B-B14F-4D97-AF65-F5344CB8AC3E}">
        <p14:creationId xmlns:p14="http://schemas.microsoft.com/office/powerpoint/2010/main" val="1262074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Oval 146">
            <a:extLst>
              <a:ext uri="{FF2B5EF4-FFF2-40B4-BE49-F238E27FC236}">
                <a16:creationId xmlns:a16="http://schemas.microsoft.com/office/drawing/2014/main" id="{A3475765-5277-4C06-96D1-296BA6FA7900}"/>
              </a:ext>
            </a:extLst>
          </p:cNvPr>
          <p:cNvSpPr/>
          <p:nvPr/>
        </p:nvSpPr>
        <p:spPr>
          <a:xfrm>
            <a:off x="3289791" y="640937"/>
            <a:ext cx="5833562" cy="583356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2519302" y="-81087"/>
            <a:ext cx="7176368" cy="7176368"/>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sp>
        <p:nvSpPr>
          <p:cNvPr id="141" name="TextBox 140">
            <a:extLst>
              <a:ext uri="{FF2B5EF4-FFF2-40B4-BE49-F238E27FC236}">
                <a16:creationId xmlns:a16="http://schemas.microsoft.com/office/drawing/2014/main" id="{AEC77356-9B5A-4F30-BA48-2E215FFE6763}"/>
              </a:ext>
            </a:extLst>
          </p:cNvPr>
          <p:cNvSpPr txBox="1"/>
          <p:nvPr/>
        </p:nvSpPr>
        <p:spPr>
          <a:xfrm>
            <a:off x="4846264" y="3142220"/>
            <a:ext cx="2720617" cy="830997"/>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comScore Found</a:t>
            </a:r>
          </a:p>
          <a:p>
            <a:pPr algn="ctr"/>
            <a:r>
              <a:rPr lang="en-US" sz="2400" dirty="0">
                <a:solidFill>
                  <a:schemeClr val="accent6">
                    <a:lumMod val="20000"/>
                    <a:lumOff val="80000"/>
                  </a:schemeClr>
                </a:solidFill>
                <a:latin typeface="Century Gothic" panose="020B0502020202020204" pitchFamily="34" charset="0"/>
              </a:rPr>
              <a:t>1,319</a:t>
            </a:r>
          </a:p>
        </p:txBody>
      </p:sp>
      <p:sp>
        <p:nvSpPr>
          <p:cNvPr id="63" name="TextBox 62"/>
          <p:cNvSpPr txBox="1"/>
          <p:nvPr/>
        </p:nvSpPr>
        <p:spPr>
          <a:xfrm>
            <a:off x="5216857" y="2906932"/>
            <a:ext cx="1781257" cy="1200329"/>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1,992</a:t>
            </a:r>
          </a:p>
          <a:p>
            <a:pPr algn="ctr"/>
            <a:r>
              <a:rPr lang="en-US" sz="2400" dirty="0">
                <a:solidFill>
                  <a:schemeClr val="accent6">
                    <a:lumMod val="20000"/>
                    <a:lumOff val="80000"/>
                  </a:schemeClr>
                </a:solidFill>
                <a:latin typeface="Century Gothic" panose="020B0502020202020204" pitchFamily="34" charset="0"/>
              </a:rPr>
              <a:t>+51%</a:t>
            </a:r>
          </a:p>
        </p:txBody>
      </p:sp>
    </p:spTree>
    <p:extLst>
      <p:ext uri="{BB962C8B-B14F-4D97-AF65-F5344CB8AC3E}">
        <p14:creationId xmlns:p14="http://schemas.microsoft.com/office/powerpoint/2010/main" val="1476307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141"/>
                                        </p:tgtEl>
                                      </p:cBhvr>
                                    </p:animEffect>
                                    <p:set>
                                      <p:cBhvr>
                                        <p:cTn id="7" dur="1" fill="hold">
                                          <p:stCondLst>
                                            <p:cond delay="499"/>
                                          </p:stCondLst>
                                        </p:cTn>
                                        <p:tgtEl>
                                          <p:spTgt spid="141"/>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p:cTn id="10" dur="2000" fill="hold"/>
                                        <p:tgtEl>
                                          <p:spTgt spid="62"/>
                                        </p:tgtEl>
                                        <p:attrNameLst>
                                          <p:attrName>ppt_w</p:attrName>
                                        </p:attrNameLst>
                                      </p:cBhvr>
                                      <p:tavLst>
                                        <p:tav tm="0">
                                          <p:val>
                                            <p:fltVal val="0"/>
                                          </p:val>
                                        </p:tav>
                                        <p:tav tm="100000">
                                          <p:val>
                                            <p:strVal val="#ppt_w"/>
                                          </p:val>
                                        </p:tav>
                                      </p:tavLst>
                                    </p:anim>
                                    <p:anim calcmode="lin" valueType="num">
                                      <p:cBhvr>
                                        <p:cTn id="11" dur="2000" fill="hold"/>
                                        <p:tgtEl>
                                          <p:spTgt spid="62"/>
                                        </p:tgtEl>
                                        <p:attrNameLst>
                                          <p:attrName>ppt_h</p:attrName>
                                        </p:attrNameLst>
                                      </p:cBhvr>
                                      <p:tavLst>
                                        <p:tav tm="0">
                                          <p:val>
                                            <p:fltVal val="0"/>
                                          </p:val>
                                        </p:tav>
                                        <p:tav tm="100000">
                                          <p:val>
                                            <p:strVal val="#ppt_h"/>
                                          </p:val>
                                        </p:tav>
                                      </p:tavLst>
                                    </p:anim>
                                    <p:animEffect transition="in" filter="fade">
                                      <p:cBhvr>
                                        <p:cTn id="12" dur="2000"/>
                                        <p:tgtEl>
                                          <p:spTgt spid="62"/>
                                        </p:tgtEl>
                                      </p:cBhvr>
                                    </p:animEffect>
                                  </p:childTnLst>
                                </p:cTn>
                              </p:par>
                              <p:par>
                                <p:cTn id="13" presetID="10" presetClass="entr" presetSubtype="0" fill="hold" grpId="0" nodeType="withEffect">
                                  <p:stCondLst>
                                    <p:cond delay="100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141" grpId="0"/>
      <p:bldP spid="6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270626" y="3570682"/>
            <a:ext cx="8905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7C6B4E9-0716-4ECD-BE54-842CDDCDFCFD}"/>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85" name="Group 84">
            <a:extLst>
              <a:ext uri="{FF2B5EF4-FFF2-40B4-BE49-F238E27FC236}">
                <a16:creationId xmlns:a16="http://schemas.microsoft.com/office/drawing/2014/main" id="{4A770A9A-1A72-4B30-A3C7-2D1432DD220B}"/>
              </a:ext>
            </a:extLst>
          </p:cNvPr>
          <p:cNvGrpSpPr/>
          <p:nvPr/>
        </p:nvGrpSpPr>
        <p:grpSpPr>
          <a:xfrm>
            <a:off x="3787857" y="1183883"/>
            <a:ext cx="4626278" cy="4626278"/>
            <a:chOff x="12493937" y="1285635"/>
            <a:chExt cx="4443094" cy="4443094"/>
          </a:xfrm>
        </p:grpSpPr>
        <p:sp>
          <p:nvSpPr>
            <p:cNvPr id="92" name="Oval 91">
              <a:extLst>
                <a:ext uri="{FF2B5EF4-FFF2-40B4-BE49-F238E27FC236}">
                  <a16:creationId xmlns:a16="http://schemas.microsoft.com/office/drawing/2014/main" id="{E3B69221-33B6-470F-9D73-0ED7262A4F21}"/>
                </a:ext>
              </a:extLst>
            </p:cNvPr>
            <p:cNvSpPr/>
            <p:nvPr/>
          </p:nvSpPr>
          <p:spPr>
            <a:xfrm>
              <a:off x="12493937" y="1285635"/>
              <a:ext cx="4443094" cy="4443094"/>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id="{53D63DC1-4425-4A7F-BAB3-DDD5187525CE}"/>
                </a:ext>
              </a:extLst>
            </p:cNvPr>
            <p:cNvSpPr txBox="1"/>
            <p:nvPr/>
          </p:nvSpPr>
          <p:spPr>
            <a:xfrm>
              <a:off x="14288925" y="3176865"/>
              <a:ext cx="853119" cy="646331"/>
            </a:xfrm>
            <a:prstGeom prst="rect">
              <a:avLst/>
            </a:prstGeom>
            <a:noFill/>
          </p:spPr>
          <p:txBody>
            <a:bodyPr wrap="none" rtlCol="0">
              <a:spAutoFit/>
            </a:bodyPr>
            <a:lstStyle/>
            <a:p>
              <a:pPr algn="ctr"/>
              <a:r>
                <a:rPr lang="en-US" dirty="0">
                  <a:latin typeface="Century Gothic" panose="020B0502020202020204" pitchFamily="34" charset="0"/>
                </a:rPr>
                <a:t>Video</a:t>
              </a:r>
            </a:p>
            <a:p>
              <a:pPr algn="ctr"/>
              <a:r>
                <a:rPr lang="en-US" dirty="0">
                  <a:latin typeface="Century Gothic" panose="020B0502020202020204" pitchFamily="34" charset="0"/>
                </a:rPr>
                <a:t>820</a:t>
              </a:r>
            </a:p>
          </p:txBody>
        </p:sp>
      </p:grpSp>
      <p:grpSp>
        <p:nvGrpSpPr>
          <p:cNvPr id="100" name="Group 99">
            <a:extLst>
              <a:ext uri="{FF2B5EF4-FFF2-40B4-BE49-F238E27FC236}">
                <a16:creationId xmlns:a16="http://schemas.microsoft.com/office/drawing/2014/main" id="{9575E3C8-846E-485E-89A4-6711FC63EDD0}"/>
              </a:ext>
            </a:extLst>
          </p:cNvPr>
          <p:cNvGrpSpPr/>
          <p:nvPr/>
        </p:nvGrpSpPr>
        <p:grpSpPr>
          <a:xfrm>
            <a:off x="4507858" y="1903884"/>
            <a:ext cx="3186276" cy="3186276"/>
            <a:chOff x="10110531" y="1788451"/>
            <a:chExt cx="3423922" cy="3423922"/>
          </a:xfrm>
        </p:grpSpPr>
        <p:sp>
          <p:nvSpPr>
            <p:cNvPr id="102" name="Oval 101">
              <a:extLst>
                <a:ext uri="{FF2B5EF4-FFF2-40B4-BE49-F238E27FC236}">
                  <a16:creationId xmlns:a16="http://schemas.microsoft.com/office/drawing/2014/main" id="{0C26FA2E-9C24-4807-8FA5-7E11A7199FA6}"/>
                </a:ext>
              </a:extLst>
            </p:cNvPr>
            <p:cNvSpPr/>
            <p:nvPr/>
          </p:nvSpPr>
          <p:spPr>
            <a:xfrm>
              <a:off x="10110531" y="1788451"/>
              <a:ext cx="3423922" cy="3423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AC4030AE-7180-4DD7-80E9-F50ECADF373F}"/>
                </a:ext>
              </a:extLst>
            </p:cNvPr>
            <p:cNvSpPr txBox="1"/>
            <p:nvPr/>
          </p:nvSpPr>
          <p:spPr>
            <a:xfrm>
              <a:off x="11511349" y="3176865"/>
              <a:ext cx="622286"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Text</a:t>
              </a:r>
            </a:p>
            <a:p>
              <a:pPr algn="ctr"/>
              <a:r>
                <a:rPr lang="en-US" dirty="0">
                  <a:solidFill>
                    <a:schemeClr val="bg1"/>
                  </a:solidFill>
                  <a:latin typeface="Century Gothic" panose="020B0502020202020204" pitchFamily="34" charset="0"/>
                </a:rPr>
                <a:t>403</a:t>
              </a:r>
            </a:p>
          </p:txBody>
        </p:sp>
      </p:grpSp>
      <p:grpSp>
        <p:nvGrpSpPr>
          <p:cNvPr id="110" name="Group 109">
            <a:extLst>
              <a:ext uri="{FF2B5EF4-FFF2-40B4-BE49-F238E27FC236}">
                <a16:creationId xmlns:a16="http://schemas.microsoft.com/office/drawing/2014/main" id="{EF038EAE-2042-4617-9AF7-3933D52DA501}"/>
              </a:ext>
            </a:extLst>
          </p:cNvPr>
          <p:cNvGrpSpPr/>
          <p:nvPr/>
        </p:nvGrpSpPr>
        <p:grpSpPr>
          <a:xfrm>
            <a:off x="4910655" y="2306681"/>
            <a:ext cx="2380682" cy="2380682"/>
            <a:chOff x="7553877" y="2222791"/>
            <a:chExt cx="2555242" cy="2555242"/>
          </a:xfrm>
        </p:grpSpPr>
        <p:sp>
          <p:nvSpPr>
            <p:cNvPr id="111" name="Oval 110">
              <a:extLst>
                <a:ext uri="{FF2B5EF4-FFF2-40B4-BE49-F238E27FC236}">
                  <a16:creationId xmlns:a16="http://schemas.microsoft.com/office/drawing/2014/main" id="{88E1CA33-CE9A-4869-8D00-ED7B648BAB5A}"/>
                </a:ext>
              </a:extLst>
            </p:cNvPr>
            <p:cNvSpPr/>
            <p:nvPr/>
          </p:nvSpPr>
          <p:spPr>
            <a:xfrm>
              <a:off x="7553877" y="2222791"/>
              <a:ext cx="2555242" cy="25552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12660A2A-BC68-43C4-B014-E44687985BF1}"/>
                </a:ext>
              </a:extLst>
            </p:cNvPr>
            <p:cNvSpPr txBox="1"/>
            <p:nvPr/>
          </p:nvSpPr>
          <p:spPr>
            <a:xfrm>
              <a:off x="8375384" y="3176865"/>
              <a:ext cx="912232" cy="693722"/>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Social</a:t>
              </a:r>
            </a:p>
            <a:p>
              <a:pPr algn="ctr"/>
              <a:r>
                <a:rPr lang="en-US" dirty="0">
                  <a:solidFill>
                    <a:schemeClr val="bg1"/>
                  </a:solidFill>
                  <a:latin typeface="Century Gothic" panose="020B0502020202020204" pitchFamily="34" charset="0"/>
                </a:rPr>
                <a:t>213</a:t>
              </a:r>
            </a:p>
          </p:txBody>
        </p:sp>
      </p:grpSp>
      <p:grpSp>
        <p:nvGrpSpPr>
          <p:cNvPr id="113" name="Group 112">
            <a:extLst>
              <a:ext uri="{FF2B5EF4-FFF2-40B4-BE49-F238E27FC236}">
                <a16:creationId xmlns:a16="http://schemas.microsoft.com/office/drawing/2014/main" id="{40007252-1699-4E6D-A17C-40CB5AD7B5D7}"/>
              </a:ext>
            </a:extLst>
          </p:cNvPr>
          <p:cNvGrpSpPr/>
          <p:nvPr/>
        </p:nvGrpSpPr>
        <p:grpSpPr>
          <a:xfrm>
            <a:off x="5112378" y="2508404"/>
            <a:ext cx="1977236" cy="1977236"/>
            <a:chOff x="3212603" y="2527591"/>
            <a:chExt cx="1945642" cy="1945642"/>
          </a:xfrm>
        </p:grpSpPr>
        <p:sp>
          <p:nvSpPr>
            <p:cNvPr id="114" name="Oval 113">
              <a:extLst>
                <a:ext uri="{FF2B5EF4-FFF2-40B4-BE49-F238E27FC236}">
                  <a16:creationId xmlns:a16="http://schemas.microsoft.com/office/drawing/2014/main" id="{A9348C74-A19B-48C0-AED8-5E579949124D}"/>
                </a:ext>
              </a:extLst>
            </p:cNvPr>
            <p:cNvSpPr/>
            <p:nvPr/>
          </p:nvSpPr>
          <p:spPr>
            <a:xfrm>
              <a:off x="3212603" y="2527591"/>
              <a:ext cx="1945642" cy="19456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extBox 114">
              <a:extLst>
                <a:ext uri="{FF2B5EF4-FFF2-40B4-BE49-F238E27FC236}">
                  <a16:creationId xmlns:a16="http://schemas.microsoft.com/office/drawing/2014/main" id="{F680B31A-9F69-4FCA-8B7F-F4371DC3BEE7}"/>
                </a:ext>
              </a:extLst>
            </p:cNvPr>
            <p:cNvSpPr txBox="1"/>
            <p:nvPr/>
          </p:nvSpPr>
          <p:spPr>
            <a:xfrm>
              <a:off x="3543029" y="3176865"/>
              <a:ext cx="1284791" cy="598738"/>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Interactive</a:t>
              </a:r>
            </a:p>
            <a:p>
              <a:pPr algn="ctr"/>
              <a:r>
                <a:rPr lang="en-US" dirty="0">
                  <a:solidFill>
                    <a:schemeClr val="bg1"/>
                  </a:solidFill>
                  <a:latin typeface="Century Gothic" panose="020B0502020202020204" pitchFamily="34" charset="0"/>
                </a:rPr>
                <a:t>153</a:t>
              </a:r>
            </a:p>
          </p:txBody>
        </p:sp>
      </p:grpSp>
      <p:grpSp>
        <p:nvGrpSpPr>
          <p:cNvPr id="116" name="Group 115">
            <a:extLst>
              <a:ext uri="{FF2B5EF4-FFF2-40B4-BE49-F238E27FC236}">
                <a16:creationId xmlns:a16="http://schemas.microsoft.com/office/drawing/2014/main" id="{C46FE6F9-763C-4C26-9323-7E38F80FD78F}"/>
              </a:ext>
            </a:extLst>
          </p:cNvPr>
          <p:cNvGrpSpPr/>
          <p:nvPr/>
        </p:nvGrpSpPr>
        <p:grpSpPr>
          <a:xfrm>
            <a:off x="5120148" y="2516174"/>
            <a:ext cx="1961696" cy="1961696"/>
            <a:chOff x="5078209" y="2233689"/>
            <a:chExt cx="2533446" cy="2533446"/>
          </a:xfrm>
        </p:grpSpPr>
        <p:sp>
          <p:nvSpPr>
            <p:cNvPr id="117" name="Oval 116">
              <a:extLst>
                <a:ext uri="{FF2B5EF4-FFF2-40B4-BE49-F238E27FC236}">
                  <a16:creationId xmlns:a16="http://schemas.microsoft.com/office/drawing/2014/main" id="{53CD84D4-A8EF-4686-A02D-477A0FA8AC24}"/>
                </a:ext>
              </a:extLst>
            </p:cNvPr>
            <p:cNvSpPr/>
            <p:nvPr/>
          </p:nvSpPr>
          <p:spPr>
            <a:xfrm>
              <a:off x="5078209" y="2233689"/>
              <a:ext cx="2533446" cy="253344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CA293045-9621-4336-A9DE-186F3FDE0EED}"/>
                </a:ext>
              </a:extLst>
            </p:cNvPr>
            <p:cNvSpPr txBox="1"/>
            <p:nvPr/>
          </p:nvSpPr>
          <p:spPr>
            <a:xfrm>
              <a:off x="5932800" y="3176865"/>
              <a:ext cx="824265"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Other</a:t>
              </a:r>
            </a:p>
            <a:p>
              <a:pPr algn="ctr"/>
              <a:r>
                <a:rPr lang="en-US" dirty="0">
                  <a:solidFill>
                    <a:schemeClr val="bg1"/>
                  </a:solidFill>
                  <a:latin typeface="Century Gothic" panose="020B0502020202020204" pitchFamily="34" charset="0"/>
                </a:rPr>
                <a:t>152</a:t>
              </a:r>
            </a:p>
          </p:txBody>
        </p:sp>
      </p:grpSp>
      <p:grpSp>
        <p:nvGrpSpPr>
          <p:cNvPr id="125" name="Group 124">
            <a:extLst>
              <a:ext uri="{FF2B5EF4-FFF2-40B4-BE49-F238E27FC236}">
                <a16:creationId xmlns:a16="http://schemas.microsoft.com/office/drawing/2014/main" id="{F5AC5E5E-24A8-493E-8E03-1780F270CBC8}"/>
              </a:ext>
            </a:extLst>
          </p:cNvPr>
          <p:cNvGrpSpPr/>
          <p:nvPr/>
        </p:nvGrpSpPr>
        <p:grpSpPr>
          <a:xfrm>
            <a:off x="5154396" y="2550422"/>
            <a:ext cx="1893200" cy="1893200"/>
            <a:chOff x="1504842" y="2683801"/>
            <a:chExt cx="1633222" cy="1633222"/>
          </a:xfrm>
        </p:grpSpPr>
        <p:sp>
          <p:nvSpPr>
            <p:cNvPr id="126" name="Oval 125">
              <a:extLst>
                <a:ext uri="{FF2B5EF4-FFF2-40B4-BE49-F238E27FC236}">
                  <a16:creationId xmlns:a16="http://schemas.microsoft.com/office/drawing/2014/main" id="{DE0DF6B5-8500-4D7D-B414-D5C23DD4CCE5}"/>
                </a:ext>
              </a:extLst>
            </p:cNvPr>
            <p:cNvSpPr/>
            <p:nvPr/>
          </p:nvSpPr>
          <p:spPr>
            <a:xfrm>
              <a:off x="1504842" y="2683801"/>
              <a:ext cx="1633222" cy="16332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a:extLst>
                <a:ext uri="{FF2B5EF4-FFF2-40B4-BE49-F238E27FC236}">
                  <a16:creationId xmlns:a16="http://schemas.microsoft.com/office/drawing/2014/main" id="{743578EA-DE61-402D-92D9-38611164B917}"/>
                </a:ext>
              </a:extLst>
            </p:cNvPr>
            <p:cNvSpPr txBox="1"/>
            <p:nvPr/>
          </p:nvSpPr>
          <p:spPr>
            <a:xfrm>
              <a:off x="1963842" y="3063765"/>
              <a:ext cx="715223" cy="716883"/>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Online</a:t>
              </a:r>
            </a:p>
            <a:p>
              <a:pPr algn="ctr"/>
              <a:r>
                <a:rPr lang="en-US" sz="1600" dirty="0">
                  <a:solidFill>
                    <a:schemeClr val="bg1"/>
                  </a:solidFill>
                  <a:latin typeface="Century Gothic" panose="020B0502020202020204" pitchFamily="34" charset="0"/>
                </a:rPr>
                <a:t>Audio</a:t>
              </a:r>
            </a:p>
            <a:p>
              <a:pPr algn="ctr"/>
              <a:r>
                <a:rPr lang="en-US" sz="1600" dirty="0">
                  <a:solidFill>
                    <a:schemeClr val="bg1"/>
                  </a:solidFill>
                  <a:latin typeface="Century Gothic" panose="020B0502020202020204" pitchFamily="34" charset="0"/>
                </a:rPr>
                <a:t>120</a:t>
              </a:r>
            </a:p>
          </p:txBody>
        </p:sp>
      </p:grpSp>
      <p:grpSp>
        <p:nvGrpSpPr>
          <p:cNvPr id="128" name="Group 127">
            <a:extLst>
              <a:ext uri="{FF2B5EF4-FFF2-40B4-BE49-F238E27FC236}">
                <a16:creationId xmlns:a16="http://schemas.microsoft.com/office/drawing/2014/main" id="{0333CBB2-69C6-4460-8E1A-240A679B6FA7}"/>
              </a:ext>
            </a:extLst>
          </p:cNvPr>
          <p:cNvGrpSpPr/>
          <p:nvPr/>
        </p:nvGrpSpPr>
        <p:grpSpPr>
          <a:xfrm>
            <a:off x="5357733" y="2753759"/>
            <a:ext cx="1486526" cy="1486526"/>
            <a:chOff x="134297" y="2869753"/>
            <a:chExt cx="1283972" cy="1283972"/>
          </a:xfrm>
        </p:grpSpPr>
        <p:sp>
          <p:nvSpPr>
            <p:cNvPr id="129" name="Oval 128">
              <a:extLst>
                <a:ext uri="{FF2B5EF4-FFF2-40B4-BE49-F238E27FC236}">
                  <a16:creationId xmlns:a16="http://schemas.microsoft.com/office/drawing/2014/main" id="{D6C04528-9AAA-4E26-B07F-079ED257717E}"/>
                </a:ext>
              </a:extLst>
            </p:cNvPr>
            <p:cNvSpPr/>
            <p:nvPr/>
          </p:nvSpPr>
          <p:spPr>
            <a:xfrm>
              <a:off x="134297" y="2869753"/>
              <a:ext cx="1283972" cy="128397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095A57D2-C493-4A94-B3CE-7666C81ECCF4}"/>
                </a:ext>
              </a:extLst>
            </p:cNvPr>
            <p:cNvSpPr txBox="1"/>
            <p:nvPr/>
          </p:nvSpPr>
          <p:spPr>
            <a:xfrm>
              <a:off x="517444" y="3202265"/>
              <a:ext cx="541658" cy="523851"/>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Print</a:t>
              </a:r>
            </a:p>
            <a:p>
              <a:pPr algn="ctr"/>
              <a:r>
                <a:rPr lang="en-US" sz="1600" dirty="0">
                  <a:solidFill>
                    <a:schemeClr val="bg1"/>
                  </a:solidFill>
                  <a:latin typeface="Century Gothic" panose="020B0502020202020204" pitchFamily="34" charset="0"/>
                </a:rPr>
                <a:t>86</a:t>
              </a:r>
            </a:p>
          </p:txBody>
        </p:sp>
      </p:grpSp>
      <p:grpSp>
        <p:nvGrpSpPr>
          <p:cNvPr id="131" name="Group 130">
            <a:extLst>
              <a:ext uri="{FF2B5EF4-FFF2-40B4-BE49-F238E27FC236}">
                <a16:creationId xmlns:a16="http://schemas.microsoft.com/office/drawing/2014/main" id="{322293EB-FF23-4983-9745-04BB5E4BC79B}"/>
              </a:ext>
            </a:extLst>
          </p:cNvPr>
          <p:cNvGrpSpPr/>
          <p:nvPr/>
        </p:nvGrpSpPr>
        <p:grpSpPr>
          <a:xfrm>
            <a:off x="5583760" y="2979786"/>
            <a:ext cx="1034472" cy="1034472"/>
            <a:chOff x="-1048848" y="2942778"/>
            <a:chExt cx="1137922" cy="1137922"/>
          </a:xfrm>
        </p:grpSpPr>
        <p:sp>
          <p:nvSpPr>
            <p:cNvPr id="132" name="Oval 131">
              <a:extLst>
                <a:ext uri="{FF2B5EF4-FFF2-40B4-BE49-F238E27FC236}">
                  <a16:creationId xmlns:a16="http://schemas.microsoft.com/office/drawing/2014/main" id="{0D1A2EAB-5498-416A-81C1-6B04A6D7896C}"/>
                </a:ext>
              </a:extLst>
            </p:cNvPr>
            <p:cNvSpPr/>
            <p:nvPr/>
          </p:nvSpPr>
          <p:spPr>
            <a:xfrm>
              <a:off x="-1048848" y="2942778"/>
              <a:ext cx="1137922" cy="1137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extBox 132">
              <a:extLst>
                <a:ext uri="{FF2B5EF4-FFF2-40B4-BE49-F238E27FC236}">
                  <a16:creationId xmlns:a16="http://schemas.microsoft.com/office/drawing/2014/main" id="{F149E129-9D67-42A2-A705-A9E9440BE5C1}"/>
                </a:ext>
              </a:extLst>
            </p:cNvPr>
            <p:cNvSpPr txBox="1"/>
            <p:nvPr/>
          </p:nvSpPr>
          <p:spPr>
            <a:xfrm>
              <a:off x="-895652" y="3139965"/>
              <a:ext cx="831529" cy="683986"/>
            </a:xfrm>
            <a:prstGeom prst="rect">
              <a:avLst/>
            </a:prstGeom>
            <a:noFill/>
          </p:spPr>
          <p:txBody>
            <a:bodyPr wrap="none" rtlCol="0">
              <a:spAutoFit/>
            </a:bodyPr>
            <a:lstStyle/>
            <a:p>
              <a:pPr algn="ctr"/>
              <a:r>
                <a:rPr lang="en-US" sz="1400" dirty="0">
                  <a:solidFill>
                    <a:schemeClr val="bg1"/>
                  </a:solidFill>
                  <a:latin typeface="Century Gothic" panose="020B0502020202020204" pitchFamily="34" charset="0"/>
                </a:rPr>
                <a:t>Online</a:t>
              </a:r>
            </a:p>
            <a:p>
              <a:pPr algn="ctr"/>
              <a:r>
                <a:rPr lang="en-US" sz="1400" dirty="0">
                  <a:solidFill>
                    <a:schemeClr val="bg1"/>
                  </a:solidFill>
                  <a:latin typeface="Century Gothic" panose="020B0502020202020204" pitchFamily="34" charset="0"/>
                </a:rPr>
                <a:t>Gaming</a:t>
              </a:r>
            </a:p>
            <a:p>
              <a:pPr algn="ctr"/>
              <a:r>
                <a:rPr lang="en-US" sz="1400" dirty="0">
                  <a:solidFill>
                    <a:schemeClr val="bg1"/>
                  </a:solidFill>
                  <a:latin typeface="Century Gothic" panose="020B0502020202020204" pitchFamily="34" charset="0"/>
                </a:rPr>
                <a:t>45</a:t>
              </a:r>
            </a:p>
          </p:txBody>
        </p:sp>
      </p:grpSp>
      <p:grpSp>
        <p:nvGrpSpPr>
          <p:cNvPr id="2" name="Group 1">
            <a:extLst>
              <a:ext uri="{FF2B5EF4-FFF2-40B4-BE49-F238E27FC236}">
                <a16:creationId xmlns:a16="http://schemas.microsoft.com/office/drawing/2014/main" id="{82D84D2F-B274-404F-B4AC-D97CDEAC48FF}"/>
              </a:ext>
            </a:extLst>
          </p:cNvPr>
          <p:cNvGrpSpPr/>
          <p:nvPr/>
        </p:nvGrpSpPr>
        <p:grpSpPr>
          <a:xfrm>
            <a:off x="2519302" y="-81087"/>
            <a:ext cx="7176368" cy="7176368"/>
            <a:chOff x="2519302" y="-81087"/>
            <a:chExt cx="7176368" cy="7176368"/>
          </a:xfrm>
        </p:grpSpPr>
        <p:sp>
          <p:nvSpPr>
            <p:cNvPr id="161" name="Oval 160">
              <a:extLst>
                <a:ext uri="{FF2B5EF4-FFF2-40B4-BE49-F238E27FC236}">
                  <a16:creationId xmlns:a16="http://schemas.microsoft.com/office/drawing/2014/main" id="{6DD9C85C-152C-42D3-AC47-13669215A9D3}"/>
                </a:ext>
              </a:extLst>
            </p:cNvPr>
            <p:cNvSpPr/>
            <p:nvPr/>
          </p:nvSpPr>
          <p:spPr>
            <a:xfrm>
              <a:off x="2519302" y="-81087"/>
              <a:ext cx="7176368" cy="7176368"/>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extBox 161">
              <a:extLst>
                <a:ext uri="{FF2B5EF4-FFF2-40B4-BE49-F238E27FC236}">
                  <a16:creationId xmlns:a16="http://schemas.microsoft.com/office/drawing/2014/main" id="{013D6AE9-76D4-4320-B171-A89FEE9D95F5}"/>
                </a:ext>
              </a:extLst>
            </p:cNvPr>
            <p:cNvSpPr txBox="1"/>
            <p:nvPr/>
          </p:nvSpPr>
          <p:spPr>
            <a:xfrm>
              <a:off x="5216857" y="2906932"/>
              <a:ext cx="1781257" cy="1200329"/>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1,992</a:t>
              </a:r>
            </a:p>
            <a:p>
              <a:pPr algn="ctr"/>
              <a:r>
                <a:rPr lang="en-US" sz="2400" dirty="0">
                  <a:solidFill>
                    <a:schemeClr val="accent6">
                      <a:lumMod val="20000"/>
                      <a:lumOff val="80000"/>
                    </a:schemeClr>
                  </a:solidFill>
                  <a:latin typeface="Century Gothic" panose="020B0502020202020204" pitchFamily="34" charset="0"/>
                </a:rPr>
                <a:t>+51%</a:t>
              </a:r>
            </a:p>
          </p:txBody>
        </p:sp>
      </p:grpSp>
    </p:spTree>
    <p:extLst>
      <p:ext uri="{BB962C8B-B14F-4D97-AF65-F5344CB8AC3E}">
        <p14:creationId xmlns:p14="http://schemas.microsoft.com/office/powerpoint/2010/main" val="477334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35" presetClass="path" presetSubtype="0" accel="50000" fill="hold" nodeType="withEffect" p14:presetBounceEnd="35000">
                                      <p:stCondLst>
                                        <p:cond delay="0"/>
                                      </p:stCondLst>
                                      <p:childTnLst>
                                        <p:animMotion origin="layout" path="M -6.25E-7 -3.7037E-6 L -0.45638 -3.7037E-6 " pathEditMode="relative" rAng="0" ptsTypes="AA" p14:bounceEnd="35000">
                                          <p:cBhvr>
                                            <p:cTn id="9" dur="2000" fill="hold"/>
                                            <p:tgtEl>
                                              <p:spTgt spid="131"/>
                                            </p:tgtEl>
                                            <p:attrNameLst>
                                              <p:attrName>ppt_x</p:attrName>
                                              <p:attrName>ppt_y</p:attrName>
                                            </p:attrNameLst>
                                          </p:cBhvr>
                                          <p:rCtr x="-22826" y="0"/>
                                        </p:animMotion>
                                      </p:childTnLst>
                                    </p:cTn>
                                  </p:par>
                                  <p:par>
                                    <p:cTn id="10" presetID="35" presetClass="path" presetSubtype="0" accel="50000" fill="hold" nodeType="withEffect" p14:presetBounceEnd="35000">
                                      <p:stCondLst>
                                        <p:cond delay="0"/>
                                      </p:stCondLst>
                                      <p:childTnLst>
                                        <p:animMotion origin="layout" path="M -6.25E-7 -3.7037E-6 L -0.37539 -3.7037E-6 " pathEditMode="relative" rAng="0" ptsTypes="AA" p14:bounceEnd="35000">
                                          <p:cBhvr>
                                            <p:cTn id="11" dur="2000" fill="hold"/>
                                            <p:tgtEl>
                                              <p:spTgt spid="128"/>
                                            </p:tgtEl>
                                            <p:attrNameLst>
                                              <p:attrName>ppt_x</p:attrName>
                                              <p:attrName>ppt_y</p:attrName>
                                            </p:attrNameLst>
                                          </p:cBhvr>
                                          <p:rCtr x="-18776" y="0"/>
                                        </p:animMotion>
                                      </p:childTnLst>
                                    </p:cTn>
                                  </p:par>
                                  <p:par>
                                    <p:cTn id="12" presetID="35" presetClass="path" presetSubtype="0" accel="50000" fill="hold" nodeType="withEffect" p14:presetBounceEnd="35000">
                                      <p:stCondLst>
                                        <p:cond delay="100"/>
                                      </p:stCondLst>
                                      <p:childTnLst>
                                        <p:animMotion origin="layout" path="M -6.25E-7 -3.7037E-6 L -0.25495 -3.7037E-6 " pathEditMode="relative" rAng="0" ptsTypes="AA" p14:bounceEnd="35000">
                                          <p:cBhvr>
                                            <p:cTn id="13" dur="2000" fill="hold"/>
                                            <p:tgtEl>
                                              <p:spTgt spid="125"/>
                                            </p:tgtEl>
                                            <p:attrNameLst>
                                              <p:attrName>ppt_x</p:attrName>
                                              <p:attrName>ppt_y</p:attrName>
                                            </p:attrNameLst>
                                          </p:cBhvr>
                                          <p:rCtr x="-12747" y="0"/>
                                        </p:animMotion>
                                      </p:childTnLst>
                                    </p:cTn>
                                  </p:par>
                                  <p:par>
                                    <p:cTn id="14" presetID="35" presetClass="path" presetSubtype="0" accel="50000" fill="hold" nodeType="withEffect" p14:presetBounceEnd="35000">
                                      <p:stCondLst>
                                        <p:cond delay="200"/>
                                      </p:stCondLst>
                                      <p:childTnLst>
                                        <p:animMotion origin="layout" path="M -6.25E-7 -3.7037E-6 L -0.1345 -3.7037E-6 " pathEditMode="relative" rAng="0" ptsTypes="AA" p14:bounceEnd="35000">
                                          <p:cBhvr>
                                            <p:cTn id="15" dur="2000" fill="hold"/>
                                            <p:tgtEl>
                                              <p:spTgt spid="116"/>
                                            </p:tgtEl>
                                            <p:attrNameLst>
                                              <p:attrName>ppt_x</p:attrName>
                                              <p:attrName>ppt_y</p:attrName>
                                            </p:attrNameLst>
                                          </p:cBhvr>
                                          <p:rCtr x="-6732" y="0"/>
                                        </p:animMotion>
                                      </p:childTnLst>
                                    </p:cTn>
                                  </p:par>
                                  <p:par>
                                    <p:cTn id="16" presetID="63" presetClass="path" presetSubtype="0" accel="50000" fill="hold" nodeType="withEffect" p14:presetBounceEnd="35000">
                                      <p:stCondLst>
                                        <p:cond delay="400"/>
                                      </p:stCondLst>
                                      <p:childTnLst>
                                        <p:animMotion origin="layout" path="M -6.25E-7 -3.7037E-6 L 0.12617 -3.7037E-6 " pathEditMode="relative" rAng="0" ptsTypes="AA" p14:bounceEnd="35000">
                                          <p:cBhvr>
                                            <p:cTn id="17" dur="2000" fill="hold"/>
                                            <p:tgtEl>
                                              <p:spTgt spid="110"/>
                                            </p:tgtEl>
                                            <p:attrNameLst>
                                              <p:attrName>ppt_x</p:attrName>
                                              <p:attrName>ppt_y</p:attrName>
                                            </p:attrNameLst>
                                          </p:cBhvr>
                                          <p:rCtr x="6302" y="0"/>
                                        </p:animMotion>
                                      </p:childTnLst>
                                    </p:cTn>
                                  </p:par>
                                  <p:par>
                                    <p:cTn id="18" presetID="63" presetClass="path" presetSubtype="0" accel="50000" fill="hold" nodeType="withEffect" p14:presetBounceEnd="35000">
                                      <p:stCondLst>
                                        <p:cond delay="400"/>
                                      </p:stCondLst>
                                      <p:childTnLst>
                                        <p:animMotion origin="layout" path="M -6.25E-7 -2.22222E-6 L 0.25339 -2.22222E-6 " pathEditMode="relative" rAng="0" ptsTypes="AA" p14:bounceEnd="35000">
                                          <p:cBhvr>
                                            <p:cTn id="19" dur="2000" fill="hold"/>
                                            <p:tgtEl>
                                              <p:spTgt spid="100"/>
                                            </p:tgtEl>
                                            <p:attrNameLst>
                                              <p:attrName>ppt_x</p:attrName>
                                              <p:attrName>ppt_y</p:attrName>
                                            </p:attrNameLst>
                                          </p:cBhvr>
                                          <p:rCtr x="12669" y="0"/>
                                        </p:animMotion>
                                      </p:childTnLst>
                                    </p:cTn>
                                  </p:par>
                                  <p:par>
                                    <p:cTn id="20" presetID="63" presetClass="path" presetSubtype="0" accel="50000" fill="hold" nodeType="withEffect" p14:presetBounceEnd="35000">
                                      <p:stCondLst>
                                        <p:cond delay="600"/>
                                      </p:stCondLst>
                                      <p:childTnLst>
                                        <p:animMotion origin="layout" path="M -6.25E-7 -3.7037E-6 L 0.41771 -3.7037E-6 " pathEditMode="relative" rAng="0" ptsTypes="AA" p14:bounceEnd="35000">
                                          <p:cBhvr>
                                            <p:cTn id="21" dur="2000" fill="hold"/>
                                            <p:tgtEl>
                                              <p:spTgt spid="85"/>
                                            </p:tgtEl>
                                            <p:attrNameLst>
                                              <p:attrName>ppt_x</p:attrName>
                                              <p:attrName>ppt_y</p:attrName>
                                            </p:attrNameLst>
                                          </p:cBhvr>
                                          <p:rCtr x="208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35" presetClass="path" presetSubtype="0" accel="50000" fill="hold" nodeType="withEffect">
                                      <p:stCondLst>
                                        <p:cond delay="0"/>
                                      </p:stCondLst>
                                      <p:childTnLst>
                                        <p:animMotion origin="layout" path="M -6.25E-7 -3.7037E-6 L -0.45638 -3.7037E-6 " pathEditMode="relative" rAng="0" ptsTypes="AA">
                                          <p:cBhvr>
                                            <p:cTn id="9" dur="2000" fill="hold"/>
                                            <p:tgtEl>
                                              <p:spTgt spid="131"/>
                                            </p:tgtEl>
                                            <p:attrNameLst>
                                              <p:attrName>ppt_x</p:attrName>
                                              <p:attrName>ppt_y</p:attrName>
                                            </p:attrNameLst>
                                          </p:cBhvr>
                                          <p:rCtr x="-22826" y="0"/>
                                        </p:animMotion>
                                      </p:childTnLst>
                                    </p:cTn>
                                  </p:par>
                                  <p:par>
                                    <p:cTn id="10" presetID="35" presetClass="path" presetSubtype="0" accel="50000" fill="hold" nodeType="withEffect">
                                      <p:stCondLst>
                                        <p:cond delay="0"/>
                                      </p:stCondLst>
                                      <p:childTnLst>
                                        <p:animMotion origin="layout" path="M -6.25E-7 -3.7037E-6 L -0.37539 -3.7037E-6 " pathEditMode="relative" rAng="0" ptsTypes="AA">
                                          <p:cBhvr>
                                            <p:cTn id="11" dur="2000" fill="hold"/>
                                            <p:tgtEl>
                                              <p:spTgt spid="128"/>
                                            </p:tgtEl>
                                            <p:attrNameLst>
                                              <p:attrName>ppt_x</p:attrName>
                                              <p:attrName>ppt_y</p:attrName>
                                            </p:attrNameLst>
                                          </p:cBhvr>
                                          <p:rCtr x="-18776" y="0"/>
                                        </p:animMotion>
                                      </p:childTnLst>
                                    </p:cTn>
                                  </p:par>
                                  <p:par>
                                    <p:cTn id="12" presetID="35" presetClass="path" presetSubtype="0" accel="50000" fill="hold" nodeType="withEffect">
                                      <p:stCondLst>
                                        <p:cond delay="100"/>
                                      </p:stCondLst>
                                      <p:childTnLst>
                                        <p:animMotion origin="layout" path="M -6.25E-7 -3.7037E-6 L -0.25495 -3.7037E-6 " pathEditMode="relative" rAng="0" ptsTypes="AA">
                                          <p:cBhvr>
                                            <p:cTn id="13" dur="2000" fill="hold"/>
                                            <p:tgtEl>
                                              <p:spTgt spid="125"/>
                                            </p:tgtEl>
                                            <p:attrNameLst>
                                              <p:attrName>ppt_x</p:attrName>
                                              <p:attrName>ppt_y</p:attrName>
                                            </p:attrNameLst>
                                          </p:cBhvr>
                                          <p:rCtr x="-12747" y="0"/>
                                        </p:animMotion>
                                      </p:childTnLst>
                                    </p:cTn>
                                  </p:par>
                                  <p:par>
                                    <p:cTn id="14" presetID="35" presetClass="path" presetSubtype="0" accel="50000" fill="hold" nodeType="withEffect">
                                      <p:stCondLst>
                                        <p:cond delay="200"/>
                                      </p:stCondLst>
                                      <p:childTnLst>
                                        <p:animMotion origin="layout" path="M -6.25E-7 -3.7037E-6 L -0.1345 -3.7037E-6 " pathEditMode="relative" rAng="0" ptsTypes="AA">
                                          <p:cBhvr>
                                            <p:cTn id="15" dur="2000" fill="hold"/>
                                            <p:tgtEl>
                                              <p:spTgt spid="116"/>
                                            </p:tgtEl>
                                            <p:attrNameLst>
                                              <p:attrName>ppt_x</p:attrName>
                                              <p:attrName>ppt_y</p:attrName>
                                            </p:attrNameLst>
                                          </p:cBhvr>
                                          <p:rCtr x="-6732" y="0"/>
                                        </p:animMotion>
                                      </p:childTnLst>
                                    </p:cTn>
                                  </p:par>
                                  <p:par>
                                    <p:cTn id="16" presetID="63" presetClass="path" presetSubtype="0" accel="50000" fill="hold" nodeType="withEffect">
                                      <p:stCondLst>
                                        <p:cond delay="400"/>
                                      </p:stCondLst>
                                      <p:childTnLst>
                                        <p:animMotion origin="layout" path="M -6.25E-7 -3.7037E-6 L 0.12617 -3.7037E-6 " pathEditMode="relative" rAng="0" ptsTypes="AA">
                                          <p:cBhvr>
                                            <p:cTn id="17" dur="2000" fill="hold"/>
                                            <p:tgtEl>
                                              <p:spTgt spid="110"/>
                                            </p:tgtEl>
                                            <p:attrNameLst>
                                              <p:attrName>ppt_x</p:attrName>
                                              <p:attrName>ppt_y</p:attrName>
                                            </p:attrNameLst>
                                          </p:cBhvr>
                                          <p:rCtr x="6302" y="0"/>
                                        </p:animMotion>
                                      </p:childTnLst>
                                    </p:cTn>
                                  </p:par>
                                  <p:par>
                                    <p:cTn id="18" presetID="63" presetClass="path" presetSubtype="0" accel="50000" fill="hold" nodeType="withEffect">
                                      <p:stCondLst>
                                        <p:cond delay="400"/>
                                      </p:stCondLst>
                                      <p:childTnLst>
                                        <p:animMotion origin="layout" path="M -6.25E-7 -2.22222E-6 L 0.25339 -2.22222E-6 " pathEditMode="relative" rAng="0" ptsTypes="AA">
                                          <p:cBhvr>
                                            <p:cTn id="19" dur="2000" fill="hold"/>
                                            <p:tgtEl>
                                              <p:spTgt spid="100"/>
                                            </p:tgtEl>
                                            <p:attrNameLst>
                                              <p:attrName>ppt_x</p:attrName>
                                              <p:attrName>ppt_y</p:attrName>
                                            </p:attrNameLst>
                                          </p:cBhvr>
                                          <p:rCtr x="12669" y="0"/>
                                        </p:animMotion>
                                      </p:childTnLst>
                                    </p:cTn>
                                  </p:par>
                                  <p:par>
                                    <p:cTn id="20" presetID="63" presetClass="path" presetSubtype="0" accel="50000" fill="hold" nodeType="withEffect">
                                      <p:stCondLst>
                                        <p:cond delay="600"/>
                                      </p:stCondLst>
                                      <p:childTnLst>
                                        <p:animMotion origin="layout" path="M -6.25E-7 -3.7037E-6 L 0.41771 -3.7037E-6 " pathEditMode="relative" rAng="0" ptsTypes="AA">
                                          <p:cBhvr>
                                            <p:cTn id="21" dur="2000" fill="hold"/>
                                            <p:tgtEl>
                                              <p:spTgt spid="85"/>
                                            </p:tgtEl>
                                            <p:attrNameLst>
                                              <p:attrName>ppt_x</p:attrName>
                                              <p:attrName>ppt_y</p:attrName>
                                            </p:attrNameLst>
                                          </p:cBhvr>
                                          <p:rCtr x="2088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5C02484B-D001-483C-9AEC-EAAA47770A7F}"/>
              </a:ext>
            </a:extLst>
          </p:cNvPr>
          <p:cNvGrpSpPr/>
          <p:nvPr/>
        </p:nvGrpSpPr>
        <p:grpSpPr>
          <a:xfrm>
            <a:off x="8891804" y="1183883"/>
            <a:ext cx="4626278" cy="4626278"/>
            <a:chOff x="12493937" y="1285635"/>
            <a:chExt cx="4443094" cy="4443094"/>
          </a:xfrm>
        </p:grpSpPr>
        <p:sp>
          <p:nvSpPr>
            <p:cNvPr id="70" name="Oval 69">
              <a:extLst>
                <a:ext uri="{FF2B5EF4-FFF2-40B4-BE49-F238E27FC236}">
                  <a16:creationId xmlns:a16="http://schemas.microsoft.com/office/drawing/2014/main" id="{446B3F66-8940-4009-807C-B00753835E4F}"/>
                </a:ext>
              </a:extLst>
            </p:cNvPr>
            <p:cNvSpPr/>
            <p:nvPr/>
          </p:nvSpPr>
          <p:spPr>
            <a:xfrm>
              <a:off x="12493937" y="1285635"/>
              <a:ext cx="4443094" cy="4443094"/>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C93EFBE6-E51F-4FB1-9E12-04055EA82356}"/>
                </a:ext>
              </a:extLst>
            </p:cNvPr>
            <p:cNvSpPr txBox="1"/>
            <p:nvPr/>
          </p:nvSpPr>
          <p:spPr>
            <a:xfrm>
              <a:off x="14288925" y="3176865"/>
              <a:ext cx="853119" cy="646331"/>
            </a:xfrm>
            <a:prstGeom prst="rect">
              <a:avLst/>
            </a:prstGeom>
            <a:noFill/>
          </p:spPr>
          <p:txBody>
            <a:bodyPr wrap="none" rtlCol="0">
              <a:spAutoFit/>
            </a:bodyPr>
            <a:lstStyle/>
            <a:p>
              <a:pPr algn="ctr"/>
              <a:r>
                <a:rPr lang="en-US" dirty="0">
                  <a:latin typeface="Century Gothic" panose="020B0502020202020204" pitchFamily="34" charset="0"/>
                </a:rPr>
                <a:t>Video</a:t>
              </a:r>
            </a:p>
            <a:p>
              <a:pPr algn="ctr"/>
              <a:r>
                <a:rPr lang="en-US" dirty="0">
                  <a:latin typeface="Century Gothic" panose="020B0502020202020204" pitchFamily="34" charset="0"/>
                </a:rPr>
                <a:t>820</a:t>
              </a:r>
            </a:p>
          </p:txBody>
        </p:sp>
      </p:grpSp>
      <p:grpSp>
        <p:nvGrpSpPr>
          <p:cNvPr id="55" name="Group 54">
            <a:extLst>
              <a:ext uri="{FF2B5EF4-FFF2-40B4-BE49-F238E27FC236}">
                <a16:creationId xmlns:a16="http://schemas.microsoft.com/office/drawing/2014/main" id="{3E171840-6254-4511-BE90-794F8E5B0BDA}"/>
              </a:ext>
            </a:extLst>
          </p:cNvPr>
          <p:cNvGrpSpPr/>
          <p:nvPr/>
        </p:nvGrpSpPr>
        <p:grpSpPr>
          <a:xfrm>
            <a:off x="8549667" y="5159146"/>
            <a:ext cx="1266693" cy="886035"/>
            <a:chOff x="3427496" y="5197795"/>
            <a:chExt cx="1266693" cy="886035"/>
          </a:xfrm>
        </p:grpSpPr>
        <p:sp>
          <p:nvSpPr>
            <p:cNvPr id="56" name="TextBox 55">
              <a:extLst>
                <a:ext uri="{FF2B5EF4-FFF2-40B4-BE49-F238E27FC236}">
                  <a16:creationId xmlns:a16="http://schemas.microsoft.com/office/drawing/2014/main" id="{D1752FDF-01D2-4EBF-B1EE-4D315B10040E}"/>
                </a:ext>
              </a:extLst>
            </p:cNvPr>
            <p:cNvSpPr txBox="1"/>
            <p:nvPr/>
          </p:nvSpPr>
          <p:spPr>
            <a:xfrm>
              <a:off x="3427496" y="5683720"/>
              <a:ext cx="1266693" cy="400110"/>
            </a:xfrm>
            <a:prstGeom prst="rect">
              <a:avLst/>
            </a:prstGeom>
            <a:noFill/>
          </p:spPr>
          <p:txBody>
            <a:bodyPr wrap="none" rtlCol="0">
              <a:spAutoFit/>
            </a:bodyPr>
            <a:lstStyle/>
            <a:p>
              <a:pPr algn="ctr"/>
              <a:r>
                <a:rPr lang="en-US" sz="2000" b="1" dirty="0" err="1">
                  <a:solidFill>
                    <a:srgbClr val="901D06"/>
                  </a:solidFill>
                  <a:latin typeface="Century Gothic" panose="020B0502020202020204" pitchFamily="34" charset="0"/>
                </a:rPr>
                <a:t>OneWay</a:t>
              </a:r>
              <a:endParaRPr lang="en-US" sz="2000" b="1" dirty="0">
                <a:solidFill>
                  <a:srgbClr val="901D06"/>
                </a:solidFill>
                <a:latin typeface="Century Gothic" panose="020B0502020202020204" pitchFamily="34" charset="0"/>
              </a:endParaRPr>
            </a:p>
          </p:txBody>
        </p:sp>
        <p:cxnSp>
          <p:nvCxnSpPr>
            <p:cNvPr id="57" name="Straight Connector 56">
              <a:extLst>
                <a:ext uri="{FF2B5EF4-FFF2-40B4-BE49-F238E27FC236}">
                  <a16:creationId xmlns:a16="http://schemas.microsoft.com/office/drawing/2014/main" id="{AC9980B9-F7DF-4A8F-8316-FEC95C60B573}"/>
                </a:ext>
              </a:extLst>
            </p:cNvPr>
            <p:cNvCxnSpPr>
              <a:cxnSpLocks/>
            </p:cNvCxnSpPr>
            <p:nvPr/>
          </p:nvCxnSpPr>
          <p:spPr>
            <a:xfrm flipH="1" flipV="1">
              <a:off x="4057101" y="5197795"/>
              <a:ext cx="1" cy="488106"/>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EAB0E185-E545-4FEA-9E21-EB7EAFC44B50}"/>
              </a:ext>
            </a:extLst>
          </p:cNvPr>
          <p:cNvGrpSpPr/>
          <p:nvPr/>
        </p:nvGrpSpPr>
        <p:grpSpPr>
          <a:xfrm>
            <a:off x="7589875" y="1903884"/>
            <a:ext cx="3186276" cy="3186276"/>
            <a:chOff x="10110531" y="1788451"/>
            <a:chExt cx="3423922" cy="3423922"/>
          </a:xfrm>
        </p:grpSpPr>
        <p:sp>
          <p:nvSpPr>
            <p:cNvPr id="73" name="Oval 72">
              <a:extLst>
                <a:ext uri="{FF2B5EF4-FFF2-40B4-BE49-F238E27FC236}">
                  <a16:creationId xmlns:a16="http://schemas.microsoft.com/office/drawing/2014/main" id="{4093208A-9859-4AA7-AA27-9BDBD266D3BF}"/>
                </a:ext>
              </a:extLst>
            </p:cNvPr>
            <p:cNvSpPr/>
            <p:nvPr/>
          </p:nvSpPr>
          <p:spPr>
            <a:xfrm>
              <a:off x="10110531" y="1788451"/>
              <a:ext cx="3423922" cy="3423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C1F4D702-9C57-47C1-84B2-FE92DC82CEB3}"/>
                </a:ext>
              </a:extLst>
            </p:cNvPr>
            <p:cNvSpPr txBox="1"/>
            <p:nvPr/>
          </p:nvSpPr>
          <p:spPr>
            <a:xfrm>
              <a:off x="11511349" y="3176865"/>
              <a:ext cx="622286"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Text</a:t>
              </a:r>
            </a:p>
            <a:p>
              <a:pPr algn="ctr"/>
              <a:r>
                <a:rPr lang="en-US" dirty="0">
                  <a:solidFill>
                    <a:schemeClr val="bg1"/>
                  </a:solidFill>
                  <a:latin typeface="Century Gothic" panose="020B0502020202020204" pitchFamily="34" charset="0"/>
                </a:rPr>
                <a:t>403</a:t>
              </a:r>
            </a:p>
          </p:txBody>
        </p:sp>
      </p:grpSp>
      <p:grpSp>
        <p:nvGrpSpPr>
          <p:cNvPr id="51" name="Group 50">
            <a:extLst>
              <a:ext uri="{FF2B5EF4-FFF2-40B4-BE49-F238E27FC236}">
                <a16:creationId xmlns:a16="http://schemas.microsoft.com/office/drawing/2014/main" id="{C74E8ED4-3FB7-4A6A-8E42-2DC6D21D58F6}"/>
              </a:ext>
            </a:extLst>
          </p:cNvPr>
          <p:cNvGrpSpPr/>
          <p:nvPr/>
        </p:nvGrpSpPr>
        <p:grpSpPr>
          <a:xfrm>
            <a:off x="7115007" y="4884620"/>
            <a:ext cx="1072730" cy="925541"/>
            <a:chOff x="3524474" y="4929812"/>
            <a:chExt cx="1072730" cy="925541"/>
          </a:xfrm>
        </p:grpSpPr>
        <p:sp>
          <p:nvSpPr>
            <p:cNvPr id="52" name="TextBox 51">
              <a:extLst>
                <a:ext uri="{FF2B5EF4-FFF2-40B4-BE49-F238E27FC236}">
                  <a16:creationId xmlns:a16="http://schemas.microsoft.com/office/drawing/2014/main" id="{E98E93FC-FA01-424E-84E2-600080E42547}"/>
                </a:ext>
              </a:extLst>
            </p:cNvPr>
            <p:cNvSpPr txBox="1"/>
            <p:nvPr/>
          </p:nvSpPr>
          <p:spPr>
            <a:xfrm>
              <a:off x="3524474" y="5455243"/>
              <a:ext cx="1072730" cy="400110"/>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FB et al</a:t>
              </a:r>
            </a:p>
          </p:txBody>
        </p:sp>
        <p:cxnSp>
          <p:nvCxnSpPr>
            <p:cNvPr id="53" name="Straight Connector 52">
              <a:extLst>
                <a:ext uri="{FF2B5EF4-FFF2-40B4-BE49-F238E27FC236}">
                  <a16:creationId xmlns:a16="http://schemas.microsoft.com/office/drawing/2014/main" id="{59D83286-FDE0-48B5-8AD1-A6C832FF4179}"/>
                </a:ext>
              </a:extLst>
            </p:cNvPr>
            <p:cNvCxnSpPr>
              <a:cxnSpLocks/>
            </p:cNvCxnSpPr>
            <p:nvPr/>
          </p:nvCxnSpPr>
          <p:spPr>
            <a:xfrm flipV="1">
              <a:off x="4050900" y="4929812"/>
              <a:ext cx="1" cy="439616"/>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8AF92DBA-261D-4365-8D79-0C3D4709C7B4}"/>
              </a:ext>
            </a:extLst>
          </p:cNvPr>
          <p:cNvGrpSpPr/>
          <p:nvPr/>
        </p:nvGrpSpPr>
        <p:grpSpPr>
          <a:xfrm>
            <a:off x="6461031" y="2306681"/>
            <a:ext cx="2380682" cy="2380682"/>
            <a:chOff x="7553877" y="2222791"/>
            <a:chExt cx="2555242" cy="2555242"/>
          </a:xfrm>
        </p:grpSpPr>
        <p:sp>
          <p:nvSpPr>
            <p:cNvPr id="80" name="Oval 79">
              <a:extLst>
                <a:ext uri="{FF2B5EF4-FFF2-40B4-BE49-F238E27FC236}">
                  <a16:creationId xmlns:a16="http://schemas.microsoft.com/office/drawing/2014/main" id="{422FE32C-2611-4ECB-AC0B-C497F4C252CB}"/>
                </a:ext>
              </a:extLst>
            </p:cNvPr>
            <p:cNvSpPr/>
            <p:nvPr/>
          </p:nvSpPr>
          <p:spPr>
            <a:xfrm>
              <a:off x="7553877" y="2222791"/>
              <a:ext cx="2555242" cy="25552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F423DEA3-6B37-4F55-B383-A10578BE15E1}"/>
                </a:ext>
              </a:extLst>
            </p:cNvPr>
            <p:cNvSpPr txBox="1"/>
            <p:nvPr/>
          </p:nvSpPr>
          <p:spPr>
            <a:xfrm>
              <a:off x="8375384" y="3176865"/>
              <a:ext cx="912232" cy="693722"/>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Social</a:t>
              </a:r>
            </a:p>
            <a:p>
              <a:pPr algn="ctr"/>
              <a:r>
                <a:rPr lang="en-US" dirty="0">
                  <a:solidFill>
                    <a:schemeClr val="bg1"/>
                  </a:solidFill>
                  <a:latin typeface="Century Gothic" panose="020B0502020202020204" pitchFamily="34" charset="0"/>
                </a:rPr>
                <a:t>213</a:t>
              </a:r>
            </a:p>
          </p:txBody>
        </p:sp>
      </p:grpSp>
      <p:grpSp>
        <p:nvGrpSpPr>
          <p:cNvPr id="6" name="Group 5">
            <a:extLst>
              <a:ext uri="{FF2B5EF4-FFF2-40B4-BE49-F238E27FC236}">
                <a16:creationId xmlns:a16="http://schemas.microsoft.com/office/drawing/2014/main" id="{88CACFF6-3F05-4F15-BC2F-87AB71732F5B}"/>
              </a:ext>
            </a:extLst>
          </p:cNvPr>
          <p:cNvGrpSpPr/>
          <p:nvPr/>
        </p:nvGrpSpPr>
        <p:grpSpPr>
          <a:xfrm>
            <a:off x="5505831" y="4656792"/>
            <a:ext cx="1191352" cy="1516275"/>
            <a:chOff x="3465162" y="5034282"/>
            <a:chExt cx="1191352" cy="1516275"/>
          </a:xfrm>
        </p:grpSpPr>
        <p:sp>
          <p:nvSpPr>
            <p:cNvPr id="32" name="TextBox 31">
              <a:extLst>
                <a:ext uri="{FF2B5EF4-FFF2-40B4-BE49-F238E27FC236}">
                  <a16:creationId xmlns:a16="http://schemas.microsoft.com/office/drawing/2014/main" id="{C8FE5BDE-DD15-4C1D-B89A-2A5F66B9DEA4}"/>
                </a:ext>
              </a:extLst>
            </p:cNvPr>
            <p:cNvSpPr txBox="1"/>
            <p:nvPr/>
          </p:nvSpPr>
          <p:spPr>
            <a:xfrm>
              <a:off x="3465162" y="5534894"/>
              <a:ext cx="1191352" cy="1015663"/>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Banking</a:t>
              </a:r>
            </a:p>
            <a:p>
              <a:pPr algn="ctr"/>
              <a:r>
                <a:rPr lang="en-US" sz="2000" b="1" dirty="0">
                  <a:solidFill>
                    <a:srgbClr val="901D06"/>
                  </a:solidFill>
                  <a:latin typeface="Century Gothic" panose="020B0502020202020204" pitchFamily="34" charset="0"/>
                </a:rPr>
                <a:t>Buying</a:t>
              </a:r>
            </a:p>
            <a:p>
              <a:pPr algn="ctr"/>
              <a:r>
                <a:rPr lang="en-US" sz="2000" b="1" dirty="0">
                  <a:solidFill>
                    <a:srgbClr val="901D06"/>
                  </a:solidFill>
                  <a:latin typeface="Century Gothic" panose="020B0502020202020204" pitchFamily="34" charset="0"/>
                </a:rPr>
                <a:t>Trading</a:t>
              </a:r>
            </a:p>
          </p:txBody>
        </p:sp>
        <p:cxnSp>
          <p:nvCxnSpPr>
            <p:cNvPr id="3" name="Straight Connector 2">
              <a:extLst>
                <a:ext uri="{FF2B5EF4-FFF2-40B4-BE49-F238E27FC236}">
                  <a16:creationId xmlns:a16="http://schemas.microsoft.com/office/drawing/2014/main" id="{097037C5-69C4-4BF8-B943-D003E4FF4079}"/>
                </a:ext>
              </a:extLst>
            </p:cNvPr>
            <p:cNvCxnSpPr>
              <a:cxnSpLocks/>
            </p:cNvCxnSpPr>
            <p:nvPr/>
          </p:nvCxnSpPr>
          <p:spPr>
            <a:xfrm flipH="1" flipV="1">
              <a:off x="4050900" y="5034282"/>
              <a:ext cx="4418" cy="538741"/>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ADCCF9ED-57CD-4DA2-836B-86B2C108D05A}"/>
              </a:ext>
            </a:extLst>
          </p:cNvPr>
          <p:cNvGrpSpPr/>
          <p:nvPr/>
        </p:nvGrpSpPr>
        <p:grpSpPr>
          <a:xfrm>
            <a:off x="5112889" y="2508404"/>
            <a:ext cx="1977236" cy="1977236"/>
            <a:chOff x="3212603" y="2527591"/>
            <a:chExt cx="1945642" cy="1945642"/>
          </a:xfrm>
        </p:grpSpPr>
        <p:sp>
          <p:nvSpPr>
            <p:cNvPr id="85" name="Oval 84">
              <a:extLst>
                <a:ext uri="{FF2B5EF4-FFF2-40B4-BE49-F238E27FC236}">
                  <a16:creationId xmlns:a16="http://schemas.microsoft.com/office/drawing/2014/main" id="{A75E27C6-8F46-449B-B21E-5F2DFC2A1A5E}"/>
                </a:ext>
              </a:extLst>
            </p:cNvPr>
            <p:cNvSpPr/>
            <p:nvPr/>
          </p:nvSpPr>
          <p:spPr>
            <a:xfrm>
              <a:off x="3212603" y="2527591"/>
              <a:ext cx="1945642" cy="19456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48366A22-0844-48E9-8244-66E174B3689F}"/>
                </a:ext>
              </a:extLst>
            </p:cNvPr>
            <p:cNvSpPr txBox="1"/>
            <p:nvPr/>
          </p:nvSpPr>
          <p:spPr>
            <a:xfrm>
              <a:off x="3543029" y="3176865"/>
              <a:ext cx="1284791" cy="598738"/>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Interactive</a:t>
              </a:r>
            </a:p>
            <a:p>
              <a:pPr algn="ctr"/>
              <a:r>
                <a:rPr lang="en-US" dirty="0">
                  <a:solidFill>
                    <a:schemeClr val="bg1"/>
                  </a:solidFill>
                  <a:latin typeface="Century Gothic" panose="020B0502020202020204" pitchFamily="34" charset="0"/>
                </a:rPr>
                <a:t>153</a:t>
              </a:r>
            </a:p>
          </p:txBody>
        </p:sp>
      </p:grpSp>
      <p:grpSp>
        <p:nvGrpSpPr>
          <p:cNvPr id="47" name="Group 46">
            <a:extLst>
              <a:ext uri="{FF2B5EF4-FFF2-40B4-BE49-F238E27FC236}">
                <a16:creationId xmlns:a16="http://schemas.microsoft.com/office/drawing/2014/main" id="{C99E4EDA-58AE-4D3E-9A85-B93AFF689E87}"/>
              </a:ext>
            </a:extLst>
          </p:cNvPr>
          <p:cNvGrpSpPr/>
          <p:nvPr/>
        </p:nvGrpSpPr>
        <p:grpSpPr>
          <a:xfrm>
            <a:off x="3610394" y="4601823"/>
            <a:ext cx="1701107" cy="2240902"/>
            <a:chOff x="3210289" y="5170514"/>
            <a:chExt cx="1701107" cy="2240902"/>
          </a:xfrm>
        </p:grpSpPr>
        <p:sp>
          <p:nvSpPr>
            <p:cNvPr id="48" name="TextBox 47">
              <a:extLst>
                <a:ext uri="{FF2B5EF4-FFF2-40B4-BE49-F238E27FC236}">
                  <a16:creationId xmlns:a16="http://schemas.microsoft.com/office/drawing/2014/main" id="{4238DFC6-436E-4261-9E90-A32A1CADFEAC}"/>
                </a:ext>
              </a:extLst>
            </p:cNvPr>
            <p:cNvSpPr txBox="1"/>
            <p:nvPr/>
          </p:nvSpPr>
          <p:spPr>
            <a:xfrm>
              <a:off x="3210289" y="5718645"/>
              <a:ext cx="1701107" cy="1692771"/>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Allocated</a:t>
              </a:r>
            </a:p>
            <a:p>
              <a:pPr algn="ctr"/>
              <a:r>
                <a:rPr lang="en-US" sz="2000" b="1" dirty="0">
                  <a:solidFill>
                    <a:srgbClr val="901D06"/>
                  </a:solidFill>
                  <a:latin typeface="Century Gothic" panose="020B0502020202020204" pitchFamily="34" charset="0"/>
                </a:rPr>
                <a:t>From:</a:t>
              </a:r>
            </a:p>
            <a:p>
              <a:pPr algn="ctr"/>
              <a:r>
                <a:rPr lang="en-US" sz="1600" dirty="0">
                  <a:solidFill>
                    <a:srgbClr val="901D06"/>
                  </a:solidFill>
                  <a:latin typeface="Century Gothic" panose="020B0502020202020204" pitchFamily="34" charset="0"/>
                </a:rPr>
                <a:t>Game Console</a:t>
              </a:r>
            </a:p>
            <a:p>
              <a:pPr algn="ctr"/>
              <a:r>
                <a:rPr lang="en-US" sz="1600" dirty="0">
                  <a:solidFill>
                    <a:srgbClr val="901D06"/>
                  </a:solidFill>
                  <a:latin typeface="Century Gothic" panose="020B0502020202020204" pitchFamily="34" charset="0"/>
                </a:rPr>
                <a:t>Wearables</a:t>
              </a:r>
            </a:p>
            <a:p>
              <a:pPr algn="ctr"/>
              <a:r>
                <a:rPr lang="en-US" sz="1600" dirty="0" err="1">
                  <a:solidFill>
                    <a:srgbClr val="901D06"/>
                  </a:solidFill>
                  <a:latin typeface="Century Gothic" panose="020B0502020202020204" pitchFamily="34" charset="0"/>
                </a:rPr>
                <a:t>Ccars</a:t>
              </a:r>
              <a:endParaRPr lang="en-US" sz="1600" dirty="0">
                <a:solidFill>
                  <a:srgbClr val="901D06"/>
                </a:solidFill>
                <a:latin typeface="Century Gothic" panose="020B0502020202020204" pitchFamily="34" charset="0"/>
              </a:endParaRPr>
            </a:p>
            <a:p>
              <a:pPr algn="ctr"/>
              <a:r>
                <a:rPr lang="en-US" sz="1600" dirty="0" err="1">
                  <a:solidFill>
                    <a:srgbClr val="901D06"/>
                  </a:solidFill>
                  <a:latin typeface="Century Gothic" panose="020B0502020202020204" pitchFamily="34" charset="0"/>
                </a:rPr>
                <a:t>SSpeakers</a:t>
              </a:r>
              <a:endParaRPr lang="en-US" sz="1600" b="1" dirty="0">
                <a:solidFill>
                  <a:srgbClr val="901D06"/>
                </a:solidFill>
                <a:latin typeface="Century Gothic" panose="020B0502020202020204" pitchFamily="34" charset="0"/>
              </a:endParaRPr>
            </a:p>
          </p:txBody>
        </p:sp>
        <p:cxnSp>
          <p:nvCxnSpPr>
            <p:cNvPr id="50" name="Straight Connector 49">
              <a:extLst>
                <a:ext uri="{FF2B5EF4-FFF2-40B4-BE49-F238E27FC236}">
                  <a16:creationId xmlns:a16="http://schemas.microsoft.com/office/drawing/2014/main" id="{E54B2126-917E-4F5F-A88C-F7D1B751023C}"/>
                </a:ext>
              </a:extLst>
            </p:cNvPr>
            <p:cNvCxnSpPr>
              <a:cxnSpLocks/>
            </p:cNvCxnSpPr>
            <p:nvPr/>
          </p:nvCxnSpPr>
          <p:spPr>
            <a:xfrm flipV="1">
              <a:off x="4050899" y="5170514"/>
              <a:ext cx="0" cy="531159"/>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CB4E9D1F-3442-421E-81B5-DC819B54DF3D}"/>
              </a:ext>
            </a:extLst>
          </p:cNvPr>
          <p:cNvGrpSpPr/>
          <p:nvPr/>
        </p:nvGrpSpPr>
        <p:grpSpPr>
          <a:xfrm>
            <a:off x="3480099" y="2516174"/>
            <a:ext cx="1961696" cy="1961696"/>
            <a:chOff x="5078209" y="2233689"/>
            <a:chExt cx="2533446" cy="2533446"/>
          </a:xfrm>
        </p:grpSpPr>
        <p:sp>
          <p:nvSpPr>
            <p:cNvPr id="76" name="Oval 75">
              <a:extLst>
                <a:ext uri="{FF2B5EF4-FFF2-40B4-BE49-F238E27FC236}">
                  <a16:creationId xmlns:a16="http://schemas.microsoft.com/office/drawing/2014/main" id="{D81AE467-9672-404C-8E23-FB50032E2E95}"/>
                </a:ext>
              </a:extLst>
            </p:cNvPr>
            <p:cNvSpPr/>
            <p:nvPr/>
          </p:nvSpPr>
          <p:spPr>
            <a:xfrm>
              <a:off x="5078209" y="2233689"/>
              <a:ext cx="2533446" cy="253344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BF6DBC63-3560-4AFE-BE46-8C59934914F0}"/>
                </a:ext>
              </a:extLst>
            </p:cNvPr>
            <p:cNvSpPr txBox="1"/>
            <p:nvPr/>
          </p:nvSpPr>
          <p:spPr>
            <a:xfrm>
              <a:off x="5932800" y="3176865"/>
              <a:ext cx="824265"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Other</a:t>
              </a:r>
            </a:p>
            <a:p>
              <a:pPr algn="ctr"/>
              <a:r>
                <a:rPr lang="en-US" dirty="0">
                  <a:solidFill>
                    <a:schemeClr val="bg1"/>
                  </a:solidFill>
                  <a:latin typeface="Century Gothic" panose="020B0502020202020204" pitchFamily="34" charset="0"/>
                </a:rPr>
                <a:t>152</a:t>
              </a:r>
            </a:p>
          </p:txBody>
        </p:sp>
      </p:grpSp>
      <p:cxnSp>
        <p:nvCxnSpPr>
          <p:cNvPr id="5" name="Straight Connector 4"/>
          <p:cNvCxnSpPr/>
          <p:nvPr/>
        </p:nvCxnSpPr>
        <p:spPr>
          <a:xfrm>
            <a:off x="-2270626" y="3570682"/>
            <a:ext cx="8905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7F732BCF-B086-44B9-B5F1-FD782A30DEBD}"/>
              </a:ext>
            </a:extLst>
          </p:cNvPr>
          <p:cNvGrpSpPr/>
          <p:nvPr/>
        </p:nvGrpSpPr>
        <p:grpSpPr>
          <a:xfrm>
            <a:off x="772802" y="4399226"/>
            <a:ext cx="1519968" cy="965452"/>
            <a:chOff x="3300856" y="5170512"/>
            <a:chExt cx="1519968" cy="965452"/>
          </a:xfrm>
        </p:grpSpPr>
        <p:sp>
          <p:nvSpPr>
            <p:cNvPr id="38" name="TextBox 37">
              <a:extLst>
                <a:ext uri="{FF2B5EF4-FFF2-40B4-BE49-F238E27FC236}">
                  <a16:creationId xmlns:a16="http://schemas.microsoft.com/office/drawing/2014/main" id="{0D20F84F-420B-4A7E-8D7B-AC7BFB69D200}"/>
                </a:ext>
              </a:extLst>
            </p:cNvPr>
            <p:cNvSpPr txBox="1"/>
            <p:nvPr/>
          </p:nvSpPr>
          <p:spPr>
            <a:xfrm>
              <a:off x="3300856" y="5428078"/>
              <a:ext cx="1519968" cy="707886"/>
            </a:xfrm>
            <a:prstGeom prst="rect">
              <a:avLst/>
            </a:prstGeom>
            <a:noFill/>
          </p:spPr>
          <p:txBody>
            <a:bodyPr wrap="none" rtlCol="0">
              <a:spAutoFit/>
            </a:bodyPr>
            <a:lstStyle/>
            <a:p>
              <a:pPr algn="ctr"/>
              <a:r>
                <a:rPr lang="en-US" sz="2000" b="1" dirty="0" err="1">
                  <a:solidFill>
                    <a:srgbClr val="901D06"/>
                  </a:solidFill>
                  <a:latin typeface="Century Gothic" panose="020B0502020202020204" pitchFamily="34" charset="0"/>
                </a:rPr>
                <a:t>PurePlay</a:t>
              </a:r>
              <a:endParaRPr lang="en-US" sz="2000" b="1" dirty="0">
                <a:solidFill>
                  <a:srgbClr val="901D06"/>
                </a:solidFill>
                <a:latin typeface="Century Gothic" panose="020B0502020202020204" pitchFamily="34" charset="0"/>
              </a:endParaRPr>
            </a:p>
            <a:p>
              <a:pPr algn="ctr"/>
              <a:r>
                <a:rPr lang="en-US" sz="2000" b="1" dirty="0">
                  <a:solidFill>
                    <a:srgbClr val="901D06"/>
                  </a:solidFill>
                  <a:latin typeface="Century Gothic" panose="020B0502020202020204" pitchFamily="34" charset="0"/>
                </a:rPr>
                <a:t>+ Cobrand</a:t>
              </a:r>
            </a:p>
          </p:txBody>
        </p:sp>
        <p:cxnSp>
          <p:nvCxnSpPr>
            <p:cNvPr id="39" name="Straight Connector 38">
              <a:extLst>
                <a:ext uri="{FF2B5EF4-FFF2-40B4-BE49-F238E27FC236}">
                  <a16:creationId xmlns:a16="http://schemas.microsoft.com/office/drawing/2014/main" id="{3657BE48-848D-45CB-B815-EE71F9BCC3C3}"/>
                </a:ext>
              </a:extLst>
            </p:cNvPr>
            <p:cNvCxnSpPr>
              <a:cxnSpLocks/>
            </p:cNvCxnSpPr>
            <p:nvPr/>
          </p:nvCxnSpPr>
          <p:spPr>
            <a:xfrm flipV="1">
              <a:off x="4050899" y="5170512"/>
              <a:ext cx="0" cy="267101"/>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A2EC3684-6554-4D52-8FEE-AA18DD2228B2}"/>
              </a:ext>
            </a:extLst>
          </p:cNvPr>
          <p:cNvGrpSpPr/>
          <p:nvPr/>
        </p:nvGrpSpPr>
        <p:grpSpPr>
          <a:xfrm>
            <a:off x="2278417" y="4656792"/>
            <a:ext cx="1435008" cy="1352757"/>
            <a:chOff x="3343338" y="4965235"/>
            <a:chExt cx="1435008" cy="1186119"/>
          </a:xfrm>
        </p:grpSpPr>
        <p:sp>
          <p:nvSpPr>
            <p:cNvPr id="43" name="TextBox 42">
              <a:extLst>
                <a:ext uri="{FF2B5EF4-FFF2-40B4-BE49-F238E27FC236}">
                  <a16:creationId xmlns:a16="http://schemas.microsoft.com/office/drawing/2014/main" id="{21840D55-E5AB-4C54-BB4A-DC995F445F2E}"/>
                </a:ext>
              </a:extLst>
            </p:cNvPr>
            <p:cNvSpPr txBox="1"/>
            <p:nvPr/>
          </p:nvSpPr>
          <p:spPr>
            <a:xfrm>
              <a:off x="3343338" y="5260804"/>
              <a:ext cx="1435008" cy="890550"/>
            </a:xfrm>
            <a:prstGeom prst="rect">
              <a:avLst/>
            </a:prstGeom>
            <a:noFill/>
          </p:spPr>
          <p:txBody>
            <a:bodyPr wrap="none" rtlCol="0">
              <a:spAutoFit/>
            </a:bodyPr>
            <a:lstStyle/>
            <a:p>
              <a:pPr algn="ctr"/>
              <a:r>
                <a:rPr lang="en-US" sz="2000" b="1" dirty="0">
                  <a:solidFill>
                    <a:srgbClr val="901D06"/>
                  </a:solidFill>
                  <a:latin typeface="Century Gothic" panose="020B0502020202020204" pitchFamily="34" charset="0"/>
                </a:rPr>
                <a:t>Podcast</a:t>
              </a:r>
            </a:p>
            <a:p>
              <a:pPr algn="ctr"/>
              <a:r>
                <a:rPr lang="en-US" sz="2000" b="1" dirty="0">
                  <a:solidFill>
                    <a:srgbClr val="901D06"/>
                  </a:solidFill>
                  <a:latin typeface="Century Gothic" panose="020B0502020202020204" pitchFamily="34" charset="0"/>
                </a:rPr>
                <a:t>Radio</a:t>
              </a:r>
            </a:p>
            <a:p>
              <a:pPr algn="ctr"/>
              <a:r>
                <a:rPr lang="en-US" sz="2000" b="1" dirty="0">
                  <a:solidFill>
                    <a:srgbClr val="901D06"/>
                  </a:solidFill>
                  <a:latin typeface="Century Gothic" panose="020B0502020202020204" pitchFamily="34" charset="0"/>
                </a:rPr>
                <a:t>Streaming</a:t>
              </a:r>
            </a:p>
          </p:txBody>
        </p:sp>
        <p:cxnSp>
          <p:nvCxnSpPr>
            <p:cNvPr id="44" name="Straight Connector 43">
              <a:extLst>
                <a:ext uri="{FF2B5EF4-FFF2-40B4-BE49-F238E27FC236}">
                  <a16:creationId xmlns:a16="http://schemas.microsoft.com/office/drawing/2014/main" id="{63340AAB-6866-4829-B34F-B4C087D2BFFD}"/>
                </a:ext>
              </a:extLst>
            </p:cNvPr>
            <p:cNvCxnSpPr>
              <a:cxnSpLocks/>
            </p:cNvCxnSpPr>
            <p:nvPr/>
          </p:nvCxnSpPr>
          <p:spPr>
            <a:xfrm flipV="1">
              <a:off x="4050899" y="4965235"/>
              <a:ext cx="0" cy="299807"/>
            </a:xfrm>
            <a:prstGeom prst="line">
              <a:avLst/>
            </a:prstGeom>
            <a:ln w="12700">
              <a:solidFill>
                <a:srgbClr val="9D3823"/>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FC5974CE-7184-4EF9-8C9D-8E01411E3601}"/>
              </a:ext>
            </a:extLst>
          </p:cNvPr>
          <p:cNvGrpSpPr/>
          <p:nvPr/>
        </p:nvGrpSpPr>
        <p:grpSpPr>
          <a:xfrm>
            <a:off x="2049321" y="2550422"/>
            <a:ext cx="1893200" cy="1893200"/>
            <a:chOff x="1504842" y="2683801"/>
            <a:chExt cx="1633222" cy="1633222"/>
          </a:xfrm>
        </p:grpSpPr>
        <p:sp>
          <p:nvSpPr>
            <p:cNvPr id="90" name="Oval 89">
              <a:extLst>
                <a:ext uri="{FF2B5EF4-FFF2-40B4-BE49-F238E27FC236}">
                  <a16:creationId xmlns:a16="http://schemas.microsoft.com/office/drawing/2014/main" id="{02C21942-559C-4297-8409-DB792CA3E1B2}"/>
                </a:ext>
              </a:extLst>
            </p:cNvPr>
            <p:cNvSpPr/>
            <p:nvPr/>
          </p:nvSpPr>
          <p:spPr>
            <a:xfrm>
              <a:off x="1504842" y="2683801"/>
              <a:ext cx="1633222" cy="16332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18E5864-B59E-490A-9B8F-805ACF4D3867}"/>
                </a:ext>
              </a:extLst>
            </p:cNvPr>
            <p:cNvSpPr txBox="1"/>
            <p:nvPr/>
          </p:nvSpPr>
          <p:spPr>
            <a:xfrm>
              <a:off x="1963842" y="3063765"/>
              <a:ext cx="715223" cy="716883"/>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Online</a:t>
              </a:r>
            </a:p>
            <a:p>
              <a:pPr algn="ctr"/>
              <a:r>
                <a:rPr lang="en-US" sz="1600" dirty="0">
                  <a:solidFill>
                    <a:schemeClr val="bg1"/>
                  </a:solidFill>
                  <a:latin typeface="Century Gothic" panose="020B0502020202020204" pitchFamily="34" charset="0"/>
                </a:rPr>
                <a:t>Audio</a:t>
              </a:r>
            </a:p>
            <a:p>
              <a:pPr algn="ctr"/>
              <a:r>
                <a:rPr lang="en-US" sz="1600" dirty="0">
                  <a:solidFill>
                    <a:schemeClr val="bg1"/>
                  </a:solidFill>
                  <a:latin typeface="Century Gothic" panose="020B0502020202020204" pitchFamily="34" charset="0"/>
                </a:rPr>
                <a:t>120</a:t>
              </a:r>
            </a:p>
          </p:txBody>
        </p:sp>
      </p:grpSp>
      <p:grpSp>
        <p:nvGrpSpPr>
          <p:cNvPr id="94" name="Group 93">
            <a:extLst>
              <a:ext uri="{FF2B5EF4-FFF2-40B4-BE49-F238E27FC236}">
                <a16:creationId xmlns:a16="http://schemas.microsoft.com/office/drawing/2014/main" id="{2EDF2B17-778A-4514-A4C7-6598BC4D26FC}"/>
              </a:ext>
            </a:extLst>
          </p:cNvPr>
          <p:cNvGrpSpPr/>
          <p:nvPr/>
        </p:nvGrpSpPr>
        <p:grpSpPr>
          <a:xfrm>
            <a:off x="789523" y="2753759"/>
            <a:ext cx="1486526" cy="1486526"/>
            <a:chOff x="134297" y="2869753"/>
            <a:chExt cx="1283972" cy="1283972"/>
          </a:xfrm>
        </p:grpSpPr>
        <p:sp>
          <p:nvSpPr>
            <p:cNvPr id="95" name="Oval 94">
              <a:extLst>
                <a:ext uri="{FF2B5EF4-FFF2-40B4-BE49-F238E27FC236}">
                  <a16:creationId xmlns:a16="http://schemas.microsoft.com/office/drawing/2014/main" id="{6160F363-D0DB-4121-8905-982DA49A6566}"/>
                </a:ext>
              </a:extLst>
            </p:cNvPr>
            <p:cNvSpPr/>
            <p:nvPr/>
          </p:nvSpPr>
          <p:spPr>
            <a:xfrm>
              <a:off x="134297" y="2869753"/>
              <a:ext cx="1283972" cy="128397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D304695F-D75B-4915-86BE-B65D8B2CAFEE}"/>
                </a:ext>
              </a:extLst>
            </p:cNvPr>
            <p:cNvSpPr txBox="1"/>
            <p:nvPr/>
          </p:nvSpPr>
          <p:spPr>
            <a:xfrm>
              <a:off x="517444" y="3202265"/>
              <a:ext cx="541658" cy="523851"/>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Print</a:t>
              </a:r>
            </a:p>
            <a:p>
              <a:pPr algn="ctr"/>
              <a:r>
                <a:rPr lang="en-US" sz="1600" dirty="0">
                  <a:solidFill>
                    <a:schemeClr val="bg1"/>
                  </a:solidFill>
                  <a:latin typeface="Century Gothic" panose="020B0502020202020204" pitchFamily="34" charset="0"/>
                </a:rPr>
                <a:t>86</a:t>
              </a:r>
            </a:p>
          </p:txBody>
        </p:sp>
      </p:grpSp>
      <p:grpSp>
        <p:nvGrpSpPr>
          <p:cNvPr id="99" name="Group 98">
            <a:extLst>
              <a:ext uri="{FF2B5EF4-FFF2-40B4-BE49-F238E27FC236}">
                <a16:creationId xmlns:a16="http://schemas.microsoft.com/office/drawing/2014/main" id="{36C454B3-1CA9-4A44-9C13-CC9C18E0983B}"/>
              </a:ext>
            </a:extLst>
          </p:cNvPr>
          <p:cNvGrpSpPr/>
          <p:nvPr/>
        </p:nvGrpSpPr>
        <p:grpSpPr>
          <a:xfrm>
            <a:off x="25030" y="2979786"/>
            <a:ext cx="1034472" cy="1034472"/>
            <a:chOff x="-1048848" y="2942778"/>
            <a:chExt cx="1137922" cy="1137922"/>
          </a:xfrm>
        </p:grpSpPr>
        <p:sp>
          <p:nvSpPr>
            <p:cNvPr id="100" name="Oval 99">
              <a:extLst>
                <a:ext uri="{FF2B5EF4-FFF2-40B4-BE49-F238E27FC236}">
                  <a16:creationId xmlns:a16="http://schemas.microsoft.com/office/drawing/2014/main" id="{EFDE1E69-2B00-46E3-A4FF-15C754E5623C}"/>
                </a:ext>
              </a:extLst>
            </p:cNvPr>
            <p:cNvSpPr/>
            <p:nvPr/>
          </p:nvSpPr>
          <p:spPr>
            <a:xfrm>
              <a:off x="-1048848" y="2942778"/>
              <a:ext cx="1137922" cy="1137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ADA27A6-1DBD-45E2-9A5D-AC8738BD2A91}"/>
                </a:ext>
              </a:extLst>
            </p:cNvPr>
            <p:cNvSpPr txBox="1"/>
            <p:nvPr/>
          </p:nvSpPr>
          <p:spPr>
            <a:xfrm>
              <a:off x="-895652" y="3139965"/>
              <a:ext cx="831529" cy="683986"/>
            </a:xfrm>
            <a:prstGeom prst="rect">
              <a:avLst/>
            </a:prstGeom>
            <a:noFill/>
          </p:spPr>
          <p:txBody>
            <a:bodyPr wrap="none" rtlCol="0">
              <a:spAutoFit/>
            </a:bodyPr>
            <a:lstStyle/>
            <a:p>
              <a:pPr algn="ctr"/>
              <a:r>
                <a:rPr lang="en-US" sz="1400" dirty="0">
                  <a:solidFill>
                    <a:schemeClr val="bg1"/>
                  </a:solidFill>
                  <a:latin typeface="Century Gothic" panose="020B0502020202020204" pitchFamily="34" charset="0"/>
                </a:rPr>
                <a:t>Online</a:t>
              </a:r>
            </a:p>
            <a:p>
              <a:pPr algn="ctr"/>
              <a:r>
                <a:rPr lang="en-US" sz="1400" dirty="0">
                  <a:solidFill>
                    <a:schemeClr val="bg1"/>
                  </a:solidFill>
                  <a:latin typeface="Century Gothic" panose="020B0502020202020204" pitchFamily="34" charset="0"/>
                </a:rPr>
                <a:t>Gaming</a:t>
              </a:r>
            </a:p>
            <a:p>
              <a:pPr algn="ctr"/>
              <a:r>
                <a:rPr lang="en-US" sz="1400" dirty="0">
                  <a:solidFill>
                    <a:schemeClr val="bg1"/>
                  </a:solidFill>
                  <a:latin typeface="Century Gothic" panose="020B0502020202020204" pitchFamily="34" charset="0"/>
                </a:rPr>
                <a:t>45</a:t>
              </a:r>
            </a:p>
          </p:txBody>
        </p:sp>
      </p:grpSp>
      <p:sp>
        <p:nvSpPr>
          <p:cNvPr id="46" name="TextBox 45">
            <a:extLst>
              <a:ext uri="{FF2B5EF4-FFF2-40B4-BE49-F238E27FC236}">
                <a16:creationId xmlns:a16="http://schemas.microsoft.com/office/drawing/2014/main" id="{E48962DF-52DD-48CD-BAF9-63FE965F0C5A}"/>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spTree>
    <p:extLst>
      <p:ext uri="{BB962C8B-B14F-4D97-AF65-F5344CB8AC3E}">
        <p14:creationId xmlns:p14="http://schemas.microsoft.com/office/powerpoint/2010/main" val="6245693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1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1000"/>
                                        <p:tgtEl>
                                          <p:spTgt spid="37"/>
                                        </p:tgtEl>
                                      </p:cBhvr>
                                    </p:animEffect>
                                    <p:set>
                                      <p:cBhvr>
                                        <p:cTn id="12" dur="1" fill="hold">
                                          <p:stCondLst>
                                            <p:cond delay="999"/>
                                          </p:stCondLst>
                                        </p:cTn>
                                        <p:tgtEl>
                                          <p:spTgt spid="37"/>
                                        </p:tgtEl>
                                        <p:attrNameLst>
                                          <p:attrName>style.visibility</p:attrName>
                                        </p:attrNameLst>
                                      </p:cBhvr>
                                      <p:to>
                                        <p:strVal val="hidden"/>
                                      </p:to>
                                    </p:se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down)">
                                      <p:cBhvr>
                                        <p:cTn id="16" dur="10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1" fill="hold" nodeType="clickEffect">
                                  <p:stCondLst>
                                    <p:cond delay="0"/>
                                  </p:stCondLst>
                                  <p:childTnLst>
                                    <p:animEffect transition="out" filter="wipe(up)">
                                      <p:cBhvr>
                                        <p:cTn id="20" dur="1000"/>
                                        <p:tgtEl>
                                          <p:spTgt spid="42"/>
                                        </p:tgtEl>
                                      </p:cBhvr>
                                    </p:animEffect>
                                    <p:set>
                                      <p:cBhvr>
                                        <p:cTn id="21" dur="1" fill="hold">
                                          <p:stCondLst>
                                            <p:cond delay="999"/>
                                          </p:stCondLst>
                                        </p:cTn>
                                        <p:tgtEl>
                                          <p:spTgt spid="42"/>
                                        </p:tgtEl>
                                        <p:attrNameLst>
                                          <p:attrName>style.visibility</p:attrName>
                                        </p:attrNameLst>
                                      </p:cBhvr>
                                      <p:to>
                                        <p:strVal val="hidden"/>
                                      </p:to>
                                    </p:set>
                                  </p:childTnLst>
                                </p:cTn>
                              </p:par>
                            </p:childTnLst>
                          </p:cTn>
                        </p:par>
                        <p:par>
                          <p:cTn id="22" fill="hold">
                            <p:stCondLst>
                              <p:cond delay="1000"/>
                            </p:stCondLst>
                            <p:childTnLst>
                              <p:par>
                                <p:cTn id="23" presetID="22" presetClass="entr" presetSubtype="4" fill="hold"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10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1" fill="hold" nodeType="clickEffect">
                                  <p:stCondLst>
                                    <p:cond delay="0"/>
                                  </p:stCondLst>
                                  <p:childTnLst>
                                    <p:animEffect transition="out" filter="wipe(up)">
                                      <p:cBhvr>
                                        <p:cTn id="29" dur="1000"/>
                                        <p:tgtEl>
                                          <p:spTgt spid="47"/>
                                        </p:tgtEl>
                                      </p:cBhvr>
                                    </p:animEffect>
                                    <p:set>
                                      <p:cBhvr>
                                        <p:cTn id="30" dur="1" fill="hold">
                                          <p:stCondLst>
                                            <p:cond delay="999"/>
                                          </p:stCondLst>
                                        </p:cTn>
                                        <p:tgtEl>
                                          <p:spTgt spid="47"/>
                                        </p:tgtEl>
                                        <p:attrNameLst>
                                          <p:attrName>style.visibility</p:attrName>
                                        </p:attrNameLst>
                                      </p:cBhvr>
                                      <p:to>
                                        <p:strVal val="hidden"/>
                                      </p:to>
                                    </p:se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1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nodeType="clickEffect">
                                  <p:stCondLst>
                                    <p:cond delay="0"/>
                                  </p:stCondLst>
                                  <p:childTnLst>
                                    <p:animEffect transition="out" filter="wipe(up)">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down)">
                                      <p:cBhvr>
                                        <p:cTn id="43" dur="1000"/>
                                        <p:tgtEl>
                                          <p:spTgt spid="5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xit" presetSubtype="1" fill="hold" nodeType="clickEffect">
                                  <p:stCondLst>
                                    <p:cond delay="0"/>
                                  </p:stCondLst>
                                  <p:childTnLst>
                                    <p:animEffect transition="out" filter="wipe(up)">
                                      <p:cBhvr>
                                        <p:cTn id="47" dur="1000"/>
                                        <p:tgtEl>
                                          <p:spTgt spid="51"/>
                                        </p:tgtEl>
                                      </p:cBhvr>
                                    </p:animEffect>
                                    <p:set>
                                      <p:cBhvr>
                                        <p:cTn id="48" dur="1" fill="hold">
                                          <p:stCondLst>
                                            <p:cond delay="999"/>
                                          </p:stCondLst>
                                        </p:cTn>
                                        <p:tgtEl>
                                          <p:spTgt spid="51"/>
                                        </p:tgtEl>
                                        <p:attrNameLst>
                                          <p:attrName>style.visibility</p:attrName>
                                        </p:attrNameLst>
                                      </p:cBhvr>
                                      <p:to>
                                        <p:strVal val="hidden"/>
                                      </p:to>
                                    </p:set>
                                  </p:childTnLst>
                                </p:cTn>
                              </p:par>
                            </p:childTnLst>
                          </p:cTn>
                        </p:par>
                        <p:par>
                          <p:cTn id="49" fill="hold">
                            <p:stCondLst>
                              <p:cond delay="1000"/>
                            </p:stCondLst>
                            <p:childTnLst>
                              <p:par>
                                <p:cTn id="50" presetID="22" presetClass="entr" presetSubtype="4"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wipe(down)">
                                      <p:cBhvr>
                                        <p:cTn id="52" dur="1000"/>
                                        <p:tgtEl>
                                          <p:spTgt spid="5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1" fill="hold" nodeType="clickEffect">
                                  <p:stCondLst>
                                    <p:cond delay="0"/>
                                  </p:stCondLst>
                                  <p:childTnLst>
                                    <p:animEffect transition="out" filter="wipe(up)">
                                      <p:cBhvr>
                                        <p:cTn id="56" dur="1000"/>
                                        <p:tgtEl>
                                          <p:spTgt spid="55"/>
                                        </p:tgtEl>
                                      </p:cBhvr>
                                    </p:animEffect>
                                    <p:set>
                                      <p:cBhvr>
                                        <p:cTn id="57" dur="1" fill="hold">
                                          <p:stCondLst>
                                            <p:cond delay="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5C02484B-D001-483C-9AEC-EAAA47770A7F}"/>
              </a:ext>
            </a:extLst>
          </p:cNvPr>
          <p:cNvGrpSpPr/>
          <p:nvPr/>
        </p:nvGrpSpPr>
        <p:grpSpPr>
          <a:xfrm>
            <a:off x="8891804" y="1183883"/>
            <a:ext cx="4626278" cy="4626278"/>
            <a:chOff x="12493937" y="1285635"/>
            <a:chExt cx="4443094" cy="4443094"/>
          </a:xfrm>
        </p:grpSpPr>
        <p:sp>
          <p:nvSpPr>
            <p:cNvPr id="70" name="Oval 69">
              <a:extLst>
                <a:ext uri="{FF2B5EF4-FFF2-40B4-BE49-F238E27FC236}">
                  <a16:creationId xmlns:a16="http://schemas.microsoft.com/office/drawing/2014/main" id="{446B3F66-8940-4009-807C-B00753835E4F}"/>
                </a:ext>
              </a:extLst>
            </p:cNvPr>
            <p:cNvSpPr/>
            <p:nvPr/>
          </p:nvSpPr>
          <p:spPr>
            <a:xfrm>
              <a:off x="12493937" y="1285635"/>
              <a:ext cx="4443094" cy="4443094"/>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C93EFBE6-E51F-4FB1-9E12-04055EA82356}"/>
                </a:ext>
              </a:extLst>
            </p:cNvPr>
            <p:cNvSpPr txBox="1"/>
            <p:nvPr/>
          </p:nvSpPr>
          <p:spPr>
            <a:xfrm>
              <a:off x="14288925" y="3176865"/>
              <a:ext cx="853119" cy="646331"/>
            </a:xfrm>
            <a:prstGeom prst="rect">
              <a:avLst/>
            </a:prstGeom>
            <a:noFill/>
          </p:spPr>
          <p:txBody>
            <a:bodyPr wrap="none" rtlCol="0">
              <a:spAutoFit/>
            </a:bodyPr>
            <a:lstStyle/>
            <a:p>
              <a:pPr algn="ctr"/>
              <a:r>
                <a:rPr lang="en-US" dirty="0">
                  <a:latin typeface="Century Gothic" panose="020B0502020202020204" pitchFamily="34" charset="0"/>
                </a:rPr>
                <a:t>Video</a:t>
              </a:r>
            </a:p>
            <a:p>
              <a:pPr algn="ctr"/>
              <a:r>
                <a:rPr lang="en-US" dirty="0">
                  <a:latin typeface="Century Gothic" panose="020B0502020202020204" pitchFamily="34" charset="0"/>
                </a:rPr>
                <a:t>820</a:t>
              </a:r>
            </a:p>
          </p:txBody>
        </p:sp>
      </p:grpSp>
      <p:grpSp>
        <p:nvGrpSpPr>
          <p:cNvPr id="72" name="Group 71">
            <a:extLst>
              <a:ext uri="{FF2B5EF4-FFF2-40B4-BE49-F238E27FC236}">
                <a16:creationId xmlns:a16="http://schemas.microsoft.com/office/drawing/2014/main" id="{EAB0E185-E545-4FEA-9E21-EB7EAFC44B50}"/>
              </a:ext>
            </a:extLst>
          </p:cNvPr>
          <p:cNvGrpSpPr/>
          <p:nvPr/>
        </p:nvGrpSpPr>
        <p:grpSpPr>
          <a:xfrm>
            <a:off x="7589875" y="1903884"/>
            <a:ext cx="3186276" cy="3186276"/>
            <a:chOff x="10110531" y="1788451"/>
            <a:chExt cx="3423922" cy="3423922"/>
          </a:xfrm>
        </p:grpSpPr>
        <p:sp>
          <p:nvSpPr>
            <p:cNvPr id="73" name="Oval 72">
              <a:extLst>
                <a:ext uri="{FF2B5EF4-FFF2-40B4-BE49-F238E27FC236}">
                  <a16:creationId xmlns:a16="http://schemas.microsoft.com/office/drawing/2014/main" id="{4093208A-9859-4AA7-AA27-9BDBD266D3BF}"/>
                </a:ext>
              </a:extLst>
            </p:cNvPr>
            <p:cNvSpPr/>
            <p:nvPr/>
          </p:nvSpPr>
          <p:spPr>
            <a:xfrm>
              <a:off x="10110531" y="1788451"/>
              <a:ext cx="3423922" cy="3423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C1F4D702-9C57-47C1-84B2-FE92DC82CEB3}"/>
                </a:ext>
              </a:extLst>
            </p:cNvPr>
            <p:cNvSpPr txBox="1"/>
            <p:nvPr/>
          </p:nvSpPr>
          <p:spPr>
            <a:xfrm>
              <a:off x="11511349" y="3176865"/>
              <a:ext cx="622286"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Text</a:t>
              </a:r>
            </a:p>
            <a:p>
              <a:pPr algn="ctr"/>
              <a:r>
                <a:rPr lang="en-US" dirty="0">
                  <a:solidFill>
                    <a:schemeClr val="bg1"/>
                  </a:solidFill>
                  <a:latin typeface="Century Gothic" panose="020B0502020202020204" pitchFamily="34" charset="0"/>
                </a:rPr>
                <a:t>403</a:t>
              </a:r>
            </a:p>
          </p:txBody>
        </p:sp>
      </p:grpSp>
      <p:grpSp>
        <p:nvGrpSpPr>
          <p:cNvPr id="79" name="Group 78">
            <a:extLst>
              <a:ext uri="{FF2B5EF4-FFF2-40B4-BE49-F238E27FC236}">
                <a16:creationId xmlns:a16="http://schemas.microsoft.com/office/drawing/2014/main" id="{8AF92DBA-261D-4365-8D79-0C3D4709C7B4}"/>
              </a:ext>
            </a:extLst>
          </p:cNvPr>
          <p:cNvGrpSpPr/>
          <p:nvPr/>
        </p:nvGrpSpPr>
        <p:grpSpPr>
          <a:xfrm>
            <a:off x="6461031" y="2306681"/>
            <a:ext cx="2380682" cy="2380682"/>
            <a:chOff x="7553877" y="2222791"/>
            <a:chExt cx="2555242" cy="2555242"/>
          </a:xfrm>
        </p:grpSpPr>
        <p:sp>
          <p:nvSpPr>
            <p:cNvPr id="80" name="Oval 79">
              <a:extLst>
                <a:ext uri="{FF2B5EF4-FFF2-40B4-BE49-F238E27FC236}">
                  <a16:creationId xmlns:a16="http://schemas.microsoft.com/office/drawing/2014/main" id="{422FE32C-2611-4ECB-AC0B-C497F4C252CB}"/>
                </a:ext>
              </a:extLst>
            </p:cNvPr>
            <p:cNvSpPr/>
            <p:nvPr/>
          </p:nvSpPr>
          <p:spPr>
            <a:xfrm>
              <a:off x="7553877" y="2222791"/>
              <a:ext cx="2555242" cy="25552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F423DEA3-6B37-4F55-B383-A10578BE15E1}"/>
                </a:ext>
              </a:extLst>
            </p:cNvPr>
            <p:cNvSpPr txBox="1"/>
            <p:nvPr/>
          </p:nvSpPr>
          <p:spPr>
            <a:xfrm>
              <a:off x="8375384" y="3176865"/>
              <a:ext cx="912232" cy="693722"/>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Social</a:t>
              </a:r>
            </a:p>
            <a:p>
              <a:pPr algn="ctr"/>
              <a:r>
                <a:rPr lang="en-US" dirty="0">
                  <a:solidFill>
                    <a:schemeClr val="bg1"/>
                  </a:solidFill>
                  <a:latin typeface="Century Gothic" panose="020B0502020202020204" pitchFamily="34" charset="0"/>
                </a:rPr>
                <a:t>213</a:t>
              </a:r>
            </a:p>
          </p:txBody>
        </p:sp>
      </p:grpSp>
      <p:grpSp>
        <p:nvGrpSpPr>
          <p:cNvPr id="84" name="Group 83">
            <a:extLst>
              <a:ext uri="{FF2B5EF4-FFF2-40B4-BE49-F238E27FC236}">
                <a16:creationId xmlns:a16="http://schemas.microsoft.com/office/drawing/2014/main" id="{ADCCF9ED-57CD-4DA2-836B-86B2C108D05A}"/>
              </a:ext>
            </a:extLst>
          </p:cNvPr>
          <p:cNvGrpSpPr/>
          <p:nvPr/>
        </p:nvGrpSpPr>
        <p:grpSpPr>
          <a:xfrm>
            <a:off x="5112889" y="2508404"/>
            <a:ext cx="1977236" cy="1977236"/>
            <a:chOff x="3212603" y="2527591"/>
            <a:chExt cx="1945642" cy="1945642"/>
          </a:xfrm>
        </p:grpSpPr>
        <p:sp>
          <p:nvSpPr>
            <p:cNvPr id="85" name="Oval 84">
              <a:extLst>
                <a:ext uri="{FF2B5EF4-FFF2-40B4-BE49-F238E27FC236}">
                  <a16:creationId xmlns:a16="http://schemas.microsoft.com/office/drawing/2014/main" id="{A75E27C6-8F46-449B-B21E-5F2DFC2A1A5E}"/>
                </a:ext>
              </a:extLst>
            </p:cNvPr>
            <p:cNvSpPr/>
            <p:nvPr/>
          </p:nvSpPr>
          <p:spPr>
            <a:xfrm>
              <a:off x="3212603" y="2527591"/>
              <a:ext cx="1945642" cy="194564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48366A22-0844-48E9-8244-66E174B3689F}"/>
                </a:ext>
              </a:extLst>
            </p:cNvPr>
            <p:cNvSpPr txBox="1"/>
            <p:nvPr/>
          </p:nvSpPr>
          <p:spPr>
            <a:xfrm>
              <a:off x="3543029" y="3176865"/>
              <a:ext cx="1284791" cy="598738"/>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Interactive</a:t>
              </a:r>
            </a:p>
            <a:p>
              <a:pPr algn="ctr"/>
              <a:r>
                <a:rPr lang="en-US" dirty="0">
                  <a:solidFill>
                    <a:schemeClr val="bg1"/>
                  </a:solidFill>
                  <a:latin typeface="Century Gothic" panose="020B0502020202020204" pitchFamily="34" charset="0"/>
                </a:rPr>
                <a:t>153</a:t>
              </a:r>
            </a:p>
          </p:txBody>
        </p:sp>
      </p:grpSp>
      <p:grpSp>
        <p:nvGrpSpPr>
          <p:cNvPr id="75" name="Group 74">
            <a:extLst>
              <a:ext uri="{FF2B5EF4-FFF2-40B4-BE49-F238E27FC236}">
                <a16:creationId xmlns:a16="http://schemas.microsoft.com/office/drawing/2014/main" id="{CB4E9D1F-3442-421E-81B5-DC819B54DF3D}"/>
              </a:ext>
            </a:extLst>
          </p:cNvPr>
          <p:cNvGrpSpPr/>
          <p:nvPr/>
        </p:nvGrpSpPr>
        <p:grpSpPr>
          <a:xfrm>
            <a:off x="3480099" y="2516174"/>
            <a:ext cx="1961696" cy="1961696"/>
            <a:chOff x="5078209" y="2233689"/>
            <a:chExt cx="2533446" cy="2533446"/>
          </a:xfrm>
        </p:grpSpPr>
        <p:sp>
          <p:nvSpPr>
            <p:cNvPr id="76" name="Oval 75">
              <a:extLst>
                <a:ext uri="{FF2B5EF4-FFF2-40B4-BE49-F238E27FC236}">
                  <a16:creationId xmlns:a16="http://schemas.microsoft.com/office/drawing/2014/main" id="{D81AE467-9672-404C-8E23-FB50032E2E95}"/>
                </a:ext>
              </a:extLst>
            </p:cNvPr>
            <p:cNvSpPr/>
            <p:nvPr/>
          </p:nvSpPr>
          <p:spPr>
            <a:xfrm>
              <a:off x="5078209" y="2233689"/>
              <a:ext cx="2533446" cy="253344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BF6DBC63-3560-4AFE-BE46-8C59934914F0}"/>
                </a:ext>
              </a:extLst>
            </p:cNvPr>
            <p:cNvSpPr txBox="1"/>
            <p:nvPr/>
          </p:nvSpPr>
          <p:spPr>
            <a:xfrm>
              <a:off x="5932800" y="3176865"/>
              <a:ext cx="824265" cy="646331"/>
            </a:xfrm>
            <a:prstGeom prst="rect">
              <a:avLst/>
            </a:prstGeom>
            <a:noFill/>
          </p:spPr>
          <p:txBody>
            <a:bodyPr wrap="none" rtlCol="0">
              <a:spAutoFit/>
            </a:bodyPr>
            <a:lstStyle/>
            <a:p>
              <a:pPr algn="ctr"/>
              <a:r>
                <a:rPr lang="en-US" dirty="0">
                  <a:solidFill>
                    <a:schemeClr val="bg1"/>
                  </a:solidFill>
                  <a:latin typeface="Century Gothic" panose="020B0502020202020204" pitchFamily="34" charset="0"/>
                </a:rPr>
                <a:t>Other</a:t>
              </a:r>
            </a:p>
            <a:p>
              <a:pPr algn="ctr"/>
              <a:r>
                <a:rPr lang="en-US" dirty="0">
                  <a:solidFill>
                    <a:schemeClr val="bg1"/>
                  </a:solidFill>
                  <a:latin typeface="Century Gothic" panose="020B0502020202020204" pitchFamily="34" charset="0"/>
                </a:rPr>
                <a:t>152</a:t>
              </a:r>
            </a:p>
          </p:txBody>
        </p:sp>
      </p:grpSp>
      <p:cxnSp>
        <p:nvCxnSpPr>
          <p:cNvPr id="5" name="Straight Connector 4"/>
          <p:cNvCxnSpPr/>
          <p:nvPr/>
        </p:nvCxnSpPr>
        <p:spPr>
          <a:xfrm>
            <a:off x="-2270626" y="3570682"/>
            <a:ext cx="8905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FC5974CE-7184-4EF9-8C9D-8E01411E3601}"/>
              </a:ext>
            </a:extLst>
          </p:cNvPr>
          <p:cNvGrpSpPr/>
          <p:nvPr/>
        </p:nvGrpSpPr>
        <p:grpSpPr>
          <a:xfrm>
            <a:off x="2049321" y="2550422"/>
            <a:ext cx="1893200" cy="1893200"/>
            <a:chOff x="1504842" y="2683801"/>
            <a:chExt cx="1633222" cy="1633222"/>
          </a:xfrm>
        </p:grpSpPr>
        <p:sp>
          <p:nvSpPr>
            <p:cNvPr id="90" name="Oval 89">
              <a:extLst>
                <a:ext uri="{FF2B5EF4-FFF2-40B4-BE49-F238E27FC236}">
                  <a16:creationId xmlns:a16="http://schemas.microsoft.com/office/drawing/2014/main" id="{02C21942-559C-4297-8409-DB792CA3E1B2}"/>
                </a:ext>
              </a:extLst>
            </p:cNvPr>
            <p:cNvSpPr/>
            <p:nvPr/>
          </p:nvSpPr>
          <p:spPr>
            <a:xfrm>
              <a:off x="1504842" y="2683801"/>
              <a:ext cx="1633222" cy="16332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a:extLst>
                <a:ext uri="{FF2B5EF4-FFF2-40B4-BE49-F238E27FC236}">
                  <a16:creationId xmlns:a16="http://schemas.microsoft.com/office/drawing/2014/main" id="{C18E5864-B59E-490A-9B8F-805ACF4D3867}"/>
                </a:ext>
              </a:extLst>
            </p:cNvPr>
            <p:cNvSpPr txBox="1"/>
            <p:nvPr/>
          </p:nvSpPr>
          <p:spPr>
            <a:xfrm>
              <a:off x="1963842" y="3063765"/>
              <a:ext cx="715223" cy="716883"/>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Online</a:t>
              </a:r>
            </a:p>
            <a:p>
              <a:pPr algn="ctr"/>
              <a:r>
                <a:rPr lang="en-US" sz="1600" dirty="0">
                  <a:solidFill>
                    <a:schemeClr val="bg1"/>
                  </a:solidFill>
                  <a:latin typeface="Century Gothic" panose="020B0502020202020204" pitchFamily="34" charset="0"/>
                </a:rPr>
                <a:t>Audio</a:t>
              </a:r>
            </a:p>
            <a:p>
              <a:pPr algn="ctr"/>
              <a:r>
                <a:rPr lang="en-US" sz="1600" dirty="0">
                  <a:solidFill>
                    <a:schemeClr val="bg1"/>
                  </a:solidFill>
                  <a:latin typeface="Century Gothic" panose="020B0502020202020204" pitchFamily="34" charset="0"/>
                </a:rPr>
                <a:t>120</a:t>
              </a:r>
            </a:p>
          </p:txBody>
        </p:sp>
      </p:grpSp>
      <p:grpSp>
        <p:nvGrpSpPr>
          <p:cNvPr id="94" name="Group 93">
            <a:extLst>
              <a:ext uri="{FF2B5EF4-FFF2-40B4-BE49-F238E27FC236}">
                <a16:creationId xmlns:a16="http://schemas.microsoft.com/office/drawing/2014/main" id="{2EDF2B17-778A-4514-A4C7-6598BC4D26FC}"/>
              </a:ext>
            </a:extLst>
          </p:cNvPr>
          <p:cNvGrpSpPr/>
          <p:nvPr/>
        </p:nvGrpSpPr>
        <p:grpSpPr>
          <a:xfrm>
            <a:off x="789523" y="2753759"/>
            <a:ext cx="1486526" cy="1486526"/>
            <a:chOff x="134297" y="2869753"/>
            <a:chExt cx="1283972" cy="1283972"/>
          </a:xfrm>
        </p:grpSpPr>
        <p:sp>
          <p:nvSpPr>
            <p:cNvPr id="95" name="Oval 94">
              <a:extLst>
                <a:ext uri="{FF2B5EF4-FFF2-40B4-BE49-F238E27FC236}">
                  <a16:creationId xmlns:a16="http://schemas.microsoft.com/office/drawing/2014/main" id="{6160F363-D0DB-4121-8905-982DA49A6566}"/>
                </a:ext>
              </a:extLst>
            </p:cNvPr>
            <p:cNvSpPr/>
            <p:nvPr/>
          </p:nvSpPr>
          <p:spPr>
            <a:xfrm>
              <a:off x="134297" y="2869753"/>
              <a:ext cx="1283972" cy="128397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D304695F-D75B-4915-86BE-B65D8B2CAFEE}"/>
                </a:ext>
              </a:extLst>
            </p:cNvPr>
            <p:cNvSpPr txBox="1"/>
            <p:nvPr/>
          </p:nvSpPr>
          <p:spPr>
            <a:xfrm>
              <a:off x="517444" y="3202265"/>
              <a:ext cx="541658" cy="523851"/>
            </a:xfrm>
            <a:prstGeom prst="rect">
              <a:avLst/>
            </a:prstGeom>
            <a:noFill/>
          </p:spPr>
          <p:txBody>
            <a:bodyPr wrap="none" rtlCol="0">
              <a:spAutoFit/>
            </a:bodyPr>
            <a:lstStyle/>
            <a:p>
              <a:pPr algn="ctr"/>
              <a:r>
                <a:rPr lang="en-US" sz="1600" dirty="0">
                  <a:solidFill>
                    <a:schemeClr val="bg1"/>
                  </a:solidFill>
                  <a:latin typeface="Century Gothic" panose="020B0502020202020204" pitchFamily="34" charset="0"/>
                </a:rPr>
                <a:t>Print</a:t>
              </a:r>
            </a:p>
            <a:p>
              <a:pPr algn="ctr"/>
              <a:r>
                <a:rPr lang="en-US" sz="1600" dirty="0">
                  <a:solidFill>
                    <a:schemeClr val="bg1"/>
                  </a:solidFill>
                  <a:latin typeface="Century Gothic" panose="020B0502020202020204" pitchFamily="34" charset="0"/>
                </a:rPr>
                <a:t>86</a:t>
              </a:r>
            </a:p>
          </p:txBody>
        </p:sp>
      </p:grpSp>
      <p:grpSp>
        <p:nvGrpSpPr>
          <p:cNvPr id="99" name="Group 98">
            <a:extLst>
              <a:ext uri="{FF2B5EF4-FFF2-40B4-BE49-F238E27FC236}">
                <a16:creationId xmlns:a16="http://schemas.microsoft.com/office/drawing/2014/main" id="{36C454B3-1CA9-4A44-9C13-CC9C18E0983B}"/>
              </a:ext>
            </a:extLst>
          </p:cNvPr>
          <p:cNvGrpSpPr/>
          <p:nvPr/>
        </p:nvGrpSpPr>
        <p:grpSpPr>
          <a:xfrm>
            <a:off x="25030" y="2979786"/>
            <a:ext cx="1034472" cy="1034472"/>
            <a:chOff x="-1048848" y="2942778"/>
            <a:chExt cx="1137922" cy="1137922"/>
          </a:xfrm>
        </p:grpSpPr>
        <p:sp>
          <p:nvSpPr>
            <p:cNvPr id="100" name="Oval 99">
              <a:extLst>
                <a:ext uri="{FF2B5EF4-FFF2-40B4-BE49-F238E27FC236}">
                  <a16:creationId xmlns:a16="http://schemas.microsoft.com/office/drawing/2014/main" id="{EFDE1E69-2B00-46E3-A4FF-15C754E5623C}"/>
                </a:ext>
              </a:extLst>
            </p:cNvPr>
            <p:cNvSpPr/>
            <p:nvPr/>
          </p:nvSpPr>
          <p:spPr>
            <a:xfrm>
              <a:off x="-1048848" y="2942778"/>
              <a:ext cx="1137922" cy="1137922"/>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FADA27A6-1DBD-45E2-9A5D-AC8738BD2A91}"/>
                </a:ext>
              </a:extLst>
            </p:cNvPr>
            <p:cNvSpPr txBox="1"/>
            <p:nvPr/>
          </p:nvSpPr>
          <p:spPr>
            <a:xfrm>
              <a:off x="-895652" y="3139965"/>
              <a:ext cx="831529" cy="683986"/>
            </a:xfrm>
            <a:prstGeom prst="rect">
              <a:avLst/>
            </a:prstGeom>
            <a:noFill/>
          </p:spPr>
          <p:txBody>
            <a:bodyPr wrap="none" rtlCol="0">
              <a:spAutoFit/>
            </a:bodyPr>
            <a:lstStyle/>
            <a:p>
              <a:pPr algn="ctr"/>
              <a:r>
                <a:rPr lang="en-US" sz="1400" dirty="0">
                  <a:solidFill>
                    <a:schemeClr val="bg1"/>
                  </a:solidFill>
                  <a:latin typeface="Century Gothic" panose="020B0502020202020204" pitchFamily="34" charset="0"/>
                </a:rPr>
                <a:t>Online</a:t>
              </a:r>
            </a:p>
            <a:p>
              <a:pPr algn="ctr"/>
              <a:r>
                <a:rPr lang="en-US" sz="1400" dirty="0">
                  <a:solidFill>
                    <a:schemeClr val="bg1"/>
                  </a:solidFill>
                  <a:latin typeface="Century Gothic" panose="020B0502020202020204" pitchFamily="34" charset="0"/>
                </a:rPr>
                <a:t>Gaming</a:t>
              </a:r>
            </a:p>
            <a:p>
              <a:pPr algn="ctr"/>
              <a:r>
                <a:rPr lang="en-US" sz="1400" dirty="0">
                  <a:solidFill>
                    <a:schemeClr val="bg1"/>
                  </a:solidFill>
                  <a:latin typeface="Century Gothic" panose="020B0502020202020204" pitchFamily="34" charset="0"/>
                </a:rPr>
                <a:t>45</a:t>
              </a:r>
            </a:p>
          </p:txBody>
        </p:sp>
      </p:grpSp>
      <p:sp>
        <p:nvSpPr>
          <p:cNvPr id="46" name="TextBox 45">
            <a:extLst>
              <a:ext uri="{FF2B5EF4-FFF2-40B4-BE49-F238E27FC236}">
                <a16:creationId xmlns:a16="http://schemas.microsoft.com/office/drawing/2014/main" id="{E48962DF-52DD-48CD-BAF9-63FE965F0C5A}"/>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60" name="Group 59">
            <a:extLst>
              <a:ext uri="{FF2B5EF4-FFF2-40B4-BE49-F238E27FC236}">
                <a16:creationId xmlns:a16="http://schemas.microsoft.com/office/drawing/2014/main" id="{7DABE625-2A49-4120-B552-DB8A02F21040}"/>
              </a:ext>
            </a:extLst>
          </p:cNvPr>
          <p:cNvGrpSpPr/>
          <p:nvPr/>
        </p:nvGrpSpPr>
        <p:grpSpPr>
          <a:xfrm>
            <a:off x="2519302" y="-81087"/>
            <a:ext cx="7176368" cy="7176368"/>
            <a:chOff x="2519302" y="-81087"/>
            <a:chExt cx="7176368" cy="7176368"/>
          </a:xfrm>
        </p:grpSpPr>
        <p:sp>
          <p:nvSpPr>
            <p:cNvPr id="61" name="Oval 60">
              <a:extLst>
                <a:ext uri="{FF2B5EF4-FFF2-40B4-BE49-F238E27FC236}">
                  <a16:creationId xmlns:a16="http://schemas.microsoft.com/office/drawing/2014/main" id="{78326BF3-A13D-4580-8E9B-B057E5E9D85A}"/>
                </a:ext>
              </a:extLst>
            </p:cNvPr>
            <p:cNvSpPr/>
            <p:nvPr/>
          </p:nvSpPr>
          <p:spPr>
            <a:xfrm>
              <a:off x="2519302" y="-81087"/>
              <a:ext cx="7176368" cy="7176368"/>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EAC751E4-7244-4194-B5B4-B955FD465644}"/>
                </a:ext>
              </a:extLst>
            </p:cNvPr>
            <p:cNvSpPr txBox="1"/>
            <p:nvPr/>
          </p:nvSpPr>
          <p:spPr>
            <a:xfrm>
              <a:off x="5216857" y="2906932"/>
              <a:ext cx="1781257" cy="830997"/>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1,992</a:t>
              </a:r>
            </a:p>
          </p:txBody>
        </p:sp>
      </p:grpSp>
    </p:spTree>
    <p:extLst>
      <p:ext uri="{BB962C8B-B14F-4D97-AF65-F5344CB8AC3E}">
        <p14:creationId xmlns:p14="http://schemas.microsoft.com/office/powerpoint/2010/main" val="3377374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withEffect" p14:presetBounceEnd="29000">
                                      <p:stCondLst>
                                        <p:cond delay="0"/>
                                      </p:stCondLst>
                                      <p:childTnLst>
                                        <p:animMotion origin="layout" path="M -1.04167E-6 -3.7037E-6 L 0.45599 -3.7037E-6 " pathEditMode="relative" rAng="0" ptsTypes="AA" p14:bounceEnd="29000">
                                          <p:cBhvr>
                                            <p:cTn id="6" dur="2000" fill="hold"/>
                                            <p:tgtEl>
                                              <p:spTgt spid="99"/>
                                            </p:tgtEl>
                                            <p:attrNameLst>
                                              <p:attrName>ppt_x</p:attrName>
                                              <p:attrName>ppt_y</p:attrName>
                                            </p:attrNameLst>
                                          </p:cBhvr>
                                          <p:rCtr x="22799" y="0"/>
                                        </p:animMotion>
                                      </p:childTnLst>
                                    </p:cTn>
                                  </p:par>
                                  <p:par>
                                    <p:cTn id="7" presetID="63" presetClass="path" presetSubtype="0" accel="50000" fill="hold" nodeType="withEffect" p14:presetBounceEnd="29000">
                                      <p:stCondLst>
                                        <p:cond delay="0"/>
                                      </p:stCondLst>
                                      <p:childTnLst>
                                        <p:animMotion origin="layout" path="M -1.04167E-6 -3.7037E-6 L 0.37474 -3.7037E-6 " pathEditMode="relative" rAng="0" ptsTypes="AA" p14:bounceEnd="29000">
                                          <p:cBhvr>
                                            <p:cTn id="8" dur="2000" fill="hold"/>
                                            <p:tgtEl>
                                              <p:spTgt spid="94"/>
                                            </p:tgtEl>
                                            <p:attrNameLst>
                                              <p:attrName>ppt_x</p:attrName>
                                              <p:attrName>ppt_y</p:attrName>
                                            </p:attrNameLst>
                                          </p:cBhvr>
                                          <p:rCtr x="18737" y="0"/>
                                        </p:animMotion>
                                      </p:childTnLst>
                                    </p:cTn>
                                  </p:par>
                                  <p:par>
                                    <p:cTn id="9" presetID="63" presetClass="path" presetSubtype="0" accel="50000" fill="hold" nodeType="withEffect" p14:presetBounceEnd="29000">
                                      <p:stCondLst>
                                        <p:cond delay="0"/>
                                      </p:stCondLst>
                                      <p:childTnLst>
                                        <p:animMotion origin="layout" path="M -3.125E-6 -3.7037E-6 L 0.25469 -3.7037E-6 " pathEditMode="relative" rAng="0" ptsTypes="AA" p14:bounceEnd="29000">
                                          <p:cBhvr>
                                            <p:cTn id="10" dur="2000" fill="hold"/>
                                            <p:tgtEl>
                                              <p:spTgt spid="89"/>
                                            </p:tgtEl>
                                            <p:attrNameLst>
                                              <p:attrName>ppt_x</p:attrName>
                                              <p:attrName>ppt_y</p:attrName>
                                            </p:attrNameLst>
                                          </p:cBhvr>
                                          <p:rCtr x="12734" y="0"/>
                                        </p:animMotion>
                                      </p:childTnLst>
                                    </p:cTn>
                                  </p:par>
                                  <p:par>
                                    <p:cTn id="11" presetID="63" presetClass="path" presetSubtype="0" accel="50000" fill="hold" nodeType="withEffect" p14:presetBounceEnd="29000">
                                      <p:stCondLst>
                                        <p:cond delay="0"/>
                                      </p:stCondLst>
                                      <p:childTnLst>
                                        <p:animMotion origin="layout" path="M 4.58333E-6 -3.7037E-6 L 0.1345 -3.7037E-6 " pathEditMode="relative" rAng="0" ptsTypes="AA" p14:bounceEnd="29000">
                                          <p:cBhvr>
                                            <p:cTn id="12" dur="2000" fill="hold"/>
                                            <p:tgtEl>
                                              <p:spTgt spid="75"/>
                                            </p:tgtEl>
                                            <p:attrNameLst>
                                              <p:attrName>ppt_x</p:attrName>
                                              <p:attrName>ppt_y</p:attrName>
                                            </p:attrNameLst>
                                          </p:cBhvr>
                                          <p:rCtr x="6719" y="0"/>
                                        </p:animMotion>
                                      </p:childTnLst>
                                    </p:cTn>
                                  </p:par>
                                  <p:par>
                                    <p:cTn id="13" presetID="35" presetClass="path" presetSubtype="0" accel="50000" fill="hold" nodeType="withEffect" p14:presetBounceEnd="29000">
                                      <p:stCondLst>
                                        <p:cond delay="0"/>
                                      </p:stCondLst>
                                      <p:childTnLst>
                                        <p:animMotion origin="layout" path="M -4.16667E-6 -3.7037E-6 L -0.12721 -3.7037E-6 " pathEditMode="relative" rAng="0" ptsTypes="AA" p14:bounceEnd="29000">
                                          <p:cBhvr>
                                            <p:cTn id="14" dur="2000" fill="hold"/>
                                            <p:tgtEl>
                                              <p:spTgt spid="79"/>
                                            </p:tgtEl>
                                            <p:attrNameLst>
                                              <p:attrName>ppt_x</p:attrName>
                                              <p:attrName>ppt_y</p:attrName>
                                            </p:attrNameLst>
                                          </p:cBhvr>
                                          <p:rCtr x="-6367" y="0"/>
                                        </p:animMotion>
                                      </p:childTnLst>
                                    </p:cTn>
                                  </p:par>
                                  <p:par>
                                    <p:cTn id="15" presetID="35" presetClass="path" presetSubtype="0" accel="50000" fill="hold" nodeType="withEffect" p14:presetBounceEnd="29000">
                                      <p:stCondLst>
                                        <p:cond delay="0"/>
                                      </p:stCondLst>
                                      <p:childTnLst>
                                        <p:animMotion origin="layout" path="M 0 0 L -0.25 0 E" pathEditMode="relative" ptsTypes="" p14:bounceEnd="29000">
                                          <p:cBhvr>
                                            <p:cTn id="16" dur="2000" fill="hold"/>
                                            <p:tgtEl>
                                              <p:spTgt spid="72"/>
                                            </p:tgtEl>
                                            <p:attrNameLst>
                                              <p:attrName>ppt_x</p:attrName>
                                              <p:attrName>ppt_y</p:attrName>
                                            </p:attrNameLst>
                                          </p:cBhvr>
                                        </p:animMotion>
                                      </p:childTnLst>
                                    </p:cTn>
                                  </p:par>
                                  <p:par>
                                    <p:cTn id="17" presetID="35" presetClass="path" presetSubtype="0" accel="50000" fill="hold" nodeType="withEffect" p14:presetBounceEnd="29000">
                                      <p:stCondLst>
                                        <p:cond delay="0"/>
                                      </p:stCondLst>
                                      <p:childTnLst>
                                        <p:animMotion origin="layout" path="M -4.16667E-7 -3.7037E-6 L -0.41862 -3.7037E-6 " pathEditMode="relative" rAng="0" ptsTypes="AA" p14:bounceEnd="29000">
                                          <p:cBhvr>
                                            <p:cTn id="18" dur="2000" fill="hold"/>
                                            <p:tgtEl>
                                              <p:spTgt spid="69"/>
                                            </p:tgtEl>
                                            <p:attrNameLst>
                                              <p:attrName>ppt_x</p:attrName>
                                              <p:attrName>ppt_y</p:attrName>
                                            </p:attrNameLst>
                                          </p:cBhvr>
                                          <p:rCtr x="-20937" y="0"/>
                                        </p:animMotion>
                                      </p:childTnLst>
                                    </p:cTn>
                                  </p:par>
                                  <p:par>
                                    <p:cTn id="19" presetID="10" presetClass="entr" presetSubtype="0" fill="hold" nodeType="withEffect">
                                      <p:stCondLst>
                                        <p:cond delay="50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fill="hold" nodeType="withEffect">
                                      <p:stCondLst>
                                        <p:cond delay="0"/>
                                      </p:stCondLst>
                                      <p:childTnLst>
                                        <p:animMotion origin="layout" path="M -1.04167E-6 -3.7037E-6 L 0.45599 -3.7037E-6 " pathEditMode="relative" rAng="0" ptsTypes="AA">
                                          <p:cBhvr>
                                            <p:cTn id="6" dur="2000" fill="hold"/>
                                            <p:tgtEl>
                                              <p:spTgt spid="99"/>
                                            </p:tgtEl>
                                            <p:attrNameLst>
                                              <p:attrName>ppt_x</p:attrName>
                                              <p:attrName>ppt_y</p:attrName>
                                            </p:attrNameLst>
                                          </p:cBhvr>
                                          <p:rCtr x="22799" y="0"/>
                                        </p:animMotion>
                                      </p:childTnLst>
                                    </p:cTn>
                                  </p:par>
                                  <p:par>
                                    <p:cTn id="7" presetID="63" presetClass="path" presetSubtype="0" accel="50000" fill="hold" nodeType="withEffect">
                                      <p:stCondLst>
                                        <p:cond delay="0"/>
                                      </p:stCondLst>
                                      <p:childTnLst>
                                        <p:animMotion origin="layout" path="M -1.04167E-6 -3.7037E-6 L 0.37474 -3.7037E-6 " pathEditMode="relative" rAng="0" ptsTypes="AA">
                                          <p:cBhvr>
                                            <p:cTn id="8" dur="2000" fill="hold"/>
                                            <p:tgtEl>
                                              <p:spTgt spid="94"/>
                                            </p:tgtEl>
                                            <p:attrNameLst>
                                              <p:attrName>ppt_x</p:attrName>
                                              <p:attrName>ppt_y</p:attrName>
                                            </p:attrNameLst>
                                          </p:cBhvr>
                                          <p:rCtr x="18737" y="0"/>
                                        </p:animMotion>
                                      </p:childTnLst>
                                    </p:cTn>
                                  </p:par>
                                  <p:par>
                                    <p:cTn id="9" presetID="63" presetClass="path" presetSubtype="0" accel="50000" fill="hold" nodeType="withEffect">
                                      <p:stCondLst>
                                        <p:cond delay="0"/>
                                      </p:stCondLst>
                                      <p:childTnLst>
                                        <p:animMotion origin="layout" path="M -3.125E-6 -3.7037E-6 L 0.25469 -3.7037E-6 " pathEditMode="relative" rAng="0" ptsTypes="AA">
                                          <p:cBhvr>
                                            <p:cTn id="10" dur="2000" fill="hold"/>
                                            <p:tgtEl>
                                              <p:spTgt spid="89"/>
                                            </p:tgtEl>
                                            <p:attrNameLst>
                                              <p:attrName>ppt_x</p:attrName>
                                              <p:attrName>ppt_y</p:attrName>
                                            </p:attrNameLst>
                                          </p:cBhvr>
                                          <p:rCtr x="12734" y="0"/>
                                        </p:animMotion>
                                      </p:childTnLst>
                                    </p:cTn>
                                  </p:par>
                                  <p:par>
                                    <p:cTn id="11" presetID="63" presetClass="path" presetSubtype="0" accel="50000" fill="hold" nodeType="withEffect">
                                      <p:stCondLst>
                                        <p:cond delay="0"/>
                                      </p:stCondLst>
                                      <p:childTnLst>
                                        <p:animMotion origin="layout" path="M 4.58333E-6 -3.7037E-6 L 0.1345 -3.7037E-6 " pathEditMode="relative" rAng="0" ptsTypes="AA">
                                          <p:cBhvr>
                                            <p:cTn id="12" dur="2000" fill="hold"/>
                                            <p:tgtEl>
                                              <p:spTgt spid="75"/>
                                            </p:tgtEl>
                                            <p:attrNameLst>
                                              <p:attrName>ppt_x</p:attrName>
                                              <p:attrName>ppt_y</p:attrName>
                                            </p:attrNameLst>
                                          </p:cBhvr>
                                          <p:rCtr x="6719" y="0"/>
                                        </p:animMotion>
                                      </p:childTnLst>
                                    </p:cTn>
                                  </p:par>
                                  <p:par>
                                    <p:cTn id="13" presetID="35" presetClass="path" presetSubtype="0" accel="50000" fill="hold" nodeType="withEffect">
                                      <p:stCondLst>
                                        <p:cond delay="0"/>
                                      </p:stCondLst>
                                      <p:childTnLst>
                                        <p:animMotion origin="layout" path="M -4.16667E-6 -3.7037E-6 L -0.12721 -3.7037E-6 " pathEditMode="relative" rAng="0" ptsTypes="AA">
                                          <p:cBhvr>
                                            <p:cTn id="14" dur="2000" fill="hold"/>
                                            <p:tgtEl>
                                              <p:spTgt spid="79"/>
                                            </p:tgtEl>
                                            <p:attrNameLst>
                                              <p:attrName>ppt_x</p:attrName>
                                              <p:attrName>ppt_y</p:attrName>
                                            </p:attrNameLst>
                                          </p:cBhvr>
                                          <p:rCtr x="-6367" y="0"/>
                                        </p:animMotion>
                                      </p:childTnLst>
                                    </p:cTn>
                                  </p:par>
                                  <p:par>
                                    <p:cTn id="15" presetID="35" presetClass="path" presetSubtype="0" accel="50000" fill="hold" nodeType="withEffect">
                                      <p:stCondLst>
                                        <p:cond delay="0"/>
                                      </p:stCondLst>
                                      <p:childTnLst>
                                        <p:animMotion origin="layout" path="M 0 0 L -0.25 0 E" pathEditMode="relative" ptsTypes="">
                                          <p:cBhvr>
                                            <p:cTn id="16" dur="2000" fill="hold"/>
                                            <p:tgtEl>
                                              <p:spTgt spid="72"/>
                                            </p:tgtEl>
                                            <p:attrNameLst>
                                              <p:attrName>ppt_x</p:attrName>
                                              <p:attrName>ppt_y</p:attrName>
                                            </p:attrNameLst>
                                          </p:cBhvr>
                                        </p:animMotion>
                                      </p:childTnLst>
                                    </p:cTn>
                                  </p:par>
                                  <p:par>
                                    <p:cTn id="17" presetID="35" presetClass="path" presetSubtype="0" accel="50000" fill="hold" nodeType="withEffect">
                                      <p:stCondLst>
                                        <p:cond delay="0"/>
                                      </p:stCondLst>
                                      <p:childTnLst>
                                        <p:animMotion origin="layout" path="M -4.16667E-7 -3.7037E-6 L -0.41862 -3.7037E-6 " pathEditMode="relative" rAng="0" ptsTypes="AA">
                                          <p:cBhvr>
                                            <p:cTn id="18" dur="2000" fill="hold"/>
                                            <p:tgtEl>
                                              <p:spTgt spid="69"/>
                                            </p:tgtEl>
                                            <p:attrNameLst>
                                              <p:attrName>ppt_x</p:attrName>
                                              <p:attrName>ppt_y</p:attrName>
                                            </p:attrNameLst>
                                          </p:cBhvr>
                                          <p:rCtr x="-20937" y="0"/>
                                        </p:animMotion>
                                      </p:childTnLst>
                                    </p:cTn>
                                  </p:par>
                                  <p:par>
                                    <p:cTn id="19" presetID="10" presetClass="entr" presetSubtype="0" fill="hold" nodeType="withEffect">
                                      <p:stCondLst>
                                        <p:cond delay="50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3514931" y="847931"/>
            <a:ext cx="5162138" cy="5162138"/>
            <a:chOff x="3697332" y="1030332"/>
            <a:chExt cx="4797336" cy="4797336"/>
          </a:xfrm>
        </p:grpSpPr>
        <p:sp>
          <p:nvSpPr>
            <p:cNvPr id="67" name="Oval 66"/>
            <p:cNvSpPr/>
            <p:nvPr/>
          </p:nvSpPr>
          <p:spPr>
            <a:xfrm>
              <a:off x="3697332" y="1030332"/>
              <a:ext cx="4797336" cy="479733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p:cNvSpPr txBox="1"/>
            <p:nvPr/>
          </p:nvSpPr>
          <p:spPr>
            <a:xfrm>
              <a:off x="5537951" y="3105835"/>
              <a:ext cx="1116099" cy="772271"/>
            </a:xfrm>
            <a:prstGeom prst="rect">
              <a:avLst/>
            </a:prstGeom>
            <a:noFill/>
          </p:spPr>
          <p:txBody>
            <a:bodyPr wrap="none" rtlCol="0">
              <a:spAutoFit/>
            </a:bodyPr>
            <a:lstStyle/>
            <a:p>
              <a:pPr algn="ctr"/>
              <a:r>
                <a:rPr lang="en-US" sz="2400" dirty="0">
                  <a:solidFill>
                    <a:srgbClr val="E2F0D9"/>
                  </a:solidFill>
                  <a:latin typeface="Century Gothic" panose="020B0502020202020204" pitchFamily="34" charset="0"/>
                </a:rPr>
                <a:t>Mobile</a:t>
              </a:r>
            </a:p>
            <a:p>
              <a:pPr algn="ctr"/>
              <a:r>
                <a:rPr lang="en-US" sz="2400" dirty="0">
                  <a:solidFill>
                    <a:srgbClr val="E2F0D9"/>
                  </a:solidFill>
                  <a:latin typeface="Century Gothic" panose="020B0502020202020204" pitchFamily="34" charset="0"/>
                </a:rPr>
                <a:t>1,075</a:t>
              </a:r>
            </a:p>
          </p:txBody>
        </p:sp>
      </p:grpSp>
      <p:sp>
        <p:nvSpPr>
          <p:cNvPr id="58" name="TextBox 57">
            <a:extLst>
              <a:ext uri="{FF2B5EF4-FFF2-40B4-BE49-F238E27FC236}">
                <a16:creationId xmlns:a16="http://schemas.microsoft.com/office/drawing/2014/main" id="{6D04B3F3-2996-4512-9EF6-EE318BB94019}"/>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59" name="Group 58">
            <a:extLst>
              <a:ext uri="{FF2B5EF4-FFF2-40B4-BE49-F238E27FC236}">
                <a16:creationId xmlns:a16="http://schemas.microsoft.com/office/drawing/2014/main" id="{5CABD70F-222B-42D3-8ACB-220DEA2C38B5}"/>
              </a:ext>
            </a:extLst>
          </p:cNvPr>
          <p:cNvGrpSpPr/>
          <p:nvPr/>
        </p:nvGrpSpPr>
        <p:grpSpPr>
          <a:xfrm>
            <a:off x="2519302" y="-81087"/>
            <a:ext cx="7176368" cy="7176368"/>
            <a:chOff x="2519302" y="-81087"/>
            <a:chExt cx="7176368" cy="7176368"/>
          </a:xfrm>
        </p:grpSpPr>
        <p:sp>
          <p:nvSpPr>
            <p:cNvPr id="60" name="Oval 59">
              <a:extLst>
                <a:ext uri="{FF2B5EF4-FFF2-40B4-BE49-F238E27FC236}">
                  <a16:creationId xmlns:a16="http://schemas.microsoft.com/office/drawing/2014/main" id="{6F34F5C3-B9BF-4C7C-90E7-4ADDC886F5D7}"/>
                </a:ext>
              </a:extLst>
            </p:cNvPr>
            <p:cNvSpPr/>
            <p:nvPr/>
          </p:nvSpPr>
          <p:spPr>
            <a:xfrm>
              <a:off x="2519302" y="-81087"/>
              <a:ext cx="7176368" cy="7176368"/>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B2176F8F-F7F2-4725-986A-C4B62CC91E7D}"/>
                </a:ext>
              </a:extLst>
            </p:cNvPr>
            <p:cNvSpPr txBox="1"/>
            <p:nvPr/>
          </p:nvSpPr>
          <p:spPr>
            <a:xfrm>
              <a:off x="5216857" y="2906932"/>
              <a:ext cx="1781257" cy="830997"/>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1,992</a:t>
              </a:r>
            </a:p>
          </p:txBody>
        </p:sp>
      </p:grpSp>
    </p:spTree>
    <p:extLst>
      <p:ext uri="{BB962C8B-B14F-4D97-AF65-F5344CB8AC3E}">
        <p14:creationId xmlns:p14="http://schemas.microsoft.com/office/powerpoint/2010/main" val="3075450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59"/>
                                        </p:tgtEl>
                                      </p:cBhvr>
                                    </p:animEffect>
                                    <p:set>
                                      <p:cBhvr>
                                        <p:cTn id="7" dur="1" fill="hold">
                                          <p:stCondLst>
                                            <p:cond delay="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p:cNvSpPr txBox="1"/>
          <p:nvPr/>
        </p:nvSpPr>
        <p:spPr>
          <a:xfrm>
            <a:off x="5530240" y="6295"/>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1,075</a:t>
            </a:r>
          </a:p>
        </p:txBody>
      </p:sp>
      <p:sp>
        <p:nvSpPr>
          <p:cNvPr id="19" name="TextBox 18">
            <a:extLst>
              <a:ext uri="{FF2B5EF4-FFF2-40B4-BE49-F238E27FC236}">
                <a16:creationId xmlns:a16="http://schemas.microsoft.com/office/drawing/2014/main" id="{96237C08-85D6-4776-AA16-F2C0F10CCBB2}"/>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16" name="Group 15">
            <a:extLst>
              <a:ext uri="{FF2B5EF4-FFF2-40B4-BE49-F238E27FC236}">
                <a16:creationId xmlns:a16="http://schemas.microsoft.com/office/drawing/2014/main" id="{DB94E22D-9798-44C6-85AD-66E5F15D8F21}"/>
              </a:ext>
            </a:extLst>
          </p:cNvPr>
          <p:cNvGrpSpPr/>
          <p:nvPr/>
        </p:nvGrpSpPr>
        <p:grpSpPr>
          <a:xfrm>
            <a:off x="3520628" y="847931"/>
            <a:ext cx="5191166" cy="5191166"/>
            <a:chOff x="3680483" y="1013483"/>
            <a:chExt cx="4831034" cy="4831034"/>
          </a:xfrm>
        </p:grpSpPr>
        <p:sp>
          <p:nvSpPr>
            <p:cNvPr id="20" name="Oval 19">
              <a:extLst>
                <a:ext uri="{FF2B5EF4-FFF2-40B4-BE49-F238E27FC236}">
                  <a16:creationId xmlns:a16="http://schemas.microsoft.com/office/drawing/2014/main" id="{D47AF514-758F-46DA-8725-573904BE37DC}"/>
                </a:ext>
              </a:extLst>
            </p:cNvPr>
            <p:cNvSpPr/>
            <p:nvPr/>
          </p:nvSpPr>
          <p:spPr>
            <a:xfrm>
              <a:off x="3697332" y="1030332"/>
              <a:ext cx="4797336" cy="47973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8CCD3A0-7866-4F26-99F6-7CFA97AD6E84}"/>
                </a:ext>
              </a:extLst>
            </p:cNvPr>
            <p:cNvSpPr txBox="1"/>
            <p:nvPr/>
          </p:nvSpPr>
          <p:spPr>
            <a:xfrm>
              <a:off x="6807585" y="2248022"/>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352</a:t>
              </a:r>
            </a:p>
          </p:txBody>
        </p:sp>
        <p:grpSp>
          <p:nvGrpSpPr>
            <p:cNvPr id="22" name="Group 21">
              <a:extLst>
                <a:ext uri="{FF2B5EF4-FFF2-40B4-BE49-F238E27FC236}">
                  <a16:creationId xmlns:a16="http://schemas.microsoft.com/office/drawing/2014/main" id="{F6C307A2-AE65-4EC1-AE3F-E35FFAAF0F3A}"/>
                </a:ext>
              </a:extLst>
            </p:cNvPr>
            <p:cNvGrpSpPr/>
            <p:nvPr/>
          </p:nvGrpSpPr>
          <p:grpSpPr>
            <a:xfrm>
              <a:off x="3680483" y="1013483"/>
              <a:ext cx="4831034" cy="4831034"/>
              <a:chOff x="3680483" y="1013483"/>
              <a:chExt cx="4831034" cy="4831034"/>
            </a:xfrm>
          </p:grpSpPr>
          <p:sp>
            <p:nvSpPr>
              <p:cNvPr id="24" name="Arc 23">
                <a:extLst>
                  <a:ext uri="{FF2B5EF4-FFF2-40B4-BE49-F238E27FC236}">
                    <a16:creationId xmlns:a16="http://schemas.microsoft.com/office/drawing/2014/main" id="{3C1ED0A3-BCAE-41D7-AE2E-8324CB7B9A8F}"/>
                  </a:ext>
                </a:extLst>
              </p:cNvPr>
              <p:cNvSpPr/>
              <p:nvPr/>
            </p:nvSpPr>
            <p:spPr>
              <a:xfrm rot="4923531">
                <a:off x="3680483" y="1013483"/>
                <a:ext cx="4831034" cy="4831034"/>
              </a:xfrm>
              <a:prstGeom prst="arc">
                <a:avLst>
                  <a:gd name="adj1" fmla="val 18444275"/>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B10C3192-D2AB-4401-9399-5FA6166BE455}"/>
                  </a:ext>
                </a:extLst>
              </p:cNvPr>
              <p:cNvCxnSpPr>
                <a:stCxn id="20"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872CDB4-291A-4C5F-94D4-9FD962623429}"/>
                  </a:ext>
                </a:extLst>
              </p:cNvPr>
              <p:cNvCxnSpPr>
                <a:stCxn id="24" idx="0"/>
                <a:endCxn id="24" idx="1"/>
              </p:cNvCxnSpPr>
              <p:nvPr/>
            </p:nvCxnSpPr>
            <p:spPr>
              <a:xfrm flipH="1" flipV="1">
                <a:off x="6096000" y="3429000"/>
                <a:ext cx="2103118" cy="11881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8C49581B-3758-4941-8567-44ED3C5AB41B}"/>
                </a:ext>
              </a:extLst>
            </p:cNvPr>
            <p:cNvSpPr txBox="1"/>
            <p:nvPr/>
          </p:nvSpPr>
          <p:spPr>
            <a:xfrm>
              <a:off x="4740063" y="3509776"/>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723</a:t>
              </a:r>
            </a:p>
          </p:txBody>
        </p:sp>
      </p:grpSp>
      <p:grpSp>
        <p:nvGrpSpPr>
          <p:cNvPr id="27" name="Group 26">
            <a:extLst>
              <a:ext uri="{FF2B5EF4-FFF2-40B4-BE49-F238E27FC236}">
                <a16:creationId xmlns:a16="http://schemas.microsoft.com/office/drawing/2014/main" id="{B703F3B9-7667-4982-BBE9-F88054248DA7}"/>
              </a:ext>
            </a:extLst>
          </p:cNvPr>
          <p:cNvGrpSpPr/>
          <p:nvPr/>
        </p:nvGrpSpPr>
        <p:grpSpPr>
          <a:xfrm>
            <a:off x="3514931" y="859506"/>
            <a:ext cx="5162138" cy="5162138"/>
            <a:chOff x="3697332" y="1030332"/>
            <a:chExt cx="4797336" cy="4797336"/>
          </a:xfrm>
        </p:grpSpPr>
        <p:sp>
          <p:nvSpPr>
            <p:cNvPr id="28" name="Oval 27">
              <a:extLst>
                <a:ext uri="{FF2B5EF4-FFF2-40B4-BE49-F238E27FC236}">
                  <a16:creationId xmlns:a16="http://schemas.microsoft.com/office/drawing/2014/main" id="{EC542C18-F069-4BBA-A8BC-ACA0A674D3CE}"/>
                </a:ext>
              </a:extLst>
            </p:cNvPr>
            <p:cNvSpPr/>
            <p:nvPr/>
          </p:nvSpPr>
          <p:spPr>
            <a:xfrm>
              <a:off x="3697332" y="1030332"/>
              <a:ext cx="4797336" cy="4797336"/>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0313AD22-D879-49F7-9C76-63DDA91601B9}"/>
                </a:ext>
              </a:extLst>
            </p:cNvPr>
            <p:cNvSpPr txBox="1"/>
            <p:nvPr/>
          </p:nvSpPr>
          <p:spPr>
            <a:xfrm>
              <a:off x="5537951" y="3105835"/>
              <a:ext cx="1116099" cy="772271"/>
            </a:xfrm>
            <a:prstGeom prst="rect">
              <a:avLst/>
            </a:prstGeom>
            <a:noFill/>
            <a:ln w="3175">
              <a:noFill/>
            </a:ln>
          </p:spPr>
          <p:txBody>
            <a:bodyPr wrap="none" rtlCol="0">
              <a:spAutoFit/>
            </a:bodyPr>
            <a:lstStyle/>
            <a:p>
              <a:pPr algn="ctr"/>
              <a:r>
                <a:rPr lang="en-US" sz="2400" dirty="0">
                  <a:solidFill>
                    <a:srgbClr val="E2F0D9"/>
                  </a:solidFill>
                  <a:latin typeface="Century Gothic" panose="020B0502020202020204" pitchFamily="34" charset="0"/>
                </a:rPr>
                <a:t>Mobile</a:t>
              </a:r>
            </a:p>
            <a:p>
              <a:pPr algn="ctr"/>
              <a:r>
                <a:rPr lang="en-US" sz="2400" dirty="0">
                  <a:solidFill>
                    <a:srgbClr val="E2F0D9"/>
                  </a:solidFill>
                  <a:latin typeface="Century Gothic" panose="020B0502020202020204" pitchFamily="34" charset="0"/>
                </a:rPr>
                <a:t>1,075</a:t>
              </a:r>
            </a:p>
          </p:txBody>
        </p:sp>
      </p:grpSp>
    </p:spTree>
    <p:extLst>
      <p:ext uri="{BB962C8B-B14F-4D97-AF65-F5344CB8AC3E}">
        <p14:creationId xmlns:p14="http://schemas.microsoft.com/office/powerpoint/2010/main" val="39427518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childTnLst>
                                </p:cTn>
                              </p:par>
                              <p:par>
                                <p:cTn id="8" presetID="10" presetClass="exit" presetSubtype="0" fill="hold" nodeType="withEffect">
                                  <p:stCondLst>
                                    <p:cond delay="0"/>
                                  </p:stCondLst>
                                  <p:childTnLst>
                                    <p:animEffect transition="out" filter="fade">
                                      <p:cBhvr>
                                        <p:cTn id="9" dur="1000"/>
                                        <p:tgtEl>
                                          <p:spTgt spid="27"/>
                                        </p:tgtEl>
                                      </p:cBhvr>
                                    </p:animEffect>
                                    <p:set>
                                      <p:cBhvr>
                                        <p:cTn id="10"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82162FE-0F95-4141-BDD0-CE5E2FE714C2}"/>
              </a:ext>
            </a:extLst>
          </p:cNvPr>
          <p:cNvGrpSpPr/>
          <p:nvPr/>
        </p:nvGrpSpPr>
        <p:grpSpPr>
          <a:xfrm>
            <a:off x="3520628" y="859506"/>
            <a:ext cx="5191166" cy="5191166"/>
            <a:chOff x="3680483" y="1013483"/>
            <a:chExt cx="4831034" cy="4831034"/>
          </a:xfrm>
        </p:grpSpPr>
        <p:sp>
          <p:nvSpPr>
            <p:cNvPr id="14" name="Oval 13">
              <a:extLst>
                <a:ext uri="{FF2B5EF4-FFF2-40B4-BE49-F238E27FC236}">
                  <a16:creationId xmlns:a16="http://schemas.microsoft.com/office/drawing/2014/main" id="{D9B6FBE0-6512-44A9-80EC-88DB8EB2D21D}"/>
                </a:ext>
              </a:extLst>
            </p:cNvPr>
            <p:cNvSpPr/>
            <p:nvPr/>
          </p:nvSpPr>
          <p:spPr>
            <a:xfrm>
              <a:off x="3697332" y="1030332"/>
              <a:ext cx="4797336" cy="47973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73B5EECF-A531-44D6-8651-676B1B314A61}"/>
                </a:ext>
              </a:extLst>
            </p:cNvPr>
            <p:cNvSpPr txBox="1"/>
            <p:nvPr/>
          </p:nvSpPr>
          <p:spPr>
            <a:xfrm>
              <a:off x="6807585" y="2248022"/>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352</a:t>
              </a:r>
            </a:p>
          </p:txBody>
        </p:sp>
        <p:grpSp>
          <p:nvGrpSpPr>
            <p:cNvPr id="16" name="Group 15">
              <a:extLst>
                <a:ext uri="{FF2B5EF4-FFF2-40B4-BE49-F238E27FC236}">
                  <a16:creationId xmlns:a16="http://schemas.microsoft.com/office/drawing/2014/main" id="{DA9E1A04-3074-4621-937C-86BDD53F571C}"/>
                </a:ext>
              </a:extLst>
            </p:cNvPr>
            <p:cNvGrpSpPr/>
            <p:nvPr/>
          </p:nvGrpSpPr>
          <p:grpSpPr>
            <a:xfrm>
              <a:off x="3680483" y="1013483"/>
              <a:ext cx="4831034" cy="4831034"/>
              <a:chOff x="3680483" y="1013483"/>
              <a:chExt cx="4831034" cy="4831034"/>
            </a:xfrm>
          </p:grpSpPr>
          <p:sp>
            <p:nvSpPr>
              <p:cNvPr id="18" name="Arc 17">
                <a:extLst>
                  <a:ext uri="{FF2B5EF4-FFF2-40B4-BE49-F238E27FC236}">
                    <a16:creationId xmlns:a16="http://schemas.microsoft.com/office/drawing/2014/main" id="{5BD949C2-A497-40D9-82C5-2DB819301366}"/>
                  </a:ext>
                </a:extLst>
              </p:cNvPr>
              <p:cNvSpPr/>
              <p:nvPr/>
            </p:nvSpPr>
            <p:spPr>
              <a:xfrm rot="4923531">
                <a:off x="3680483" y="1013483"/>
                <a:ext cx="4831034" cy="4831034"/>
              </a:xfrm>
              <a:prstGeom prst="arc">
                <a:avLst>
                  <a:gd name="adj1" fmla="val 18444275"/>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BE0D4148-79AB-43A1-880C-F27CA6B5016C}"/>
                  </a:ext>
                </a:extLst>
              </p:cNvPr>
              <p:cNvCxnSpPr>
                <a:stCxn id="14"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D984D62-32DF-4461-A6EC-7E99A2C23AF6}"/>
                  </a:ext>
                </a:extLst>
              </p:cNvPr>
              <p:cNvCxnSpPr>
                <a:stCxn id="18" idx="0"/>
                <a:endCxn id="18" idx="1"/>
              </p:cNvCxnSpPr>
              <p:nvPr/>
            </p:nvCxnSpPr>
            <p:spPr>
              <a:xfrm flipH="1" flipV="1">
                <a:off x="6096000" y="3429000"/>
                <a:ext cx="2103118" cy="11881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9B63CF64-6A35-47E8-BDF4-CFD77E547C3E}"/>
                </a:ext>
              </a:extLst>
            </p:cNvPr>
            <p:cNvSpPr txBox="1"/>
            <p:nvPr/>
          </p:nvSpPr>
          <p:spPr>
            <a:xfrm>
              <a:off x="4740063" y="3509776"/>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723</a:t>
              </a:r>
            </a:p>
          </p:txBody>
        </p:sp>
      </p:grpSp>
      <p:sp>
        <p:nvSpPr>
          <p:cNvPr id="21" name="TextBox 20">
            <a:extLst>
              <a:ext uri="{FF2B5EF4-FFF2-40B4-BE49-F238E27FC236}">
                <a16:creationId xmlns:a16="http://schemas.microsoft.com/office/drawing/2014/main" id="{1EA94369-B42A-400D-987A-7BBE004A2CCC}"/>
              </a:ext>
            </a:extLst>
          </p:cNvPr>
          <p:cNvSpPr txBox="1"/>
          <p:nvPr/>
        </p:nvSpPr>
        <p:spPr>
          <a:xfrm>
            <a:off x="5530240" y="17870"/>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1,075</a:t>
            </a:r>
          </a:p>
        </p:txBody>
      </p:sp>
      <p:sp>
        <p:nvSpPr>
          <p:cNvPr id="61" name="TextBox 60"/>
          <p:cNvSpPr txBox="1"/>
          <p:nvPr/>
        </p:nvSpPr>
        <p:spPr>
          <a:xfrm>
            <a:off x="5032694" y="420147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67%</a:t>
            </a:r>
          </a:p>
        </p:txBody>
      </p:sp>
      <p:sp>
        <p:nvSpPr>
          <p:cNvPr id="62" name="TextBox 61"/>
          <p:cNvSpPr txBox="1"/>
          <p:nvPr/>
        </p:nvSpPr>
        <p:spPr>
          <a:xfrm>
            <a:off x="6997058" y="2893960"/>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33%</a:t>
            </a:r>
          </a:p>
        </p:txBody>
      </p:sp>
      <p:sp>
        <p:nvSpPr>
          <p:cNvPr id="22" name="TextBox 21">
            <a:extLst>
              <a:ext uri="{FF2B5EF4-FFF2-40B4-BE49-F238E27FC236}">
                <a16:creationId xmlns:a16="http://schemas.microsoft.com/office/drawing/2014/main" id="{307D7541-82E4-4D0D-8A1A-6AB1EF5AAC4E}"/>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spTree>
    <p:extLst>
      <p:ext uri="{BB962C8B-B14F-4D97-AF65-F5344CB8AC3E}">
        <p14:creationId xmlns:p14="http://schemas.microsoft.com/office/powerpoint/2010/main" val="3695374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8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8000">
                                          <p:cBhvr additive="base">
                                            <p:cTn id="7" dur="1000" fill="hold"/>
                                            <p:tgtEl>
                                              <p:spTgt spid="6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14:presetBounceEnd="48000">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14:bounceEnd="48000">
                                          <p:cBhvr additive="base">
                                            <p:cTn id="12" dur="1000" fill="hold"/>
                                            <p:tgtEl>
                                              <p:spTgt spid="61"/>
                                            </p:tgtEl>
                                            <p:attrNameLst>
                                              <p:attrName>ppt_x</p:attrName>
                                            </p:attrNameLst>
                                          </p:cBhvr>
                                          <p:tavLst>
                                            <p:tav tm="0">
                                              <p:val>
                                                <p:strVal val="1+#ppt_w/2"/>
                                              </p:val>
                                            </p:tav>
                                            <p:tav tm="100000">
                                              <p:val>
                                                <p:strVal val="#ppt_x"/>
                                              </p:val>
                                            </p:tav>
                                          </p:tavLst>
                                        </p:anim>
                                        <p:anim calcmode="lin" valueType="num" p14:bounceEnd="48000">
                                          <p:cBhvr additive="base">
                                            <p:cTn id="13" dur="10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1+#ppt_w/2"/>
                                              </p:val>
                                            </p:tav>
                                            <p:tav tm="100000">
                                              <p:val>
                                                <p:strVal val="#ppt_x"/>
                                              </p:val>
                                            </p:tav>
                                          </p:tavLst>
                                        </p:anim>
                                        <p:anim calcmode="lin" valueType="num">
                                          <p:cBhvr additive="base">
                                            <p:cTn id="8" dur="1000" fill="hold"/>
                                            <p:tgtEl>
                                              <p:spTgt spid="6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1000" fill="hold"/>
                                            <p:tgtEl>
                                              <p:spTgt spid="61"/>
                                            </p:tgtEl>
                                            <p:attrNameLst>
                                              <p:attrName>ppt_x</p:attrName>
                                            </p:attrNameLst>
                                          </p:cBhvr>
                                          <p:tavLst>
                                            <p:tav tm="0">
                                              <p:val>
                                                <p:strVal val="1+#ppt_w/2"/>
                                              </p:val>
                                            </p:tav>
                                            <p:tav tm="100000">
                                              <p:val>
                                                <p:strVal val="#ppt_x"/>
                                              </p:val>
                                            </p:tav>
                                          </p:tavLst>
                                        </p:anim>
                                        <p:anim calcmode="lin" valueType="num">
                                          <p:cBhvr additive="base">
                                            <p:cTn id="13" dur="10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Lst>
      </p:timing>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8BBA424D-C022-4036-887E-4CAA92D5B4C3}"/>
              </a:ext>
            </a:extLst>
          </p:cNvPr>
          <p:cNvGrpSpPr/>
          <p:nvPr/>
        </p:nvGrpSpPr>
        <p:grpSpPr>
          <a:xfrm>
            <a:off x="3520628" y="17870"/>
            <a:ext cx="5191166" cy="6032802"/>
            <a:chOff x="3520628" y="17870"/>
            <a:chExt cx="5191166" cy="6032802"/>
          </a:xfrm>
        </p:grpSpPr>
        <p:grpSp>
          <p:nvGrpSpPr>
            <p:cNvPr id="93" name="Group 92">
              <a:extLst>
                <a:ext uri="{FF2B5EF4-FFF2-40B4-BE49-F238E27FC236}">
                  <a16:creationId xmlns:a16="http://schemas.microsoft.com/office/drawing/2014/main" id="{ED5A82CC-FD5A-4B2D-9BA3-9EFB7FDB8B04}"/>
                </a:ext>
              </a:extLst>
            </p:cNvPr>
            <p:cNvGrpSpPr/>
            <p:nvPr/>
          </p:nvGrpSpPr>
          <p:grpSpPr>
            <a:xfrm>
              <a:off x="3520628" y="859506"/>
              <a:ext cx="5191166" cy="5191166"/>
              <a:chOff x="3680483" y="1013483"/>
              <a:chExt cx="4831034" cy="4831034"/>
            </a:xfrm>
          </p:grpSpPr>
          <p:sp>
            <p:nvSpPr>
              <p:cNvPr id="113" name="Oval 112">
                <a:extLst>
                  <a:ext uri="{FF2B5EF4-FFF2-40B4-BE49-F238E27FC236}">
                    <a16:creationId xmlns:a16="http://schemas.microsoft.com/office/drawing/2014/main" id="{2E6E7B25-11F8-49D5-817D-489202D9FC2B}"/>
                  </a:ext>
                </a:extLst>
              </p:cNvPr>
              <p:cNvSpPr/>
              <p:nvPr/>
            </p:nvSpPr>
            <p:spPr>
              <a:xfrm>
                <a:off x="3697332" y="1030332"/>
                <a:ext cx="4797336" cy="47973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TextBox 113">
                <a:extLst>
                  <a:ext uri="{FF2B5EF4-FFF2-40B4-BE49-F238E27FC236}">
                    <a16:creationId xmlns:a16="http://schemas.microsoft.com/office/drawing/2014/main" id="{D0AD0352-E3C3-4CF6-93E7-C84854FF9208}"/>
                  </a:ext>
                </a:extLst>
              </p:cNvPr>
              <p:cNvSpPr txBox="1"/>
              <p:nvPr/>
            </p:nvSpPr>
            <p:spPr>
              <a:xfrm>
                <a:off x="6807585" y="2248022"/>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352</a:t>
                </a:r>
              </a:p>
            </p:txBody>
          </p:sp>
          <p:grpSp>
            <p:nvGrpSpPr>
              <p:cNvPr id="115" name="Group 114">
                <a:extLst>
                  <a:ext uri="{FF2B5EF4-FFF2-40B4-BE49-F238E27FC236}">
                    <a16:creationId xmlns:a16="http://schemas.microsoft.com/office/drawing/2014/main" id="{59100D20-F197-4B7A-878B-094D407BE17C}"/>
                  </a:ext>
                </a:extLst>
              </p:cNvPr>
              <p:cNvGrpSpPr/>
              <p:nvPr/>
            </p:nvGrpSpPr>
            <p:grpSpPr>
              <a:xfrm>
                <a:off x="3680483" y="1013483"/>
                <a:ext cx="4831034" cy="4831034"/>
                <a:chOff x="3680483" y="1013483"/>
                <a:chExt cx="4831034" cy="4831034"/>
              </a:xfrm>
            </p:grpSpPr>
            <p:sp>
              <p:nvSpPr>
                <p:cNvPr id="117" name="Arc 116">
                  <a:extLst>
                    <a:ext uri="{FF2B5EF4-FFF2-40B4-BE49-F238E27FC236}">
                      <a16:creationId xmlns:a16="http://schemas.microsoft.com/office/drawing/2014/main" id="{F719CAC4-CF9B-4E3B-894B-8E60AB6B7924}"/>
                    </a:ext>
                  </a:extLst>
                </p:cNvPr>
                <p:cNvSpPr/>
                <p:nvPr/>
              </p:nvSpPr>
              <p:spPr>
                <a:xfrm rot="4923531">
                  <a:off x="3680483" y="1013483"/>
                  <a:ext cx="4831034" cy="4831034"/>
                </a:xfrm>
                <a:prstGeom prst="arc">
                  <a:avLst>
                    <a:gd name="adj1" fmla="val 18444275"/>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291EC122-D189-4506-8BE3-3FC64DFA12AE}"/>
                    </a:ext>
                  </a:extLst>
                </p:cNvPr>
                <p:cNvCxnSpPr>
                  <a:stCxn id="113"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3DB717D0-D28A-43BF-A445-23C9495FD754}"/>
                    </a:ext>
                  </a:extLst>
                </p:cNvPr>
                <p:cNvCxnSpPr>
                  <a:stCxn id="117" idx="0"/>
                  <a:endCxn id="117" idx="1"/>
                </p:cNvCxnSpPr>
                <p:nvPr/>
              </p:nvCxnSpPr>
              <p:spPr>
                <a:xfrm flipH="1" flipV="1">
                  <a:off x="6096000" y="3429000"/>
                  <a:ext cx="2103118" cy="11881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6" name="TextBox 115">
                <a:extLst>
                  <a:ext uri="{FF2B5EF4-FFF2-40B4-BE49-F238E27FC236}">
                    <a16:creationId xmlns:a16="http://schemas.microsoft.com/office/drawing/2014/main" id="{FBB05EC3-5635-4510-8311-BB992A4868FE}"/>
                  </a:ext>
                </a:extLst>
              </p:cNvPr>
              <p:cNvSpPr txBox="1"/>
              <p:nvPr/>
            </p:nvSpPr>
            <p:spPr>
              <a:xfrm>
                <a:off x="4740063" y="3509776"/>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723</a:t>
                </a:r>
              </a:p>
            </p:txBody>
          </p:sp>
        </p:grpSp>
        <p:sp>
          <p:nvSpPr>
            <p:cNvPr id="110" name="TextBox 109">
              <a:extLst>
                <a:ext uri="{FF2B5EF4-FFF2-40B4-BE49-F238E27FC236}">
                  <a16:creationId xmlns:a16="http://schemas.microsoft.com/office/drawing/2014/main" id="{F2F791FF-BFD8-4F9B-99D0-E6A6030AA06B}"/>
                </a:ext>
              </a:extLst>
            </p:cNvPr>
            <p:cNvSpPr txBox="1"/>
            <p:nvPr/>
          </p:nvSpPr>
          <p:spPr>
            <a:xfrm>
              <a:off x="5530240" y="17870"/>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1,075</a:t>
              </a:r>
            </a:p>
          </p:txBody>
        </p:sp>
        <p:sp>
          <p:nvSpPr>
            <p:cNvPr id="111" name="TextBox 110">
              <a:extLst>
                <a:ext uri="{FF2B5EF4-FFF2-40B4-BE49-F238E27FC236}">
                  <a16:creationId xmlns:a16="http://schemas.microsoft.com/office/drawing/2014/main" id="{2BA1D9CD-397C-497D-BCC5-590A06E33A9E}"/>
                </a:ext>
              </a:extLst>
            </p:cNvPr>
            <p:cNvSpPr txBox="1"/>
            <p:nvPr/>
          </p:nvSpPr>
          <p:spPr>
            <a:xfrm>
              <a:off x="5032694" y="420147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67%</a:t>
              </a:r>
            </a:p>
          </p:txBody>
        </p:sp>
        <p:sp>
          <p:nvSpPr>
            <p:cNvPr id="112" name="TextBox 111">
              <a:extLst>
                <a:ext uri="{FF2B5EF4-FFF2-40B4-BE49-F238E27FC236}">
                  <a16:creationId xmlns:a16="http://schemas.microsoft.com/office/drawing/2014/main" id="{314B066D-0C40-4B17-9AD7-158FBBEB952D}"/>
                </a:ext>
              </a:extLst>
            </p:cNvPr>
            <p:cNvSpPr txBox="1"/>
            <p:nvPr/>
          </p:nvSpPr>
          <p:spPr>
            <a:xfrm>
              <a:off x="6997058" y="2893960"/>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33%</a:t>
              </a:r>
            </a:p>
          </p:txBody>
        </p:sp>
      </p:grpSp>
      <p:grpSp>
        <p:nvGrpSpPr>
          <p:cNvPr id="120" name="Group 119">
            <a:extLst>
              <a:ext uri="{FF2B5EF4-FFF2-40B4-BE49-F238E27FC236}">
                <a16:creationId xmlns:a16="http://schemas.microsoft.com/office/drawing/2014/main" id="{B87D670A-D52E-4089-8301-50DE734FF654}"/>
              </a:ext>
            </a:extLst>
          </p:cNvPr>
          <p:cNvGrpSpPr/>
          <p:nvPr/>
        </p:nvGrpSpPr>
        <p:grpSpPr>
          <a:xfrm>
            <a:off x="4201450" y="836434"/>
            <a:ext cx="3789100" cy="4527303"/>
            <a:chOff x="-436581" y="1369561"/>
            <a:chExt cx="3789100" cy="4527303"/>
          </a:xfrm>
        </p:grpSpPr>
        <p:grpSp>
          <p:nvGrpSpPr>
            <p:cNvPr id="121" name="Group 120">
              <a:extLst>
                <a:ext uri="{FF2B5EF4-FFF2-40B4-BE49-F238E27FC236}">
                  <a16:creationId xmlns:a16="http://schemas.microsoft.com/office/drawing/2014/main" id="{7A9131C6-5623-4056-ABEB-A5753EADFAE3}"/>
                </a:ext>
              </a:extLst>
            </p:cNvPr>
            <p:cNvGrpSpPr/>
            <p:nvPr/>
          </p:nvGrpSpPr>
          <p:grpSpPr>
            <a:xfrm>
              <a:off x="-436581" y="2107764"/>
              <a:ext cx="3789100" cy="3789100"/>
              <a:chOff x="6050256" y="1510741"/>
              <a:chExt cx="3789100" cy="3789100"/>
            </a:xfrm>
          </p:grpSpPr>
          <p:sp>
            <p:nvSpPr>
              <p:cNvPr id="125" name="Oval 124">
                <a:extLst>
                  <a:ext uri="{FF2B5EF4-FFF2-40B4-BE49-F238E27FC236}">
                    <a16:creationId xmlns:a16="http://schemas.microsoft.com/office/drawing/2014/main" id="{EBA3E54B-40F3-42FD-A3EE-460B636F8C98}"/>
                  </a:ext>
                </a:extLst>
              </p:cNvPr>
              <p:cNvSpPr/>
              <p:nvPr/>
            </p:nvSpPr>
            <p:spPr>
              <a:xfrm>
                <a:off x="6050256" y="1510741"/>
                <a:ext cx="3789100" cy="378910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Arc 125">
                <a:extLst>
                  <a:ext uri="{FF2B5EF4-FFF2-40B4-BE49-F238E27FC236}">
                    <a16:creationId xmlns:a16="http://schemas.microsoft.com/office/drawing/2014/main" id="{1C30230A-0427-4E17-9751-47D1FF603AC4}"/>
                  </a:ext>
                </a:extLst>
              </p:cNvPr>
              <p:cNvSpPr/>
              <p:nvPr/>
            </p:nvSpPr>
            <p:spPr>
              <a:xfrm rot="9042538">
                <a:off x="6059171" y="1519656"/>
                <a:ext cx="3771270" cy="3771270"/>
              </a:xfrm>
              <a:prstGeom prst="arc">
                <a:avLst>
                  <a:gd name="adj1" fmla="val 17900061"/>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7" name="TextBox 126">
                <a:extLst>
                  <a:ext uri="{FF2B5EF4-FFF2-40B4-BE49-F238E27FC236}">
                    <a16:creationId xmlns:a16="http://schemas.microsoft.com/office/drawing/2014/main" id="{1084BC22-B023-484B-94AA-DE95D767D70A}"/>
                  </a:ext>
                </a:extLst>
              </p:cNvPr>
              <p:cNvSpPr txBox="1"/>
              <p:nvPr/>
            </p:nvSpPr>
            <p:spPr>
              <a:xfrm>
                <a:off x="6352439" y="288921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296</a:t>
                </a:r>
              </a:p>
            </p:txBody>
          </p:sp>
          <p:sp>
            <p:nvSpPr>
              <p:cNvPr id="128" name="TextBox 127">
                <a:extLst>
                  <a:ext uri="{FF2B5EF4-FFF2-40B4-BE49-F238E27FC236}">
                    <a16:creationId xmlns:a16="http://schemas.microsoft.com/office/drawing/2014/main" id="{7DCAA4CB-996A-477E-AE64-974F0D2142F0}"/>
                  </a:ext>
                </a:extLst>
              </p:cNvPr>
              <p:cNvSpPr txBox="1"/>
              <p:nvPr/>
            </p:nvSpPr>
            <p:spPr>
              <a:xfrm>
                <a:off x="8306688" y="2903296"/>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300</a:t>
                </a:r>
              </a:p>
            </p:txBody>
          </p:sp>
        </p:grpSp>
        <p:sp>
          <p:nvSpPr>
            <p:cNvPr id="122" name="TextBox 121">
              <a:extLst>
                <a:ext uri="{FF2B5EF4-FFF2-40B4-BE49-F238E27FC236}">
                  <a16:creationId xmlns:a16="http://schemas.microsoft.com/office/drawing/2014/main" id="{B8C54A19-472F-4633-99C4-98E069D96BF8}"/>
                </a:ext>
              </a:extLst>
            </p:cNvPr>
            <p:cNvSpPr txBox="1"/>
            <p:nvPr/>
          </p:nvSpPr>
          <p:spPr>
            <a:xfrm>
              <a:off x="836676" y="1369561"/>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596</a:t>
              </a:r>
            </a:p>
          </p:txBody>
        </p:sp>
        <p:cxnSp>
          <p:nvCxnSpPr>
            <p:cNvPr id="123" name="Straight Connector 122">
              <a:extLst>
                <a:ext uri="{FF2B5EF4-FFF2-40B4-BE49-F238E27FC236}">
                  <a16:creationId xmlns:a16="http://schemas.microsoft.com/office/drawing/2014/main" id="{3D00315D-9032-451B-98D5-0574AEA7E2CD}"/>
                </a:ext>
              </a:extLst>
            </p:cNvPr>
            <p:cNvCxnSpPr>
              <a:cxnSpLocks/>
              <a:stCxn id="126" idx="1"/>
              <a:endCxn id="125" idx="0"/>
            </p:cNvCxnSpPr>
            <p:nvPr/>
          </p:nvCxnSpPr>
          <p:spPr>
            <a:xfrm flipV="1">
              <a:off x="1457969" y="2107764"/>
              <a:ext cx="0" cy="18945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E2733C2-12F2-4FA4-89DB-9DD62DBEA8D0}"/>
                </a:ext>
              </a:extLst>
            </p:cNvPr>
            <p:cNvCxnSpPr>
              <a:cxnSpLocks/>
              <a:stCxn id="126" idx="1"/>
              <a:endCxn id="126" idx="0"/>
            </p:cNvCxnSpPr>
            <p:nvPr/>
          </p:nvCxnSpPr>
          <p:spPr>
            <a:xfrm>
              <a:off x="1457969" y="4002314"/>
              <a:ext cx="31483" cy="1885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 name="Straight Connector 3">
            <a:extLst>
              <a:ext uri="{FF2B5EF4-FFF2-40B4-BE49-F238E27FC236}">
                <a16:creationId xmlns:a16="http://schemas.microsoft.com/office/drawing/2014/main" id="{0D9BCB99-0319-4503-A5FC-7F067B91A113}"/>
              </a:ext>
            </a:extLst>
          </p:cNvPr>
          <p:cNvCxnSpPr>
            <a:cxnSpLocks/>
          </p:cNvCxnSpPr>
          <p:nvPr/>
        </p:nvCxnSpPr>
        <p:spPr>
          <a:xfrm>
            <a:off x="6095813" y="1744718"/>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6581D5C-7B25-4508-9821-D4914DCAE93C}"/>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spTree>
    <p:extLst>
      <p:ext uri="{BB962C8B-B14F-4D97-AF65-F5344CB8AC3E}">
        <p14:creationId xmlns:p14="http://schemas.microsoft.com/office/powerpoint/2010/main" val="4020402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2.70833E-6 -1.11111E-6 L 0.38203 -1.11111E-6 " pathEditMode="relative" rAng="0" ptsTypes="AA">
                                      <p:cBhvr>
                                        <p:cTn id="6" dur="2000" fill="hold"/>
                                        <p:tgtEl>
                                          <p:spTgt spid="86"/>
                                        </p:tgtEl>
                                        <p:attrNameLst>
                                          <p:attrName>ppt_x</p:attrName>
                                          <p:attrName>ppt_y</p:attrName>
                                        </p:attrNameLst>
                                      </p:cBhvr>
                                      <p:rCtr x="19102" y="0"/>
                                    </p:animMotion>
                                  </p:childTnLst>
                                </p:cTn>
                              </p:par>
                              <p:par>
                                <p:cTn id="7" presetID="10" presetClass="entr" presetSubtype="0" fill="hold" nodeType="withEffect">
                                  <p:stCondLst>
                                    <p:cond delay="500"/>
                                  </p:stCondLst>
                                  <p:childTnLst>
                                    <p:set>
                                      <p:cBhvr>
                                        <p:cTn id="8" dur="1" fill="hold">
                                          <p:stCondLst>
                                            <p:cond delay="0"/>
                                          </p:stCondLst>
                                        </p:cTn>
                                        <p:tgtEl>
                                          <p:spTgt spid="120"/>
                                        </p:tgtEl>
                                        <p:attrNameLst>
                                          <p:attrName>style.visibility</p:attrName>
                                        </p:attrNameLst>
                                      </p:cBhvr>
                                      <p:to>
                                        <p:strVal val="visible"/>
                                      </p:to>
                                    </p:set>
                                    <p:animEffect transition="in" filter="fade">
                                      <p:cBhvr>
                                        <p:cTn id="9" dur="2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69381A7D-02D9-44BE-A6E2-665624A608F6}"/>
              </a:ext>
            </a:extLst>
          </p:cNvPr>
          <p:cNvSpPr/>
          <p:nvPr/>
        </p:nvSpPr>
        <p:spPr>
          <a:xfrm>
            <a:off x="8254688" y="2458122"/>
            <a:ext cx="1694428" cy="3610875"/>
          </a:xfrm>
          <a:custGeom>
            <a:avLst/>
            <a:gdLst>
              <a:gd name="connsiteX0" fmla="*/ 0 w 8183880"/>
              <a:gd name="connsiteY0" fmla="*/ 1623464 h 1644638"/>
              <a:gd name="connsiteX1" fmla="*/ 53340 w 8183880"/>
              <a:gd name="connsiteY1" fmla="*/ 1623464 h 1644638"/>
              <a:gd name="connsiteX2" fmla="*/ 822960 w 8183880"/>
              <a:gd name="connsiteY2" fmla="*/ 1615844 h 1644638"/>
              <a:gd name="connsiteX3" fmla="*/ 899160 w 8183880"/>
              <a:gd name="connsiteY3" fmla="*/ 1547264 h 1644638"/>
              <a:gd name="connsiteX4" fmla="*/ 1005840 w 8183880"/>
              <a:gd name="connsiteY4" fmla="*/ 1608224 h 1644638"/>
              <a:gd name="connsiteX5" fmla="*/ 1440180 w 8183880"/>
              <a:gd name="connsiteY5" fmla="*/ 1608224 h 1644638"/>
              <a:gd name="connsiteX6" fmla="*/ 1874520 w 8183880"/>
              <a:gd name="connsiteY6" fmla="*/ 1608224 h 1644638"/>
              <a:gd name="connsiteX7" fmla="*/ 1943100 w 8183880"/>
              <a:gd name="connsiteY7" fmla="*/ 1577744 h 1644638"/>
              <a:gd name="connsiteX8" fmla="*/ 2034540 w 8183880"/>
              <a:gd name="connsiteY8" fmla="*/ 1615844 h 1644638"/>
              <a:gd name="connsiteX9" fmla="*/ 4305300 w 8183880"/>
              <a:gd name="connsiteY9" fmla="*/ 1631084 h 1644638"/>
              <a:gd name="connsiteX10" fmla="*/ 5585460 w 8183880"/>
              <a:gd name="connsiteY10" fmla="*/ 1623464 h 1644638"/>
              <a:gd name="connsiteX11" fmla="*/ 5661660 w 8183880"/>
              <a:gd name="connsiteY11" fmla="*/ 1379624 h 1644638"/>
              <a:gd name="connsiteX12" fmla="*/ 5730240 w 8183880"/>
              <a:gd name="connsiteY12" fmla="*/ 808124 h 1644638"/>
              <a:gd name="connsiteX13" fmla="*/ 5859780 w 8183880"/>
              <a:gd name="connsiteY13" fmla="*/ 305204 h 1644638"/>
              <a:gd name="connsiteX14" fmla="*/ 5928360 w 8183880"/>
              <a:gd name="connsiteY14" fmla="*/ 404 h 1644638"/>
              <a:gd name="connsiteX15" fmla="*/ 5966460 w 8183880"/>
              <a:gd name="connsiteY15" fmla="*/ 244244 h 1644638"/>
              <a:gd name="connsiteX16" fmla="*/ 6004560 w 8183880"/>
              <a:gd name="connsiteY16" fmla="*/ 419504 h 1644638"/>
              <a:gd name="connsiteX17" fmla="*/ 6073140 w 8183880"/>
              <a:gd name="connsiteY17" fmla="*/ 830984 h 1644638"/>
              <a:gd name="connsiteX18" fmla="*/ 6141720 w 8183880"/>
              <a:gd name="connsiteY18" fmla="*/ 1090064 h 1644638"/>
              <a:gd name="connsiteX19" fmla="*/ 6286500 w 8183880"/>
              <a:gd name="connsiteY19" fmla="*/ 1356764 h 1644638"/>
              <a:gd name="connsiteX20" fmla="*/ 6408420 w 8183880"/>
              <a:gd name="connsiteY20" fmla="*/ 1372004 h 1644638"/>
              <a:gd name="connsiteX21" fmla="*/ 6583680 w 8183880"/>
              <a:gd name="connsiteY21" fmla="*/ 1493924 h 1644638"/>
              <a:gd name="connsiteX22" fmla="*/ 6667500 w 8183880"/>
              <a:gd name="connsiteY22" fmla="*/ 1524404 h 1644638"/>
              <a:gd name="connsiteX23" fmla="*/ 6766560 w 8183880"/>
              <a:gd name="connsiteY23" fmla="*/ 1524404 h 1644638"/>
              <a:gd name="connsiteX24" fmla="*/ 6842760 w 8183880"/>
              <a:gd name="connsiteY24" fmla="*/ 1577744 h 1644638"/>
              <a:gd name="connsiteX25" fmla="*/ 6934200 w 8183880"/>
              <a:gd name="connsiteY25" fmla="*/ 1547264 h 1644638"/>
              <a:gd name="connsiteX26" fmla="*/ 7018020 w 8183880"/>
              <a:gd name="connsiteY26" fmla="*/ 1577744 h 1644638"/>
              <a:gd name="connsiteX27" fmla="*/ 7109460 w 8183880"/>
              <a:gd name="connsiteY27" fmla="*/ 1547264 h 1644638"/>
              <a:gd name="connsiteX28" fmla="*/ 7360920 w 8183880"/>
              <a:gd name="connsiteY28" fmla="*/ 1600604 h 1644638"/>
              <a:gd name="connsiteX29" fmla="*/ 7475220 w 8183880"/>
              <a:gd name="connsiteY29" fmla="*/ 1570124 h 1644638"/>
              <a:gd name="connsiteX30" fmla="*/ 7536180 w 8183880"/>
              <a:gd name="connsiteY30" fmla="*/ 1585364 h 1644638"/>
              <a:gd name="connsiteX31" fmla="*/ 7658100 w 8183880"/>
              <a:gd name="connsiteY31" fmla="*/ 1577744 h 1644638"/>
              <a:gd name="connsiteX32" fmla="*/ 7764780 w 8183880"/>
              <a:gd name="connsiteY32" fmla="*/ 1592984 h 1644638"/>
              <a:gd name="connsiteX33" fmla="*/ 7947660 w 8183880"/>
              <a:gd name="connsiteY33" fmla="*/ 1600604 h 1644638"/>
              <a:gd name="connsiteX34" fmla="*/ 8069580 w 8183880"/>
              <a:gd name="connsiteY34" fmla="*/ 1600604 h 1644638"/>
              <a:gd name="connsiteX35" fmla="*/ 8183880 w 8183880"/>
              <a:gd name="connsiteY35" fmla="*/ 1585364 h 164463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61660 w 8183880"/>
              <a:gd name="connsiteY11" fmla="*/ 1379624 h 1631084"/>
              <a:gd name="connsiteX12" fmla="*/ 5730240 w 8183880"/>
              <a:gd name="connsiteY12" fmla="*/ 808124 h 1631084"/>
              <a:gd name="connsiteX13" fmla="*/ 5859780 w 8183880"/>
              <a:gd name="connsiteY13" fmla="*/ 305204 h 1631084"/>
              <a:gd name="connsiteX14" fmla="*/ 5928360 w 8183880"/>
              <a:gd name="connsiteY14" fmla="*/ 404 h 1631084"/>
              <a:gd name="connsiteX15" fmla="*/ 5966460 w 8183880"/>
              <a:gd name="connsiteY15" fmla="*/ 244244 h 1631084"/>
              <a:gd name="connsiteX16" fmla="*/ 6004560 w 8183880"/>
              <a:gd name="connsiteY16" fmla="*/ 419504 h 1631084"/>
              <a:gd name="connsiteX17" fmla="*/ 6073140 w 8183880"/>
              <a:gd name="connsiteY17" fmla="*/ 830984 h 1631084"/>
              <a:gd name="connsiteX18" fmla="*/ 6141720 w 8183880"/>
              <a:gd name="connsiteY18" fmla="*/ 1090064 h 1631084"/>
              <a:gd name="connsiteX19" fmla="*/ 6286500 w 8183880"/>
              <a:gd name="connsiteY19" fmla="*/ 1356764 h 1631084"/>
              <a:gd name="connsiteX20" fmla="*/ 6408420 w 8183880"/>
              <a:gd name="connsiteY20" fmla="*/ 1372004 h 1631084"/>
              <a:gd name="connsiteX21" fmla="*/ 6583680 w 8183880"/>
              <a:gd name="connsiteY21" fmla="*/ 1493924 h 1631084"/>
              <a:gd name="connsiteX22" fmla="*/ 6667500 w 8183880"/>
              <a:gd name="connsiteY22" fmla="*/ 1524404 h 1631084"/>
              <a:gd name="connsiteX23" fmla="*/ 6766560 w 8183880"/>
              <a:gd name="connsiteY23" fmla="*/ 1524404 h 1631084"/>
              <a:gd name="connsiteX24" fmla="*/ 6842760 w 8183880"/>
              <a:gd name="connsiteY24" fmla="*/ 1577744 h 1631084"/>
              <a:gd name="connsiteX25" fmla="*/ 6934200 w 8183880"/>
              <a:gd name="connsiteY25" fmla="*/ 1547264 h 1631084"/>
              <a:gd name="connsiteX26" fmla="*/ 7018020 w 8183880"/>
              <a:gd name="connsiteY26" fmla="*/ 1577744 h 1631084"/>
              <a:gd name="connsiteX27" fmla="*/ 7109460 w 8183880"/>
              <a:gd name="connsiteY27" fmla="*/ 1547264 h 1631084"/>
              <a:gd name="connsiteX28" fmla="*/ 7360920 w 8183880"/>
              <a:gd name="connsiteY28" fmla="*/ 1600604 h 1631084"/>
              <a:gd name="connsiteX29" fmla="*/ 7475220 w 8183880"/>
              <a:gd name="connsiteY29" fmla="*/ 1570124 h 1631084"/>
              <a:gd name="connsiteX30" fmla="*/ 7536180 w 8183880"/>
              <a:gd name="connsiteY30" fmla="*/ 1585364 h 1631084"/>
              <a:gd name="connsiteX31" fmla="*/ 7658100 w 8183880"/>
              <a:gd name="connsiteY31" fmla="*/ 1577744 h 1631084"/>
              <a:gd name="connsiteX32" fmla="*/ 7764780 w 8183880"/>
              <a:gd name="connsiteY32" fmla="*/ 1592984 h 1631084"/>
              <a:gd name="connsiteX33" fmla="*/ 7947660 w 8183880"/>
              <a:gd name="connsiteY33" fmla="*/ 1600604 h 1631084"/>
              <a:gd name="connsiteX34" fmla="*/ 8069580 w 8183880"/>
              <a:gd name="connsiteY34" fmla="*/ 1600604 h 1631084"/>
              <a:gd name="connsiteX35" fmla="*/ 8183880 w 8183880"/>
              <a:gd name="connsiteY35"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730240 w 8183880"/>
              <a:gd name="connsiteY11" fmla="*/ 808124 h 1631084"/>
              <a:gd name="connsiteX12" fmla="*/ 5859780 w 8183880"/>
              <a:gd name="connsiteY12" fmla="*/ 305204 h 1631084"/>
              <a:gd name="connsiteX13" fmla="*/ 5928360 w 8183880"/>
              <a:gd name="connsiteY13" fmla="*/ 404 h 1631084"/>
              <a:gd name="connsiteX14" fmla="*/ 5966460 w 8183880"/>
              <a:gd name="connsiteY14" fmla="*/ 244244 h 1631084"/>
              <a:gd name="connsiteX15" fmla="*/ 6004560 w 8183880"/>
              <a:gd name="connsiteY15" fmla="*/ 419504 h 1631084"/>
              <a:gd name="connsiteX16" fmla="*/ 6073140 w 8183880"/>
              <a:gd name="connsiteY16" fmla="*/ 830984 h 1631084"/>
              <a:gd name="connsiteX17" fmla="*/ 6141720 w 8183880"/>
              <a:gd name="connsiteY17" fmla="*/ 1090064 h 1631084"/>
              <a:gd name="connsiteX18" fmla="*/ 6286500 w 8183880"/>
              <a:gd name="connsiteY18" fmla="*/ 1356764 h 1631084"/>
              <a:gd name="connsiteX19" fmla="*/ 6408420 w 8183880"/>
              <a:gd name="connsiteY19" fmla="*/ 1372004 h 1631084"/>
              <a:gd name="connsiteX20" fmla="*/ 6583680 w 8183880"/>
              <a:gd name="connsiteY20" fmla="*/ 1493924 h 1631084"/>
              <a:gd name="connsiteX21" fmla="*/ 6667500 w 8183880"/>
              <a:gd name="connsiteY21" fmla="*/ 1524404 h 1631084"/>
              <a:gd name="connsiteX22" fmla="*/ 6766560 w 8183880"/>
              <a:gd name="connsiteY22" fmla="*/ 1524404 h 1631084"/>
              <a:gd name="connsiteX23" fmla="*/ 6842760 w 8183880"/>
              <a:gd name="connsiteY23" fmla="*/ 1577744 h 1631084"/>
              <a:gd name="connsiteX24" fmla="*/ 6934200 w 8183880"/>
              <a:gd name="connsiteY24" fmla="*/ 1547264 h 1631084"/>
              <a:gd name="connsiteX25" fmla="*/ 7018020 w 8183880"/>
              <a:gd name="connsiteY25" fmla="*/ 1577744 h 1631084"/>
              <a:gd name="connsiteX26" fmla="*/ 7109460 w 8183880"/>
              <a:gd name="connsiteY26" fmla="*/ 1547264 h 1631084"/>
              <a:gd name="connsiteX27" fmla="*/ 7360920 w 8183880"/>
              <a:gd name="connsiteY27" fmla="*/ 1600604 h 1631084"/>
              <a:gd name="connsiteX28" fmla="*/ 7475220 w 8183880"/>
              <a:gd name="connsiteY28" fmla="*/ 1570124 h 1631084"/>
              <a:gd name="connsiteX29" fmla="*/ 7536180 w 8183880"/>
              <a:gd name="connsiteY29" fmla="*/ 1585364 h 1631084"/>
              <a:gd name="connsiteX30" fmla="*/ 7658100 w 8183880"/>
              <a:gd name="connsiteY30" fmla="*/ 1577744 h 1631084"/>
              <a:gd name="connsiteX31" fmla="*/ 7764780 w 8183880"/>
              <a:gd name="connsiteY31" fmla="*/ 1592984 h 1631084"/>
              <a:gd name="connsiteX32" fmla="*/ 7947660 w 8183880"/>
              <a:gd name="connsiteY32" fmla="*/ 1600604 h 1631084"/>
              <a:gd name="connsiteX33" fmla="*/ 8069580 w 8183880"/>
              <a:gd name="connsiteY33" fmla="*/ 1600604 h 1631084"/>
              <a:gd name="connsiteX34" fmla="*/ 8183880 w 8183880"/>
              <a:gd name="connsiteY34" fmla="*/ 1585364 h 1631084"/>
              <a:gd name="connsiteX0" fmla="*/ 0 w 8183880"/>
              <a:gd name="connsiteY0" fmla="*/ 1623464 h 1643628"/>
              <a:gd name="connsiteX1" fmla="*/ 53340 w 8183880"/>
              <a:gd name="connsiteY1" fmla="*/ 1623464 h 1643628"/>
              <a:gd name="connsiteX2" fmla="*/ 822960 w 8183880"/>
              <a:gd name="connsiteY2" fmla="*/ 1615844 h 1643628"/>
              <a:gd name="connsiteX3" fmla="*/ 899160 w 8183880"/>
              <a:gd name="connsiteY3" fmla="*/ 1547264 h 1643628"/>
              <a:gd name="connsiteX4" fmla="*/ 1005840 w 8183880"/>
              <a:gd name="connsiteY4" fmla="*/ 1608224 h 1643628"/>
              <a:gd name="connsiteX5" fmla="*/ 1440180 w 8183880"/>
              <a:gd name="connsiteY5" fmla="*/ 1608224 h 1643628"/>
              <a:gd name="connsiteX6" fmla="*/ 1874520 w 8183880"/>
              <a:gd name="connsiteY6" fmla="*/ 1608224 h 1643628"/>
              <a:gd name="connsiteX7" fmla="*/ 1943100 w 8183880"/>
              <a:gd name="connsiteY7" fmla="*/ 1577744 h 1643628"/>
              <a:gd name="connsiteX8" fmla="*/ 2034540 w 8183880"/>
              <a:gd name="connsiteY8" fmla="*/ 1615844 h 1643628"/>
              <a:gd name="connsiteX9" fmla="*/ 4305300 w 8183880"/>
              <a:gd name="connsiteY9" fmla="*/ 1631084 h 1643628"/>
              <a:gd name="connsiteX10" fmla="*/ 5585460 w 8183880"/>
              <a:gd name="connsiteY10" fmla="*/ 1623464 h 1643628"/>
              <a:gd name="connsiteX11" fmla="*/ 5676900 w 8183880"/>
              <a:gd name="connsiteY11" fmla="*/ 1379624 h 1643628"/>
              <a:gd name="connsiteX12" fmla="*/ 5730240 w 8183880"/>
              <a:gd name="connsiteY12" fmla="*/ 808124 h 1643628"/>
              <a:gd name="connsiteX13" fmla="*/ 5859780 w 8183880"/>
              <a:gd name="connsiteY13" fmla="*/ 305204 h 1643628"/>
              <a:gd name="connsiteX14" fmla="*/ 5928360 w 8183880"/>
              <a:gd name="connsiteY14" fmla="*/ 404 h 1643628"/>
              <a:gd name="connsiteX15" fmla="*/ 5966460 w 8183880"/>
              <a:gd name="connsiteY15" fmla="*/ 244244 h 1643628"/>
              <a:gd name="connsiteX16" fmla="*/ 6004560 w 8183880"/>
              <a:gd name="connsiteY16" fmla="*/ 419504 h 1643628"/>
              <a:gd name="connsiteX17" fmla="*/ 6073140 w 8183880"/>
              <a:gd name="connsiteY17" fmla="*/ 830984 h 1643628"/>
              <a:gd name="connsiteX18" fmla="*/ 6141720 w 8183880"/>
              <a:gd name="connsiteY18" fmla="*/ 1090064 h 1643628"/>
              <a:gd name="connsiteX19" fmla="*/ 6286500 w 8183880"/>
              <a:gd name="connsiteY19" fmla="*/ 1356764 h 1643628"/>
              <a:gd name="connsiteX20" fmla="*/ 6408420 w 8183880"/>
              <a:gd name="connsiteY20" fmla="*/ 1372004 h 1643628"/>
              <a:gd name="connsiteX21" fmla="*/ 6583680 w 8183880"/>
              <a:gd name="connsiteY21" fmla="*/ 1493924 h 1643628"/>
              <a:gd name="connsiteX22" fmla="*/ 6667500 w 8183880"/>
              <a:gd name="connsiteY22" fmla="*/ 1524404 h 1643628"/>
              <a:gd name="connsiteX23" fmla="*/ 6766560 w 8183880"/>
              <a:gd name="connsiteY23" fmla="*/ 1524404 h 1643628"/>
              <a:gd name="connsiteX24" fmla="*/ 6842760 w 8183880"/>
              <a:gd name="connsiteY24" fmla="*/ 1577744 h 1643628"/>
              <a:gd name="connsiteX25" fmla="*/ 6934200 w 8183880"/>
              <a:gd name="connsiteY25" fmla="*/ 1547264 h 1643628"/>
              <a:gd name="connsiteX26" fmla="*/ 7018020 w 8183880"/>
              <a:gd name="connsiteY26" fmla="*/ 1577744 h 1643628"/>
              <a:gd name="connsiteX27" fmla="*/ 7109460 w 8183880"/>
              <a:gd name="connsiteY27" fmla="*/ 1547264 h 1643628"/>
              <a:gd name="connsiteX28" fmla="*/ 7360920 w 8183880"/>
              <a:gd name="connsiteY28" fmla="*/ 1600604 h 1643628"/>
              <a:gd name="connsiteX29" fmla="*/ 7475220 w 8183880"/>
              <a:gd name="connsiteY29" fmla="*/ 1570124 h 1643628"/>
              <a:gd name="connsiteX30" fmla="*/ 7536180 w 8183880"/>
              <a:gd name="connsiteY30" fmla="*/ 1585364 h 1643628"/>
              <a:gd name="connsiteX31" fmla="*/ 7658100 w 8183880"/>
              <a:gd name="connsiteY31" fmla="*/ 1577744 h 1643628"/>
              <a:gd name="connsiteX32" fmla="*/ 7764780 w 8183880"/>
              <a:gd name="connsiteY32" fmla="*/ 1592984 h 1643628"/>
              <a:gd name="connsiteX33" fmla="*/ 7947660 w 8183880"/>
              <a:gd name="connsiteY33" fmla="*/ 1600604 h 1643628"/>
              <a:gd name="connsiteX34" fmla="*/ 8069580 w 8183880"/>
              <a:gd name="connsiteY34" fmla="*/ 1600604 h 1643628"/>
              <a:gd name="connsiteX35" fmla="*/ 8183880 w 8183880"/>
              <a:gd name="connsiteY35" fmla="*/ 1585364 h 164362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47264 h 1631084"/>
              <a:gd name="connsiteX12" fmla="*/ 567690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23560 w 8183880"/>
              <a:gd name="connsiteY11" fmla="*/ 1592984 h 1631084"/>
              <a:gd name="connsiteX12" fmla="*/ 5646420 w 8183880"/>
              <a:gd name="connsiteY12" fmla="*/ 1547264 h 1631084"/>
              <a:gd name="connsiteX13" fmla="*/ 5676900 w 8183880"/>
              <a:gd name="connsiteY13" fmla="*/ 1379624 h 1631084"/>
              <a:gd name="connsiteX14" fmla="*/ 5730240 w 8183880"/>
              <a:gd name="connsiteY14" fmla="*/ 808124 h 1631084"/>
              <a:gd name="connsiteX15" fmla="*/ 5859780 w 8183880"/>
              <a:gd name="connsiteY15" fmla="*/ 305204 h 1631084"/>
              <a:gd name="connsiteX16" fmla="*/ 5928360 w 8183880"/>
              <a:gd name="connsiteY16" fmla="*/ 404 h 1631084"/>
              <a:gd name="connsiteX17" fmla="*/ 5966460 w 8183880"/>
              <a:gd name="connsiteY17" fmla="*/ 244244 h 1631084"/>
              <a:gd name="connsiteX18" fmla="*/ 6004560 w 8183880"/>
              <a:gd name="connsiteY18" fmla="*/ 419504 h 1631084"/>
              <a:gd name="connsiteX19" fmla="*/ 6073140 w 8183880"/>
              <a:gd name="connsiteY19" fmla="*/ 830984 h 1631084"/>
              <a:gd name="connsiteX20" fmla="*/ 6141720 w 8183880"/>
              <a:gd name="connsiteY20" fmla="*/ 1090064 h 1631084"/>
              <a:gd name="connsiteX21" fmla="*/ 6286500 w 8183880"/>
              <a:gd name="connsiteY21" fmla="*/ 1356764 h 1631084"/>
              <a:gd name="connsiteX22" fmla="*/ 6408420 w 8183880"/>
              <a:gd name="connsiteY22" fmla="*/ 1372004 h 1631084"/>
              <a:gd name="connsiteX23" fmla="*/ 6583680 w 8183880"/>
              <a:gd name="connsiteY23" fmla="*/ 1493924 h 1631084"/>
              <a:gd name="connsiteX24" fmla="*/ 6667500 w 8183880"/>
              <a:gd name="connsiteY24" fmla="*/ 1524404 h 1631084"/>
              <a:gd name="connsiteX25" fmla="*/ 6766560 w 8183880"/>
              <a:gd name="connsiteY25" fmla="*/ 1524404 h 1631084"/>
              <a:gd name="connsiteX26" fmla="*/ 6842760 w 8183880"/>
              <a:gd name="connsiteY26" fmla="*/ 1577744 h 1631084"/>
              <a:gd name="connsiteX27" fmla="*/ 6934200 w 8183880"/>
              <a:gd name="connsiteY27" fmla="*/ 1547264 h 1631084"/>
              <a:gd name="connsiteX28" fmla="*/ 7018020 w 8183880"/>
              <a:gd name="connsiteY28" fmla="*/ 1577744 h 1631084"/>
              <a:gd name="connsiteX29" fmla="*/ 7109460 w 8183880"/>
              <a:gd name="connsiteY29" fmla="*/ 1547264 h 1631084"/>
              <a:gd name="connsiteX30" fmla="*/ 7360920 w 8183880"/>
              <a:gd name="connsiteY30" fmla="*/ 1600604 h 1631084"/>
              <a:gd name="connsiteX31" fmla="*/ 7475220 w 8183880"/>
              <a:gd name="connsiteY31" fmla="*/ 1570124 h 1631084"/>
              <a:gd name="connsiteX32" fmla="*/ 7536180 w 8183880"/>
              <a:gd name="connsiteY32" fmla="*/ 1585364 h 1631084"/>
              <a:gd name="connsiteX33" fmla="*/ 7658100 w 8183880"/>
              <a:gd name="connsiteY33" fmla="*/ 1577744 h 1631084"/>
              <a:gd name="connsiteX34" fmla="*/ 7764780 w 8183880"/>
              <a:gd name="connsiteY34" fmla="*/ 1592984 h 1631084"/>
              <a:gd name="connsiteX35" fmla="*/ 7947660 w 8183880"/>
              <a:gd name="connsiteY35" fmla="*/ 1600604 h 1631084"/>
              <a:gd name="connsiteX36" fmla="*/ 8069580 w 8183880"/>
              <a:gd name="connsiteY36" fmla="*/ 1600604 h 1631084"/>
              <a:gd name="connsiteX37" fmla="*/ 8183880 w 8183880"/>
              <a:gd name="connsiteY37" fmla="*/ 1585364 h 1631084"/>
              <a:gd name="connsiteX0" fmla="*/ 0 w 8183880"/>
              <a:gd name="connsiteY0" fmla="*/ 1623464 h 1624958"/>
              <a:gd name="connsiteX1" fmla="*/ 53340 w 8183880"/>
              <a:gd name="connsiteY1" fmla="*/ 1623464 h 1624958"/>
              <a:gd name="connsiteX2" fmla="*/ 822960 w 8183880"/>
              <a:gd name="connsiteY2" fmla="*/ 1615844 h 1624958"/>
              <a:gd name="connsiteX3" fmla="*/ 899160 w 8183880"/>
              <a:gd name="connsiteY3" fmla="*/ 1547264 h 1624958"/>
              <a:gd name="connsiteX4" fmla="*/ 1005840 w 8183880"/>
              <a:gd name="connsiteY4" fmla="*/ 1608224 h 1624958"/>
              <a:gd name="connsiteX5" fmla="*/ 1440180 w 8183880"/>
              <a:gd name="connsiteY5" fmla="*/ 1608224 h 1624958"/>
              <a:gd name="connsiteX6" fmla="*/ 1874520 w 8183880"/>
              <a:gd name="connsiteY6" fmla="*/ 1608224 h 1624958"/>
              <a:gd name="connsiteX7" fmla="*/ 1943100 w 8183880"/>
              <a:gd name="connsiteY7" fmla="*/ 1577744 h 1624958"/>
              <a:gd name="connsiteX8" fmla="*/ 2034540 w 8183880"/>
              <a:gd name="connsiteY8" fmla="*/ 1615844 h 1624958"/>
              <a:gd name="connsiteX9" fmla="*/ 5585460 w 8183880"/>
              <a:gd name="connsiteY9" fmla="*/ 1623464 h 1624958"/>
              <a:gd name="connsiteX10" fmla="*/ 5623560 w 8183880"/>
              <a:gd name="connsiteY10" fmla="*/ 1592984 h 1624958"/>
              <a:gd name="connsiteX11" fmla="*/ 5646420 w 8183880"/>
              <a:gd name="connsiteY11" fmla="*/ 1547264 h 1624958"/>
              <a:gd name="connsiteX12" fmla="*/ 5676900 w 8183880"/>
              <a:gd name="connsiteY12" fmla="*/ 1379624 h 1624958"/>
              <a:gd name="connsiteX13" fmla="*/ 5730240 w 8183880"/>
              <a:gd name="connsiteY13" fmla="*/ 808124 h 1624958"/>
              <a:gd name="connsiteX14" fmla="*/ 5859780 w 8183880"/>
              <a:gd name="connsiteY14" fmla="*/ 305204 h 1624958"/>
              <a:gd name="connsiteX15" fmla="*/ 5928360 w 8183880"/>
              <a:gd name="connsiteY15" fmla="*/ 404 h 1624958"/>
              <a:gd name="connsiteX16" fmla="*/ 5966460 w 8183880"/>
              <a:gd name="connsiteY16" fmla="*/ 244244 h 1624958"/>
              <a:gd name="connsiteX17" fmla="*/ 6004560 w 8183880"/>
              <a:gd name="connsiteY17" fmla="*/ 419504 h 1624958"/>
              <a:gd name="connsiteX18" fmla="*/ 6073140 w 8183880"/>
              <a:gd name="connsiteY18" fmla="*/ 830984 h 1624958"/>
              <a:gd name="connsiteX19" fmla="*/ 6141720 w 8183880"/>
              <a:gd name="connsiteY19" fmla="*/ 1090064 h 1624958"/>
              <a:gd name="connsiteX20" fmla="*/ 6286500 w 8183880"/>
              <a:gd name="connsiteY20" fmla="*/ 1356764 h 1624958"/>
              <a:gd name="connsiteX21" fmla="*/ 6408420 w 8183880"/>
              <a:gd name="connsiteY21" fmla="*/ 1372004 h 1624958"/>
              <a:gd name="connsiteX22" fmla="*/ 6583680 w 8183880"/>
              <a:gd name="connsiteY22" fmla="*/ 1493924 h 1624958"/>
              <a:gd name="connsiteX23" fmla="*/ 6667500 w 8183880"/>
              <a:gd name="connsiteY23" fmla="*/ 1524404 h 1624958"/>
              <a:gd name="connsiteX24" fmla="*/ 6766560 w 8183880"/>
              <a:gd name="connsiteY24" fmla="*/ 1524404 h 1624958"/>
              <a:gd name="connsiteX25" fmla="*/ 6842760 w 8183880"/>
              <a:gd name="connsiteY25" fmla="*/ 1577744 h 1624958"/>
              <a:gd name="connsiteX26" fmla="*/ 6934200 w 8183880"/>
              <a:gd name="connsiteY26" fmla="*/ 1547264 h 1624958"/>
              <a:gd name="connsiteX27" fmla="*/ 7018020 w 8183880"/>
              <a:gd name="connsiteY27" fmla="*/ 1577744 h 1624958"/>
              <a:gd name="connsiteX28" fmla="*/ 7109460 w 8183880"/>
              <a:gd name="connsiteY28" fmla="*/ 1547264 h 1624958"/>
              <a:gd name="connsiteX29" fmla="*/ 7360920 w 8183880"/>
              <a:gd name="connsiteY29" fmla="*/ 1600604 h 1624958"/>
              <a:gd name="connsiteX30" fmla="*/ 7475220 w 8183880"/>
              <a:gd name="connsiteY30" fmla="*/ 1570124 h 1624958"/>
              <a:gd name="connsiteX31" fmla="*/ 7536180 w 8183880"/>
              <a:gd name="connsiteY31" fmla="*/ 1585364 h 1624958"/>
              <a:gd name="connsiteX32" fmla="*/ 7658100 w 8183880"/>
              <a:gd name="connsiteY32" fmla="*/ 1577744 h 1624958"/>
              <a:gd name="connsiteX33" fmla="*/ 7764780 w 8183880"/>
              <a:gd name="connsiteY33" fmla="*/ 1592984 h 1624958"/>
              <a:gd name="connsiteX34" fmla="*/ 7947660 w 8183880"/>
              <a:gd name="connsiteY34" fmla="*/ 1600604 h 1624958"/>
              <a:gd name="connsiteX35" fmla="*/ 8069580 w 8183880"/>
              <a:gd name="connsiteY35" fmla="*/ 1600604 h 1624958"/>
              <a:gd name="connsiteX36" fmla="*/ 8183880 w 8183880"/>
              <a:gd name="connsiteY36" fmla="*/ 1585364 h 1624958"/>
              <a:gd name="connsiteX0" fmla="*/ 0 w 8183880"/>
              <a:gd name="connsiteY0" fmla="*/ 1623464 h 1623681"/>
              <a:gd name="connsiteX1" fmla="*/ 53340 w 8183880"/>
              <a:gd name="connsiteY1" fmla="*/ 1623464 h 1623681"/>
              <a:gd name="connsiteX2" fmla="*/ 822960 w 8183880"/>
              <a:gd name="connsiteY2" fmla="*/ 1615844 h 1623681"/>
              <a:gd name="connsiteX3" fmla="*/ 899160 w 8183880"/>
              <a:gd name="connsiteY3" fmla="*/ 1547264 h 1623681"/>
              <a:gd name="connsiteX4" fmla="*/ 1005840 w 8183880"/>
              <a:gd name="connsiteY4" fmla="*/ 1608224 h 1623681"/>
              <a:gd name="connsiteX5" fmla="*/ 1440180 w 8183880"/>
              <a:gd name="connsiteY5" fmla="*/ 1608224 h 1623681"/>
              <a:gd name="connsiteX6" fmla="*/ 1874520 w 8183880"/>
              <a:gd name="connsiteY6" fmla="*/ 1608224 h 1623681"/>
              <a:gd name="connsiteX7" fmla="*/ 1943100 w 8183880"/>
              <a:gd name="connsiteY7" fmla="*/ 1577744 h 1623681"/>
              <a:gd name="connsiteX8" fmla="*/ 5585460 w 8183880"/>
              <a:gd name="connsiteY8" fmla="*/ 1623464 h 1623681"/>
              <a:gd name="connsiteX9" fmla="*/ 5623560 w 8183880"/>
              <a:gd name="connsiteY9" fmla="*/ 1592984 h 1623681"/>
              <a:gd name="connsiteX10" fmla="*/ 5646420 w 8183880"/>
              <a:gd name="connsiteY10" fmla="*/ 1547264 h 1623681"/>
              <a:gd name="connsiteX11" fmla="*/ 5676900 w 8183880"/>
              <a:gd name="connsiteY11" fmla="*/ 1379624 h 1623681"/>
              <a:gd name="connsiteX12" fmla="*/ 5730240 w 8183880"/>
              <a:gd name="connsiteY12" fmla="*/ 808124 h 1623681"/>
              <a:gd name="connsiteX13" fmla="*/ 5859780 w 8183880"/>
              <a:gd name="connsiteY13" fmla="*/ 305204 h 1623681"/>
              <a:gd name="connsiteX14" fmla="*/ 5928360 w 8183880"/>
              <a:gd name="connsiteY14" fmla="*/ 404 h 1623681"/>
              <a:gd name="connsiteX15" fmla="*/ 5966460 w 8183880"/>
              <a:gd name="connsiteY15" fmla="*/ 244244 h 1623681"/>
              <a:gd name="connsiteX16" fmla="*/ 6004560 w 8183880"/>
              <a:gd name="connsiteY16" fmla="*/ 419504 h 1623681"/>
              <a:gd name="connsiteX17" fmla="*/ 6073140 w 8183880"/>
              <a:gd name="connsiteY17" fmla="*/ 830984 h 1623681"/>
              <a:gd name="connsiteX18" fmla="*/ 6141720 w 8183880"/>
              <a:gd name="connsiteY18" fmla="*/ 1090064 h 1623681"/>
              <a:gd name="connsiteX19" fmla="*/ 6286500 w 8183880"/>
              <a:gd name="connsiteY19" fmla="*/ 1356764 h 1623681"/>
              <a:gd name="connsiteX20" fmla="*/ 6408420 w 8183880"/>
              <a:gd name="connsiteY20" fmla="*/ 1372004 h 1623681"/>
              <a:gd name="connsiteX21" fmla="*/ 6583680 w 8183880"/>
              <a:gd name="connsiteY21" fmla="*/ 1493924 h 1623681"/>
              <a:gd name="connsiteX22" fmla="*/ 6667500 w 8183880"/>
              <a:gd name="connsiteY22" fmla="*/ 1524404 h 1623681"/>
              <a:gd name="connsiteX23" fmla="*/ 6766560 w 8183880"/>
              <a:gd name="connsiteY23" fmla="*/ 1524404 h 1623681"/>
              <a:gd name="connsiteX24" fmla="*/ 6842760 w 8183880"/>
              <a:gd name="connsiteY24" fmla="*/ 1577744 h 1623681"/>
              <a:gd name="connsiteX25" fmla="*/ 6934200 w 8183880"/>
              <a:gd name="connsiteY25" fmla="*/ 1547264 h 1623681"/>
              <a:gd name="connsiteX26" fmla="*/ 7018020 w 8183880"/>
              <a:gd name="connsiteY26" fmla="*/ 1577744 h 1623681"/>
              <a:gd name="connsiteX27" fmla="*/ 7109460 w 8183880"/>
              <a:gd name="connsiteY27" fmla="*/ 1547264 h 1623681"/>
              <a:gd name="connsiteX28" fmla="*/ 7360920 w 8183880"/>
              <a:gd name="connsiteY28" fmla="*/ 1600604 h 1623681"/>
              <a:gd name="connsiteX29" fmla="*/ 7475220 w 8183880"/>
              <a:gd name="connsiteY29" fmla="*/ 1570124 h 1623681"/>
              <a:gd name="connsiteX30" fmla="*/ 7536180 w 8183880"/>
              <a:gd name="connsiteY30" fmla="*/ 1585364 h 1623681"/>
              <a:gd name="connsiteX31" fmla="*/ 7658100 w 8183880"/>
              <a:gd name="connsiteY31" fmla="*/ 1577744 h 1623681"/>
              <a:gd name="connsiteX32" fmla="*/ 7764780 w 8183880"/>
              <a:gd name="connsiteY32" fmla="*/ 1592984 h 1623681"/>
              <a:gd name="connsiteX33" fmla="*/ 7947660 w 8183880"/>
              <a:gd name="connsiteY33" fmla="*/ 1600604 h 1623681"/>
              <a:gd name="connsiteX34" fmla="*/ 8069580 w 8183880"/>
              <a:gd name="connsiteY34" fmla="*/ 1600604 h 1623681"/>
              <a:gd name="connsiteX35" fmla="*/ 8183880 w 8183880"/>
              <a:gd name="connsiteY35" fmla="*/ 1585364 h 1623681"/>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1874520 w 8183880"/>
              <a:gd name="connsiteY6" fmla="*/ 1608224 h 1623464"/>
              <a:gd name="connsiteX7" fmla="*/ 5585460 w 8183880"/>
              <a:gd name="connsiteY7" fmla="*/ 1623464 h 1623464"/>
              <a:gd name="connsiteX8" fmla="*/ 5623560 w 8183880"/>
              <a:gd name="connsiteY8" fmla="*/ 1592984 h 1623464"/>
              <a:gd name="connsiteX9" fmla="*/ 5646420 w 8183880"/>
              <a:gd name="connsiteY9" fmla="*/ 1547264 h 1623464"/>
              <a:gd name="connsiteX10" fmla="*/ 5676900 w 8183880"/>
              <a:gd name="connsiteY10" fmla="*/ 1379624 h 1623464"/>
              <a:gd name="connsiteX11" fmla="*/ 5730240 w 8183880"/>
              <a:gd name="connsiteY11" fmla="*/ 808124 h 1623464"/>
              <a:gd name="connsiteX12" fmla="*/ 5859780 w 8183880"/>
              <a:gd name="connsiteY12" fmla="*/ 305204 h 1623464"/>
              <a:gd name="connsiteX13" fmla="*/ 5928360 w 8183880"/>
              <a:gd name="connsiteY13" fmla="*/ 404 h 1623464"/>
              <a:gd name="connsiteX14" fmla="*/ 5966460 w 8183880"/>
              <a:gd name="connsiteY14" fmla="*/ 244244 h 1623464"/>
              <a:gd name="connsiteX15" fmla="*/ 6004560 w 8183880"/>
              <a:gd name="connsiteY15" fmla="*/ 419504 h 1623464"/>
              <a:gd name="connsiteX16" fmla="*/ 6073140 w 8183880"/>
              <a:gd name="connsiteY16" fmla="*/ 830984 h 1623464"/>
              <a:gd name="connsiteX17" fmla="*/ 6141720 w 8183880"/>
              <a:gd name="connsiteY17" fmla="*/ 1090064 h 1623464"/>
              <a:gd name="connsiteX18" fmla="*/ 6286500 w 8183880"/>
              <a:gd name="connsiteY18" fmla="*/ 1356764 h 1623464"/>
              <a:gd name="connsiteX19" fmla="*/ 6408420 w 8183880"/>
              <a:gd name="connsiteY19" fmla="*/ 1372004 h 1623464"/>
              <a:gd name="connsiteX20" fmla="*/ 6583680 w 8183880"/>
              <a:gd name="connsiteY20" fmla="*/ 1493924 h 1623464"/>
              <a:gd name="connsiteX21" fmla="*/ 6667500 w 8183880"/>
              <a:gd name="connsiteY21" fmla="*/ 1524404 h 1623464"/>
              <a:gd name="connsiteX22" fmla="*/ 6766560 w 8183880"/>
              <a:gd name="connsiteY22" fmla="*/ 1524404 h 1623464"/>
              <a:gd name="connsiteX23" fmla="*/ 6842760 w 8183880"/>
              <a:gd name="connsiteY23" fmla="*/ 1577744 h 1623464"/>
              <a:gd name="connsiteX24" fmla="*/ 6934200 w 8183880"/>
              <a:gd name="connsiteY24" fmla="*/ 1547264 h 1623464"/>
              <a:gd name="connsiteX25" fmla="*/ 7018020 w 8183880"/>
              <a:gd name="connsiteY25" fmla="*/ 1577744 h 1623464"/>
              <a:gd name="connsiteX26" fmla="*/ 7109460 w 8183880"/>
              <a:gd name="connsiteY26" fmla="*/ 1547264 h 1623464"/>
              <a:gd name="connsiteX27" fmla="*/ 7360920 w 8183880"/>
              <a:gd name="connsiteY27" fmla="*/ 1600604 h 1623464"/>
              <a:gd name="connsiteX28" fmla="*/ 7475220 w 8183880"/>
              <a:gd name="connsiteY28" fmla="*/ 1570124 h 1623464"/>
              <a:gd name="connsiteX29" fmla="*/ 7536180 w 8183880"/>
              <a:gd name="connsiteY29" fmla="*/ 1585364 h 1623464"/>
              <a:gd name="connsiteX30" fmla="*/ 7658100 w 8183880"/>
              <a:gd name="connsiteY30" fmla="*/ 1577744 h 1623464"/>
              <a:gd name="connsiteX31" fmla="*/ 7764780 w 8183880"/>
              <a:gd name="connsiteY31" fmla="*/ 1592984 h 1623464"/>
              <a:gd name="connsiteX32" fmla="*/ 7947660 w 8183880"/>
              <a:gd name="connsiteY32" fmla="*/ 1600604 h 1623464"/>
              <a:gd name="connsiteX33" fmla="*/ 8069580 w 8183880"/>
              <a:gd name="connsiteY33" fmla="*/ 1600604 h 1623464"/>
              <a:gd name="connsiteX34" fmla="*/ 8183880 w 8183880"/>
              <a:gd name="connsiteY34" fmla="*/ 1585364 h 1623464"/>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5585460 w 8183880"/>
              <a:gd name="connsiteY6" fmla="*/ 1623464 h 1623464"/>
              <a:gd name="connsiteX7" fmla="*/ 5623560 w 8183880"/>
              <a:gd name="connsiteY7" fmla="*/ 1592984 h 1623464"/>
              <a:gd name="connsiteX8" fmla="*/ 5646420 w 8183880"/>
              <a:gd name="connsiteY8" fmla="*/ 1547264 h 1623464"/>
              <a:gd name="connsiteX9" fmla="*/ 5676900 w 8183880"/>
              <a:gd name="connsiteY9" fmla="*/ 1379624 h 1623464"/>
              <a:gd name="connsiteX10" fmla="*/ 5730240 w 8183880"/>
              <a:gd name="connsiteY10" fmla="*/ 808124 h 1623464"/>
              <a:gd name="connsiteX11" fmla="*/ 5859780 w 8183880"/>
              <a:gd name="connsiteY11" fmla="*/ 305204 h 1623464"/>
              <a:gd name="connsiteX12" fmla="*/ 5928360 w 8183880"/>
              <a:gd name="connsiteY12" fmla="*/ 404 h 1623464"/>
              <a:gd name="connsiteX13" fmla="*/ 5966460 w 8183880"/>
              <a:gd name="connsiteY13" fmla="*/ 244244 h 1623464"/>
              <a:gd name="connsiteX14" fmla="*/ 6004560 w 8183880"/>
              <a:gd name="connsiteY14" fmla="*/ 419504 h 1623464"/>
              <a:gd name="connsiteX15" fmla="*/ 6073140 w 8183880"/>
              <a:gd name="connsiteY15" fmla="*/ 830984 h 1623464"/>
              <a:gd name="connsiteX16" fmla="*/ 6141720 w 8183880"/>
              <a:gd name="connsiteY16" fmla="*/ 1090064 h 1623464"/>
              <a:gd name="connsiteX17" fmla="*/ 6286500 w 8183880"/>
              <a:gd name="connsiteY17" fmla="*/ 1356764 h 1623464"/>
              <a:gd name="connsiteX18" fmla="*/ 6408420 w 8183880"/>
              <a:gd name="connsiteY18" fmla="*/ 1372004 h 1623464"/>
              <a:gd name="connsiteX19" fmla="*/ 6583680 w 8183880"/>
              <a:gd name="connsiteY19" fmla="*/ 1493924 h 1623464"/>
              <a:gd name="connsiteX20" fmla="*/ 6667500 w 8183880"/>
              <a:gd name="connsiteY20" fmla="*/ 1524404 h 1623464"/>
              <a:gd name="connsiteX21" fmla="*/ 6766560 w 8183880"/>
              <a:gd name="connsiteY21" fmla="*/ 1524404 h 1623464"/>
              <a:gd name="connsiteX22" fmla="*/ 6842760 w 8183880"/>
              <a:gd name="connsiteY22" fmla="*/ 1577744 h 1623464"/>
              <a:gd name="connsiteX23" fmla="*/ 6934200 w 8183880"/>
              <a:gd name="connsiteY23" fmla="*/ 1547264 h 1623464"/>
              <a:gd name="connsiteX24" fmla="*/ 7018020 w 8183880"/>
              <a:gd name="connsiteY24" fmla="*/ 1577744 h 1623464"/>
              <a:gd name="connsiteX25" fmla="*/ 7109460 w 8183880"/>
              <a:gd name="connsiteY25" fmla="*/ 1547264 h 1623464"/>
              <a:gd name="connsiteX26" fmla="*/ 7360920 w 8183880"/>
              <a:gd name="connsiteY26" fmla="*/ 1600604 h 1623464"/>
              <a:gd name="connsiteX27" fmla="*/ 7475220 w 8183880"/>
              <a:gd name="connsiteY27" fmla="*/ 1570124 h 1623464"/>
              <a:gd name="connsiteX28" fmla="*/ 7536180 w 8183880"/>
              <a:gd name="connsiteY28" fmla="*/ 1585364 h 1623464"/>
              <a:gd name="connsiteX29" fmla="*/ 7658100 w 8183880"/>
              <a:gd name="connsiteY29" fmla="*/ 1577744 h 1623464"/>
              <a:gd name="connsiteX30" fmla="*/ 7764780 w 8183880"/>
              <a:gd name="connsiteY30" fmla="*/ 1592984 h 1623464"/>
              <a:gd name="connsiteX31" fmla="*/ 7947660 w 8183880"/>
              <a:gd name="connsiteY31" fmla="*/ 1600604 h 1623464"/>
              <a:gd name="connsiteX32" fmla="*/ 8069580 w 8183880"/>
              <a:gd name="connsiteY32" fmla="*/ 1600604 h 1623464"/>
              <a:gd name="connsiteX33" fmla="*/ 8183880 w 8183880"/>
              <a:gd name="connsiteY33" fmla="*/ 1585364 h 1623464"/>
              <a:gd name="connsiteX0" fmla="*/ 0 w 8183880"/>
              <a:gd name="connsiteY0" fmla="*/ 1623464 h 1624099"/>
              <a:gd name="connsiteX1" fmla="*/ 53340 w 8183880"/>
              <a:gd name="connsiteY1" fmla="*/ 1623464 h 1624099"/>
              <a:gd name="connsiteX2" fmla="*/ 822960 w 8183880"/>
              <a:gd name="connsiteY2" fmla="*/ 1615844 h 1624099"/>
              <a:gd name="connsiteX3" fmla="*/ 899160 w 8183880"/>
              <a:gd name="connsiteY3" fmla="*/ 1547264 h 1624099"/>
              <a:gd name="connsiteX4" fmla="*/ 1005840 w 8183880"/>
              <a:gd name="connsiteY4" fmla="*/ 1608224 h 1624099"/>
              <a:gd name="connsiteX5" fmla="*/ 5585460 w 8183880"/>
              <a:gd name="connsiteY5" fmla="*/ 1623464 h 1624099"/>
              <a:gd name="connsiteX6" fmla="*/ 5623560 w 8183880"/>
              <a:gd name="connsiteY6" fmla="*/ 1592984 h 1624099"/>
              <a:gd name="connsiteX7" fmla="*/ 5646420 w 8183880"/>
              <a:gd name="connsiteY7" fmla="*/ 1547264 h 1624099"/>
              <a:gd name="connsiteX8" fmla="*/ 5676900 w 8183880"/>
              <a:gd name="connsiteY8" fmla="*/ 1379624 h 1624099"/>
              <a:gd name="connsiteX9" fmla="*/ 5730240 w 8183880"/>
              <a:gd name="connsiteY9" fmla="*/ 808124 h 1624099"/>
              <a:gd name="connsiteX10" fmla="*/ 5859780 w 8183880"/>
              <a:gd name="connsiteY10" fmla="*/ 305204 h 1624099"/>
              <a:gd name="connsiteX11" fmla="*/ 5928360 w 8183880"/>
              <a:gd name="connsiteY11" fmla="*/ 404 h 1624099"/>
              <a:gd name="connsiteX12" fmla="*/ 5966460 w 8183880"/>
              <a:gd name="connsiteY12" fmla="*/ 244244 h 1624099"/>
              <a:gd name="connsiteX13" fmla="*/ 6004560 w 8183880"/>
              <a:gd name="connsiteY13" fmla="*/ 419504 h 1624099"/>
              <a:gd name="connsiteX14" fmla="*/ 6073140 w 8183880"/>
              <a:gd name="connsiteY14" fmla="*/ 830984 h 1624099"/>
              <a:gd name="connsiteX15" fmla="*/ 6141720 w 8183880"/>
              <a:gd name="connsiteY15" fmla="*/ 1090064 h 1624099"/>
              <a:gd name="connsiteX16" fmla="*/ 6286500 w 8183880"/>
              <a:gd name="connsiteY16" fmla="*/ 1356764 h 1624099"/>
              <a:gd name="connsiteX17" fmla="*/ 6408420 w 8183880"/>
              <a:gd name="connsiteY17" fmla="*/ 1372004 h 1624099"/>
              <a:gd name="connsiteX18" fmla="*/ 6583680 w 8183880"/>
              <a:gd name="connsiteY18" fmla="*/ 1493924 h 1624099"/>
              <a:gd name="connsiteX19" fmla="*/ 6667500 w 8183880"/>
              <a:gd name="connsiteY19" fmla="*/ 1524404 h 1624099"/>
              <a:gd name="connsiteX20" fmla="*/ 6766560 w 8183880"/>
              <a:gd name="connsiteY20" fmla="*/ 1524404 h 1624099"/>
              <a:gd name="connsiteX21" fmla="*/ 6842760 w 8183880"/>
              <a:gd name="connsiteY21" fmla="*/ 1577744 h 1624099"/>
              <a:gd name="connsiteX22" fmla="*/ 6934200 w 8183880"/>
              <a:gd name="connsiteY22" fmla="*/ 1547264 h 1624099"/>
              <a:gd name="connsiteX23" fmla="*/ 7018020 w 8183880"/>
              <a:gd name="connsiteY23" fmla="*/ 1577744 h 1624099"/>
              <a:gd name="connsiteX24" fmla="*/ 7109460 w 8183880"/>
              <a:gd name="connsiteY24" fmla="*/ 1547264 h 1624099"/>
              <a:gd name="connsiteX25" fmla="*/ 7360920 w 8183880"/>
              <a:gd name="connsiteY25" fmla="*/ 1600604 h 1624099"/>
              <a:gd name="connsiteX26" fmla="*/ 7475220 w 8183880"/>
              <a:gd name="connsiteY26" fmla="*/ 1570124 h 1624099"/>
              <a:gd name="connsiteX27" fmla="*/ 7536180 w 8183880"/>
              <a:gd name="connsiteY27" fmla="*/ 1585364 h 1624099"/>
              <a:gd name="connsiteX28" fmla="*/ 7658100 w 8183880"/>
              <a:gd name="connsiteY28" fmla="*/ 1577744 h 1624099"/>
              <a:gd name="connsiteX29" fmla="*/ 7764780 w 8183880"/>
              <a:gd name="connsiteY29" fmla="*/ 1592984 h 1624099"/>
              <a:gd name="connsiteX30" fmla="*/ 7947660 w 8183880"/>
              <a:gd name="connsiteY30" fmla="*/ 1600604 h 1624099"/>
              <a:gd name="connsiteX31" fmla="*/ 8069580 w 8183880"/>
              <a:gd name="connsiteY31" fmla="*/ 1600604 h 1624099"/>
              <a:gd name="connsiteX32" fmla="*/ 8183880 w 8183880"/>
              <a:gd name="connsiteY32" fmla="*/ 1585364 h 1624099"/>
              <a:gd name="connsiteX0" fmla="*/ 0 w 8183880"/>
              <a:gd name="connsiteY0" fmla="*/ 1623464 h 1624863"/>
              <a:gd name="connsiteX1" fmla="*/ 53340 w 8183880"/>
              <a:gd name="connsiteY1" fmla="*/ 1623464 h 1624863"/>
              <a:gd name="connsiteX2" fmla="*/ 822960 w 8183880"/>
              <a:gd name="connsiteY2" fmla="*/ 1615844 h 1624863"/>
              <a:gd name="connsiteX3" fmla="*/ 899160 w 8183880"/>
              <a:gd name="connsiteY3" fmla="*/ 1547264 h 1624863"/>
              <a:gd name="connsiteX4" fmla="*/ 5585460 w 8183880"/>
              <a:gd name="connsiteY4" fmla="*/ 1623464 h 1624863"/>
              <a:gd name="connsiteX5" fmla="*/ 5623560 w 8183880"/>
              <a:gd name="connsiteY5" fmla="*/ 1592984 h 1624863"/>
              <a:gd name="connsiteX6" fmla="*/ 5646420 w 8183880"/>
              <a:gd name="connsiteY6" fmla="*/ 1547264 h 1624863"/>
              <a:gd name="connsiteX7" fmla="*/ 5676900 w 8183880"/>
              <a:gd name="connsiteY7" fmla="*/ 1379624 h 1624863"/>
              <a:gd name="connsiteX8" fmla="*/ 5730240 w 8183880"/>
              <a:gd name="connsiteY8" fmla="*/ 808124 h 1624863"/>
              <a:gd name="connsiteX9" fmla="*/ 5859780 w 8183880"/>
              <a:gd name="connsiteY9" fmla="*/ 305204 h 1624863"/>
              <a:gd name="connsiteX10" fmla="*/ 5928360 w 8183880"/>
              <a:gd name="connsiteY10" fmla="*/ 404 h 1624863"/>
              <a:gd name="connsiteX11" fmla="*/ 5966460 w 8183880"/>
              <a:gd name="connsiteY11" fmla="*/ 244244 h 1624863"/>
              <a:gd name="connsiteX12" fmla="*/ 6004560 w 8183880"/>
              <a:gd name="connsiteY12" fmla="*/ 419504 h 1624863"/>
              <a:gd name="connsiteX13" fmla="*/ 6073140 w 8183880"/>
              <a:gd name="connsiteY13" fmla="*/ 830984 h 1624863"/>
              <a:gd name="connsiteX14" fmla="*/ 6141720 w 8183880"/>
              <a:gd name="connsiteY14" fmla="*/ 1090064 h 1624863"/>
              <a:gd name="connsiteX15" fmla="*/ 6286500 w 8183880"/>
              <a:gd name="connsiteY15" fmla="*/ 1356764 h 1624863"/>
              <a:gd name="connsiteX16" fmla="*/ 6408420 w 8183880"/>
              <a:gd name="connsiteY16" fmla="*/ 1372004 h 1624863"/>
              <a:gd name="connsiteX17" fmla="*/ 6583680 w 8183880"/>
              <a:gd name="connsiteY17" fmla="*/ 1493924 h 1624863"/>
              <a:gd name="connsiteX18" fmla="*/ 6667500 w 8183880"/>
              <a:gd name="connsiteY18" fmla="*/ 1524404 h 1624863"/>
              <a:gd name="connsiteX19" fmla="*/ 6766560 w 8183880"/>
              <a:gd name="connsiteY19" fmla="*/ 1524404 h 1624863"/>
              <a:gd name="connsiteX20" fmla="*/ 6842760 w 8183880"/>
              <a:gd name="connsiteY20" fmla="*/ 1577744 h 1624863"/>
              <a:gd name="connsiteX21" fmla="*/ 6934200 w 8183880"/>
              <a:gd name="connsiteY21" fmla="*/ 1547264 h 1624863"/>
              <a:gd name="connsiteX22" fmla="*/ 7018020 w 8183880"/>
              <a:gd name="connsiteY22" fmla="*/ 1577744 h 1624863"/>
              <a:gd name="connsiteX23" fmla="*/ 7109460 w 8183880"/>
              <a:gd name="connsiteY23" fmla="*/ 1547264 h 1624863"/>
              <a:gd name="connsiteX24" fmla="*/ 7360920 w 8183880"/>
              <a:gd name="connsiteY24" fmla="*/ 1600604 h 1624863"/>
              <a:gd name="connsiteX25" fmla="*/ 7475220 w 8183880"/>
              <a:gd name="connsiteY25" fmla="*/ 1570124 h 1624863"/>
              <a:gd name="connsiteX26" fmla="*/ 7536180 w 8183880"/>
              <a:gd name="connsiteY26" fmla="*/ 1585364 h 1624863"/>
              <a:gd name="connsiteX27" fmla="*/ 7658100 w 8183880"/>
              <a:gd name="connsiteY27" fmla="*/ 1577744 h 1624863"/>
              <a:gd name="connsiteX28" fmla="*/ 7764780 w 8183880"/>
              <a:gd name="connsiteY28" fmla="*/ 1592984 h 1624863"/>
              <a:gd name="connsiteX29" fmla="*/ 7947660 w 8183880"/>
              <a:gd name="connsiteY29" fmla="*/ 1600604 h 1624863"/>
              <a:gd name="connsiteX30" fmla="*/ 8069580 w 8183880"/>
              <a:gd name="connsiteY30" fmla="*/ 1600604 h 1624863"/>
              <a:gd name="connsiteX31" fmla="*/ 8183880 w 8183880"/>
              <a:gd name="connsiteY31" fmla="*/ 1585364 h 1624863"/>
              <a:gd name="connsiteX0" fmla="*/ 0 w 8183880"/>
              <a:gd name="connsiteY0" fmla="*/ 1623464 h 1623464"/>
              <a:gd name="connsiteX1" fmla="*/ 53340 w 8183880"/>
              <a:gd name="connsiteY1" fmla="*/ 1623464 h 1623464"/>
              <a:gd name="connsiteX2" fmla="*/ 822960 w 8183880"/>
              <a:gd name="connsiteY2" fmla="*/ 1615844 h 1623464"/>
              <a:gd name="connsiteX3" fmla="*/ 5585460 w 8183880"/>
              <a:gd name="connsiteY3" fmla="*/ 1623464 h 1623464"/>
              <a:gd name="connsiteX4" fmla="*/ 5623560 w 8183880"/>
              <a:gd name="connsiteY4" fmla="*/ 1592984 h 1623464"/>
              <a:gd name="connsiteX5" fmla="*/ 5646420 w 8183880"/>
              <a:gd name="connsiteY5" fmla="*/ 1547264 h 1623464"/>
              <a:gd name="connsiteX6" fmla="*/ 5676900 w 8183880"/>
              <a:gd name="connsiteY6" fmla="*/ 1379624 h 1623464"/>
              <a:gd name="connsiteX7" fmla="*/ 5730240 w 8183880"/>
              <a:gd name="connsiteY7" fmla="*/ 808124 h 1623464"/>
              <a:gd name="connsiteX8" fmla="*/ 5859780 w 8183880"/>
              <a:gd name="connsiteY8" fmla="*/ 305204 h 1623464"/>
              <a:gd name="connsiteX9" fmla="*/ 5928360 w 8183880"/>
              <a:gd name="connsiteY9" fmla="*/ 404 h 1623464"/>
              <a:gd name="connsiteX10" fmla="*/ 5966460 w 8183880"/>
              <a:gd name="connsiteY10" fmla="*/ 244244 h 1623464"/>
              <a:gd name="connsiteX11" fmla="*/ 6004560 w 8183880"/>
              <a:gd name="connsiteY11" fmla="*/ 419504 h 1623464"/>
              <a:gd name="connsiteX12" fmla="*/ 6073140 w 8183880"/>
              <a:gd name="connsiteY12" fmla="*/ 830984 h 1623464"/>
              <a:gd name="connsiteX13" fmla="*/ 6141720 w 8183880"/>
              <a:gd name="connsiteY13" fmla="*/ 1090064 h 1623464"/>
              <a:gd name="connsiteX14" fmla="*/ 6286500 w 8183880"/>
              <a:gd name="connsiteY14" fmla="*/ 1356764 h 1623464"/>
              <a:gd name="connsiteX15" fmla="*/ 6408420 w 8183880"/>
              <a:gd name="connsiteY15" fmla="*/ 1372004 h 1623464"/>
              <a:gd name="connsiteX16" fmla="*/ 6583680 w 8183880"/>
              <a:gd name="connsiteY16" fmla="*/ 1493924 h 1623464"/>
              <a:gd name="connsiteX17" fmla="*/ 6667500 w 8183880"/>
              <a:gd name="connsiteY17" fmla="*/ 1524404 h 1623464"/>
              <a:gd name="connsiteX18" fmla="*/ 6766560 w 8183880"/>
              <a:gd name="connsiteY18" fmla="*/ 1524404 h 1623464"/>
              <a:gd name="connsiteX19" fmla="*/ 6842760 w 8183880"/>
              <a:gd name="connsiteY19" fmla="*/ 1577744 h 1623464"/>
              <a:gd name="connsiteX20" fmla="*/ 6934200 w 8183880"/>
              <a:gd name="connsiteY20" fmla="*/ 1547264 h 1623464"/>
              <a:gd name="connsiteX21" fmla="*/ 7018020 w 8183880"/>
              <a:gd name="connsiteY21" fmla="*/ 1577744 h 1623464"/>
              <a:gd name="connsiteX22" fmla="*/ 7109460 w 8183880"/>
              <a:gd name="connsiteY22" fmla="*/ 1547264 h 1623464"/>
              <a:gd name="connsiteX23" fmla="*/ 7360920 w 8183880"/>
              <a:gd name="connsiteY23" fmla="*/ 1600604 h 1623464"/>
              <a:gd name="connsiteX24" fmla="*/ 7475220 w 8183880"/>
              <a:gd name="connsiteY24" fmla="*/ 1570124 h 1623464"/>
              <a:gd name="connsiteX25" fmla="*/ 7536180 w 8183880"/>
              <a:gd name="connsiteY25" fmla="*/ 1585364 h 1623464"/>
              <a:gd name="connsiteX26" fmla="*/ 7658100 w 8183880"/>
              <a:gd name="connsiteY26" fmla="*/ 1577744 h 1623464"/>
              <a:gd name="connsiteX27" fmla="*/ 7764780 w 8183880"/>
              <a:gd name="connsiteY27" fmla="*/ 1592984 h 1623464"/>
              <a:gd name="connsiteX28" fmla="*/ 7947660 w 8183880"/>
              <a:gd name="connsiteY28" fmla="*/ 1600604 h 1623464"/>
              <a:gd name="connsiteX29" fmla="*/ 8069580 w 8183880"/>
              <a:gd name="connsiteY29" fmla="*/ 1600604 h 1623464"/>
              <a:gd name="connsiteX30" fmla="*/ 8183880 w 8183880"/>
              <a:gd name="connsiteY30" fmla="*/ 1585364 h 1623464"/>
              <a:gd name="connsiteX0" fmla="*/ 0 w 8183880"/>
              <a:gd name="connsiteY0" fmla="*/ 1623464 h 1623464"/>
              <a:gd name="connsiteX1" fmla="*/ 53340 w 8183880"/>
              <a:gd name="connsiteY1" fmla="*/ 1623464 h 1623464"/>
              <a:gd name="connsiteX2" fmla="*/ 5585460 w 8183880"/>
              <a:gd name="connsiteY2" fmla="*/ 1623464 h 1623464"/>
              <a:gd name="connsiteX3" fmla="*/ 5623560 w 8183880"/>
              <a:gd name="connsiteY3" fmla="*/ 1592984 h 1623464"/>
              <a:gd name="connsiteX4" fmla="*/ 5646420 w 8183880"/>
              <a:gd name="connsiteY4" fmla="*/ 1547264 h 1623464"/>
              <a:gd name="connsiteX5" fmla="*/ 5676900 w 8183880"/>
              <a:gd name="connsiteY5" fmla="*/ 1379624 h 1623464"/>
              <a:gd name="connsiteX6" fmla="*/ 5730240 w 8183880"/>
              <a:gd name="connsiteY6" fmla="*/ 808124 h 1623464"/>
              <a:gd name="connsiteX7" fmla="*/ 5859780 w 8183880"/>
              <a:gd name="connsiteY7" fmla="*/ 305204 h 1623464"/>
              <a:gd name="connsiteX8" fmla="*/ 5928360 w 8183880"/>
              <a:gd name="connsiteY8" fmla="*/ 404 h 1623464"/>
              <a:gd name="connsiteX9" fmla="*/ 5966460 w 8183880"/>
              <a:gd name="connsiteY9" fmla="*/ 244244 h 1623464"/>
              <a:gd name="connsiteX10" fmla="*/ 6004560 w 8183880"/>
              <a:gd name="connsiteY10" fmla="*/ 419504 h 1623464"/>
              <a:gd name="connsiteX11" fmla="*/ 6073140 w 8183880"/>
              <a:gd name="connsiteY11" fmla="*/ 830984 h 1623464"/>
              <a:gd name="connsiteX12" fmla="*/ 6141720 w 8183880"/>
              <a:gd name="connsiteY12" fmla="*/ 1090064 h 1623464"/>
              <a:gd name="connsiteX13" fmla="*/ 6286500 w 8183880"/>
              <a:gd name="connsiteY13" fmla="*/ 1356764 h 1623464"/>
              <a:gd name="connsiteX14" fmla="*/ 6408420 w 8183880"/>
              <a:gd name="connsiteY14" fmla="*/ 1372004 h 1623464"/>
              <a:gd name="connsiteX15" fmla="*/ 6583680 w 8183880"/>
              <a:gd name="connsiteY15" fmla="*/ 1493924 h 1623464"/>
              <a:gd name="connsiteX16" fmla="*/ 6667500 w 8183880"/>
              <a:gd name="connsiteY16" fmla="*/ 1524404 h 1623464"/>
              <a:gd name="connsiteX17" fmla="*/ 6766560 w 8183880"/>
              <a:gd name="connsiteY17" fmla="*/ 1524404 h 1623464"/>
              <a:gd name="connsiteX18" fmla="*/ 6842760 w 8183880"/>
              <a:gd name="connsiteY18" fmla="*/ 1577744 h 1623464"/>
              <a:gd name="connsiteX19" fmla="*/ 6934200 w 8183880"/>
              <a:gd name="connsiteY19" fmla="*/ 1547264 h 1623464"/>
              <a:gd name="connsiteX20" fmla="*/ 7018020 w 8183880"/>
              <a:gd name="connsiteY20" fmla="*/ 1577744 h 1623464"/>
              <a:gd name="connsiteX21" fmla="*/ 7109460 w 8183880"/>
              <a:gd name="connsiteY21" fmla="*/ 1547264 h 1623464"/>
              <a:gd name="connsiteX22" fmla="*/ 7360920 w 8183880"/>
              <a:gd name="connsiteY22" fmla="*/ 1600604 h 1623464"/>
              <a:gd name="connsiteX23" fmla="*/ 7475220 w 8183880"/>
              <a:gd name="connsiteY23" fmla="*/ 1570124 h 1623464"/>
              <a:gd name="connsiteX24" fmla="*/ 7536180 w 8183880"/>
              <a:gd name="connsiteY24" fmla="*/ 1585364 h 1623464"/>
              <a:gd name="connsiteX25" fmla="*/ 7658100 w 8183880"/>
              <a:gd name="connsiteY25" fmla="*/ 1577744 h 1623464"/>
              <a:gd name="connsiteX26" fmla="*/ 7764780 w 8183880"/>
              <a:gd name="connsiteY26" fmla="*/ 1592984 h 1623464"/>
              <a:gd name="connsiteX27" fmla="*/ 7947660 w 8183880"/>
              <a:gd name="connsiteY27" fmla="*/ 1600604 h 1623464"/>
              <a:gd name="connsiteX28" fmla="*/ 8069580 w 8183880"/>
              <a:gd name="connsiteY28" fmla="*/ 1600604 h 1623464"/>
              <a:gd name="connsiteX29" fmla="*/ 8183880 w 8183880"/>
              <a:gd name="connsiteY29" fmla="*/ 1585364 h 1623464"/>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30540"/>
              <a:gd name="connsiteY0" fmla="*/ 1623464 h 1623681"/>
              <a:gd name="connsiteX1" fmla="*/ 5532120 w 8130540"/>
              <a:gd name="connsiteY1" fmla="*/ 1623464 h 1623681"/>
              <a:gd name="connsiteX2" fmla="*/ 5570220 w 8130540"/>
              <a:gd name="connsiteY2" fmla="*/ 1592984 h 1623681"/>
              <a:gd name="connsiteX3" fmla="*/ 5593080 w 8130540"/>
              <a:gd name="connsiteY3" fmla="*/ 1547264 h 1623681"/>
              <a:gd name="connsiteX4" fmla="*/ 5623560 w 8130540"/>
              <a:gd name="connsiteY4" fmla="*/ 1379624 h 1623681"/>
              <a:gd name="connsiteX5" fmla="*/ 5676900 w 8130540"/>
              <a:gd name="connsiteY5" fmla="*/ 808124 h 1623681"/>
              <a:gd name="connsiteX6" fmla="*/ 5806440 w 8130540"/>
              <a:gd name="connsiteY6" fmla="*/ 305204 h 1623681"/>
              <a:gd name="connsiteX7" fmla="*/ 5875020 w 8130540"/>
              <a:gd name="connsiteY7" fmla="*/ 404 h 1623681"/>
              <a:gd name="connsiteX8" fmla="*/ 5913120 w 8130540"/>
              <a:gd name="connsiteY8" fmla="*/ 244244 h 1623681"/>
              <a:gd name="connsiteX9" fmla="*/ 5951220 w 8130540"/>
              <a:gd name="connsiteY9" fmla="*/ 419504 h 1623681"/>
              <a:gd name="connsiteX10" fmla="*/ 6019800 w 8130540"/>
              <a:gd name="connsiteY10" fmla="*/ 830984 h 1623681"/>
              <a:gd name="connsiteX11" fmla="*/ 6088380 w 8130540"/>
              <a:gd name="connsiteY11" fmla="*/ 1090064 h 1623681"/>
              <a:gd name="connsiteX12" fmla="*/ 6233160 w 8130540"/>
              <a:gd name="connsiteY12" fmla="*/ 1356764 h 1623681"/>
              <a:gd name="connsiteX13" fmla="*/ 6355080 w 8130540"/>
              <a:gd name="connsiteY13" fmla="*/ 1372004 h 1623681"/>
              <a:gd name="connsiteX14" fmla="*/ 6530340 w 8130540"/>
              <a:gd name="connsiteY14" fmla="*/ 1493924 h 1623681"/>
              <a:gd name="connsiteX15" fmla="*/ 6614160 w 8130540"/>
              <a:gd name="connsiteY15" fmla="*/ 1524404 h 1623681"/>
              <a:gd name="connsiteX16" fmla="*/ 6713220 w 8130540"/>
              <a:gd name="connsiteY16" fmla="*/ 1524404 h 1623681"/>
              <a:gd name="connsiteX17" fmla="*/ 6789420 w 8130540"/>
              <a:gd name="connsiteY17" fmla="*/ 1577744 h 1623681"/>
              <a:gd name="connsiteX18" fmla="*/ 6880860 w 8130540"/>
              <a:gd name="connsiteY18" fmla="*/ 1547264 h 1623681"/>
              <a:gd name="connsiteX19" fmla="*/ 6964680 w 8130540"/>
              <a:gd name="connsiteY19" fmla="*/ 1577744 h 1623681"/>
              <a:gd name="connsiteX20" fmla="*/ 7056120 w 8130540"/>
              <a:gd name="connsiteY20" fmla="*/ 1547264 h 1623681"/>
              <a:gd name="connsiteX21" fmla="*/ 7307580 w 8130540"/>
              <a:gd name="connsiteY21" fmla="*/ 1600604 h 1623681"/>
              <a:gd name="connsiteX22" fmla="*/ 7421880 w 8130540"/>
              <a:gd name="connsiteY22" fmla="*/ 1570124 h 1623681"/>
              <a:gd name="connsiteX23" fmla="*/ 7482840 w 8130540"/>
              <a:gd name="connsiteY23" fmla="*/ 1585364 h 1623681"/>
              <a:gd name="connsiteX24" fmla="*/ 7604760 w 8130540"/>
              <a:gd name="connsiteY24" fmla="*/ 1577744 h 1623681"/>
              <a:gd name="connsiteX25" fmla="*/ 7711440 w 8130540"/>
              <a:gd name="connsiteY25" fmla="*/ 1592984 h 1623681"/>
              <a:gd name="connsiteX26" fmla="*/ 7894320 w 8130540"/>
              <a:gd name="connsiteY26" fmla="*/ 1600604 h 1623681"/>
              <a:gd name="connsiteX27" fmla="*/ 8016240 w 8130540"/>
              <a:gd name="connsiteY27" fmla="*/ 1600604 h 1623681"/>
              <a:gd name="connsiteX28" fmla="*/ 8130540 w 8130540"/>
              <a:gd name="connsiteY2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57300 w 2598420"/>
              <a:gd name="connsiteY16" fmla="*/ 157774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432560 w 2598420"/>
              <a:gd name="connsiteY17" fmla="*/ 1577744 h 1623681"/>
              <a:gd name="connsiteX18" fmla="*/ 1524000 w 2598420"/>
              <a:gd name="connsiteY18" fmla="*/ 1547264 h 1623681"/>
              <a:gd name="connsiteX19" fmla="*/ 1775460 w 2598420"/>
              <a:gd name="connsiteY19" fmla="*/ 1600604 h 1623681"/>
              <a:gd name="connsiteX20" fmla="*/ 1889760 w 2598420"/>
              <a:gd name="connsiteY20" fmla="*/ 1570124 h 1623681"/>
              <a:gd name="connsiteX21" fmla="*/ 1950720 w 2598420"/>
              <a:gd name="connsiteY21" fmla="*/ 1585364 h 1623681"/>
              <a:gd name="connsiteX22" fmla="*/ 2072640 w 2598420"/>
              <a:gd name="connsiteY22" fmla="*/ 1577744 h 1623681"/>
              <a:gd name="connsiteX23" fmla="*/ 2179320 w 2598420"/>
              <a:gd name="connsiteY23" fmla="*/ 1592984 h 1623681"/>
              <a:gd name="connsiteX24" fmla="*/ 2362200 w 2598420"/>
              <a:gd name="connsiteY24" fmla="*/ 1600604 h 1623681"/>
              <a:gd name="connsiteX25" fmla="*/ 2484120 w 2598420"/>
              <a:gd name="connsiteY25" fmla="*/ 1600604 h 1623681"/>
              <a:gd name="connsiteX26" fmla="*/ 2598420 w 2598420"/>
              <a:gd name="connsiteY26"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524000 w 2598420"/>
              <a:gd name="connsiteY17" fmla="*/ 1547264 h 1623681"/>
              <a:gd name="connsiteX18" fmla="*/ 1775460 w 2598420"/>
              <a:gd name="connsiteY18" fmla="*/ 1600604 h 1623681"/>
              <a:gd name="connsiteX19" fmla="*/ 1889760 w 2598420"/>
              <a:gd name="connsiteY19" fmla="*/ 1570124 h 1623681"/>
              <a:gd name="connsiteX20" fmla="*/ 1950720 w 2598420"/>
              <a:gd name="connsiteY20" fmla="*/ 1585364 h 1623681"/>
              <a:gd name="connsiteX21" fmla="*/ 2072640 w 2598420"/>
              <a:gd name="connsiteY21" fmla="*/ 1577744 h 1623681"/>
              <a:gd name="connsiteX22" fmla="*/ 2179320 w 2598420"/>
              <a:gd name="connsiteY22" fmla="*/ 1592984 h 1623681"/>
              <a:gd name="connsiteX23" fmla="*/ 2362200 w 2598420"/>
              <a:gd name="connsiteY23" fmla="*/ 1600604 h 1623681"/>
              <a:gd name="connsiteX24" fmla="*/ 2484120 w 2598420"/>
              <a:gd name="connsiteY24" fmla="*/ 1600604 h 1623681"/>
              <a:gd name="connsiteX25" fmla="*/ 2598420 w 2598420"/>
              <a:gd name="connsiteY25" fmla="*/ 1585364 h 1623681"/>
              <a:gd name="connsiteX0" fmla="*/ 0 w 2598420"/>
              <a:gd name="connsiteY0" fmla="*/ 1623464 h 1625663"/>
              <a:gd name="connsiteX1" fmla="*/ 38100 w 2598420"/>
              <a:gd name="connsiteY1" fmla="*/ 1592984 h 1625663"/>
              <a:gd name="connsiteX2" fmla="*/ 60960 w 2598420"/>
              <a:gd name="connsiteY2" fmla="*/ 1547264 h 1625663"/>
              <a:gd name="connsiteX3" fmla="*/ 91440 w 2598420"/>
              <a:gd name="connsiteY3" fmla="*/ 1379624 h 1625663"/>
              <a:gd name="connsiteX4" fmla="*/ 144780 w 2598420"/>
              <a:gd name="connsiteY4" fmla="*/ 808124 h 1625663"/>
              <a:gd name="connsiteX5" fmla="*/ 274320 w 2598420"/>
              <a:gd name="connsiteY5" fmla="*/ 305204 h 1625663"/>
              <a:gd name="connsiteX6" fmla="*/ 342900 w 2598420"/>
              <a:gd name="connsiteY6" fmla="*/ 404 h 1625663"/>
              <a:gd name="connsiteX7" fmla="*/ 381000 w 2598420"/>
              <a:gd name="connsiteY7" fmla="*/ 244244 h 1625663"/>
              <a:gd name="connsiteX8" fmla="*/ 419100 w 2598420"/>
              <a:gd name="connsiteY8" fmla="*/ 419504 h 1625663"/>
              <a:gd name="connsiteX9" fmla="*/ 487680 w 2598420"/>
              <a:gd name="connsiteY9" fmla="*/ 830984 h 1625663"/>
              <a:gd name="connsiteX10" fmla="*/ 556260 w 2598420"/>
              <a:gd name="connsiteY10" fmla="*/ 1090064 h 1625663"/>
              <a:gd name="connsiteX11" fmla="*/ 701040 w 2598420"/>
              <a:gd name="connsiteY11" fmla="*/ 1356764 h 1625663"/>
              <a:gd name="connsiteX12" fmla="*/ 822960 w 2598420"/>
              <a:gd name="connsiteY12" fmla="*/ 1372004 h 1625663"/>
              <a:gd name="connsiteX13" fmla="*/ 998220 w 2598420"/>
              <a:gd name="connsiteY13" fmla="*/ 1493924 h 1625663"/>
              <a:gd name="connsiteX14" fmla="*/ 1082040 w 2598420"/>
              <a:gd name="connsiteY14" fmla="*/ 1524404 h 1625663"/>
              <a:gd name="connsiteX15" fmla="*/ 1181100 w 2598420"/>
              <a:gd name="connsiteY15" fmla="*/ 1524404 h 1625663"/>
              <a:gd name="connsiteX16" fmla="*/ 1276350 w 2598420"/>
              <a:gd name="connsiteY16" fmla="*/ 1622194 h 1625663"/>
              <a:gd name="connsiteX17" fmla="*/ 1775460 w 2598420"/>
              <a:gd name="connsiteY17" fmla="*/ 1600604 h 1625663"/>
              <a:gd name="connsiteX18" fmla="*/ 1889760 w 2598420"/>
              <a:gd name="connsiteY18" fmla="*/ 1570124 h 1625663"/>
              <a:gd name="connsiteX19" fmla="*/ 1950720 w 2598420"/>
              <a:gd name="connsiteY19" fmla="*/ 1585364 h 1625663"/>
              <a:gd name="connsiteX20" fmla="*/ 2072640 w 2598420"/>
              <a:gd name="connsiteY20" fmla="*/ 1577744 h 1625663"/>
              <a:gd name="connsiteX21" fmla="*/ 2179320 w 2598420"/>
              <a:gd name="connsiteY21" fmla="*/ 1592984 h 1625663"/>
              <a:gd name="connsiteX22" fmla="*/ 2362200 w 2598420"/>
              <a:gd name="connsiteY22" fmla="*/ 1600604 h 1625663"/>
              <a:gd name="connsiteX23" fmla="*/ 2484120 w 2598420"/>
              <a:gd name="connsiteY23" fmla="*/ 1600604 h 1625663"/>
              <a:gd name="connsiteX24" fmla="*/ 2598420 w 2598420"/>
              <a:gd name="connsiteY24" fmla="*/ 1585364 h 1625663"/>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889760 w 2598420"/>
              <a:gd name="connsiteY17" fmla="*/ 1570124 h 1623681"/>
              <a:gd name="connsiteX18" fmla="*/ 1950720 w 2598420"/>
              <a:gd name="connsiteY18" fmla="*/ 1585364 h 1623681"/>
              <a:gd name="connsiteX19" fmla="*/ 2072640 w 2598420"/>
              <a:gd name="connsiteY19" fmla="*/ 1577744 h 1623681"/>
              <a:gd name="connsiteX20" fmla="*/ 2179320 w 2598420"/>
              <a:gd name="connsiteY20" fmla="*/ 1592984 h 1623681"/>
              <a:gd name="connsiteX21" fmla="*/ 2362200 w 2598420"/>
              <a:gd name="connsiteY21" fmla="*/ 1600604 h 1623681"/>
              <a:gd name="connsiteX22" fmla="*/ 2484120 w 2598420"/>
              <a:gd name="connsiteY22" fmla="*/ 1600604 h 1623681"/>
              <a:gd name="connsiteX23" fmla="*/ 2598420 w 2598420"/>
              <a:gd name="connsiteY23" fmla="*/ 1585364 h 1623681"/>
              <a:gd name="connsiteX0" fmla="*/ 0 w 2598420"/>
              <a:gd name="connsiteY0" fmla="*/ 1623464 h 1623850"/>
              <a:gd name="connsiteX1" fmla="*/ 38100 w 2598420"/>
              <a:gd name="connsiteY1" fmla="*/ 1592984 h 1623850"/>
              <a:gd name="connsiteX2" fmla="*/ 60960 w 2598420"/>
              <a:gd name="connsiteY2" fmla="*/ 1547264 h 1623850"/>
              <a:gd name="connsiteX3" fmla="*/ 91440 w 2598420"/>
              <a:gd name="connsiteY3" fmla="*/ 1379624 h 1623850"/>
              <a:gd name="connsiteX4" fmla="*/ 144780 w 2598420"/>
              <a:gd name="connsiteY4" fmla="*/ 808124 h 1623850"/>
              <a:gd name="connsiteX5" fmla="*/ 274320 w 2598420"/>
              <a:gd name="connsiteY5" fmla="*/ 305204 h 1623850"/>
              <a:gd name="connsiteX6" fmla="*/ 342900 w 2598420"/>
              <a:gd name="connsiteY6" fmla="*/ 404 h 1623850"/>
              <a:gd name="connsiteX7" fmla="*/ 381000 w 2598420"/>
              <a:gd name="connsiteY7" fmla="*/ 244244 h 1623850"/>
              <a:gd name="connsiteX8" fmla="*/ 419100 w 2598420"/>
              <a:gd name="connsiteY8" fmla="*/ 419504 h 1623850"/>
              <a:gd name="connsiteX9" fmla="*/ 487680 w 2598420"/>
              <a:gd name="connsiteY9" fmla="*/ 830984 h 1623850"/>
              <a:gd name="connsiteX10" fmla="*/ 556260 w 2598420"/>
              <a:gd name="connsiteY10" fmla="*/ 1090064 h 1623850"/>
              <a:gd name="connsiteX11" fmla="*/ 701040 w 2598420"/>
              <a:gd name="connsiteY11" fmla="*/ 1356764 h 1623850"/>
              <a:gd name="connsiteX12" fmla="*/ 822960 w 2598420"/>
              <a:gd name="connsiteY12" fmla="*/ 1372004 h 1623850"/>
              <a:gd name="connsiteX13" fmla="*/ 998220 w 2598420"/>
              <a:gd name="connsiteY13" fmla="*/ 1493924 h 1623850"/>
              <a:gd name="connsiteX14" fmla="*/ 1082040 w 2598420"/>
              <a:gd name="connsiteY14" fmla="*/ 1524404 h 1623850"/>
              <a:gd name="connsiteX15" fmla="*/ 1181100 w 2598420"/>
              <a:gd name="connsiteY15" fmla="*/ 1524404 h 1623850"/>
              <a:gd name="connsiteX16" fmla="*/ 1276350 w 2598420"/>
              <a:gd name="connsiteY16" fmla="*/ 1622194 h 1623850"/>
              <a:gd name="connsiteX17" fmla="*/ 1950720 w 2598420"/>
              <a:gd name="connsiteY17" fmla="*/ 1585364 h 1623850"/>
              <a:gd name="connsiteX18" fmla="*/ 2072640 w 2598420"/>
              <a:gd name="connsiteY18" fmla="*/ 1577744 h 1623850"/>
              <a:gd name="connsiteX19" fmla="*/ 2179320 w 2598420"/>
              <a:gd name="connsiteY19" fmla="*/ 1592984 h 1623850"/>
              <a:gd name="connsiteX20" fmla="*/ 2362200 w 2598420"/>
              <a:gd name="connsiteY20" fmla="*/ 1600604 h 1623850"/>
              <a:gd name="connsiteX21" fmla="*/ 2484120 w 2598420"/>
              <a:gd name="connsiteY21" fmla="*/ 1600604 h 1623850"/>
              <a:gd name="connsiteX22" fmla="*/ 2598420 w 2598420"/>
              <a:gd name="connsiteY22" fmla="*/ 1585364 h 1623850"/>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072640 w 2598420"/>
              <a:gd name="connsiteY17" fmla="*/ 1577744 h 1623681"/>
              <a:gd name="connsiteX18" fmla="*/ 2179320 w 2598420"/>
              <a:gd name="connsiteY18" fmla="*/ 1592984 h 1623681"/>
              <a:gd name="connsiteX19" fmla="*/ 2362200 w 2598420"/>
              <a:gd name="connsiteY19" fmla="*/ 1600604 h 1623681"/>
              <a:gd name="connsiteX20" fmla="*/ 2484120 w 2598420"/>
              <a:gd name="connsiteY20" fmla="*/ 1600604 h 1623681"/>
              <a:gd name="connsiteX21" fmla="*/ 2598420 w 2598420"/>
              <a:gd name="connsiteY21"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179320 w 2598420"/>
              <a:gd name="connsiteY17" fmla="*/ 1592984 h 1623681"/>
              <a:gd name="connsiteX18" fmla="*/ 2362200 w 2598420"/>
              <a:gd name="connsiteY18" fmla="*/ 1600604 h 1623681"/>
              <a:gd name="connsiteX19" fmla="*/ 2484120 w 2598420"/>
              <a:gd name="connsiteY19" fmla="*/ 1600604 h 1623681"/>
              <a:gd name="connsiteX20" fmla="*/ 2598420 w 2598420"/>
              <a:gd name="connsiteY20"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362200 w 2598420"/>
              <a:gd name="connsiteY17" fmla="*/ 1600604 h 1623681"/>
              <a:gd name="connsiteX18" fmla="*/ 2484120 w 2598420"/>
              <a:gd name="connsiteY18" fmla="*/ 1600604 h 1623681"/>
              <a:gd name="connsiteX19" fmla="*/ 2598420 w 2598420"/>
              <a:gd name="connsiteY19"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484120 w 2598420"/>
              <a:gd name="connsiteY17" fmla="*/ 1600604 h 1623681"/>
              <a:gd name="connsiteX18" fmla="*/ 2598420 w 2598420"/>
              <a:gd name="connsiteY1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598420 w 2598420"/>
              <a:gd name="connsiteY17" fmla="*/ 158536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04647 h 1604864"/>
              <a:gd name="connsiteX1" fmla="*/ 38100 w 1276350"/>
              <a:gd name="connsiteY1" fmla="*/ 1574167 h 1604864"/>
              <a:gd name="connsiteX2" fmla="*/ 60960 w 1276350"/>
              <a:gd name="connsiteY2" fmla="*/ 1528447 h 1604864"/>
              <a:gd name="connsiteX3" fmla="*/ 91440 w 1276350"/>
              <a:gd name="connsiteY3" fmla="*/ 1360807 h 1604864"/>
              <a:gd name="connsiteX4" fmla="*/ 144780 w 1276350"/>
              <a:gd name="connsiteY4" fmla="*/ 789307 h 1604864"/>
              <a:gd name="connsiteX5" fmla="*/ 274320 w 1276350"/>
              <a:gd name="connsiteY5" fmla="*/ 286387 h 1604864"/>
              <a:gd name="connsiteX6" fmla="*/ 342900 w 1276350"/>
              <a:gd name="connsiteY6" fmla="*/ 441 h 1604864"/>
              <a:gd name="connsiteX7" fmla="*/ 381000 w 1276350"/>
              <a:gd name="connsiteY7" fmla="*/ 225427 h 1604864"/>
              <a:gd name="connsiteX8" fmla="*/ 419100 w 1276350"/>
              <a:gd name="connsiteY8" fmla="*/ 400687 h 1604864"/>
              <a:gd name="connsiteX9" fmla="*/ 487680 w 1276350"/>
              <a:gd name="connsiteY9" fmla="*/ 812167 h 1604864"/>
              <a:gd name="connsiteX10" fmla="*/ 556260 w 1276350"/>
              <a:gd name="connsiteY10" fmla="*/ 1071247 h 1604864"/>
              <a:gd name="connsiteX11" fmla="*/ 701040 w 1276350"/>
              <a:gd name="connsiteY11" fmla="*/ 1337947 h 1604864"/>
              <a:gd name="connsiteX12" fmla="*/ 822960 w 1276350"/>
              <a:gd name="connsiteY12" fmla="*/ 1353187 h 1604864"/>
              <a:gd name="connsiteX13" fmla="*/ 998220 w 1276350"/>
              <a:gd name="connsiteY13" fmla="*/ 1475107 h 1604864"/>
              <a:gd name="connsiteX14" fmla="*/ 1082040 w 1276350"/>
              <a:gd name="connsiteY14" fmla="*/ 1505587 h 1604864"/>
              <a:gd name="connsiteX15" fmla="*/ 1181100 w 1276350"/>
              <a:gd name="connsiteY15" fmla="*/ 1505587 h 1604864"/>
              <a:gd name="connsiteX16" fmla="*/ 1276350 w 1276350"/>
              <a:gd name="connsiteY16" fmla="*/ 1603377 h 1604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0" h="1604864">
                <a:moveTo>
                  <a:pt x="0" y="1604647"/>
                </a:moveTo>
                <a:cubicBezTo>
                  <a:pt x="6350" y="1607187"/>
                  <a:pt x="27940" y="1586867"/>
                  <a:pt x="38100" y="1574167"/>
                </a:cubicBezTo>
                <a:cubicBezTo>
                  <a:pt x="48260" y="1561467"/>
                  <a:pt x="66040" y="1566547"/>
                  <a:pt x="60960" y="1528447"/>
                </a:cubicBezTo>
                <a:cubicBezTo>
                  <a:pt x="55880" y="1490347"/>
                  <a:pt x="87630" y="1487807"/>
                  <a:pt x="91440" y="1360807"/>
                </a:cubicBezTo>
                <a:cubicBezTo>
                  <a:pt x="95250" y="1233807"/>
                  <a:pt x="114300" y="968377"/>
                  <a:pt x="144780" y="789307"/>
                </a:cubicBezTo>
                <a:cubicBezTo>
                  <a:pt x="175260" y="610237"/>
                  <a:pt x="241300" y="417865"/>
                  <a:pt x="274320" y="286387"/>
                </a:cubicBezTo>
                <a:cubicBezTo>
                  <a:pt x="307340" y="154909"/>
                  <a:pt x="325120" y="10601"/>
                  <a:pt x="342900" y="441"/>
                </a:cubicBezTo>
                <a:cubicBezTo>
                  <a:pt x="360680" y="-9719"/>
                  <a:pt x="368300" y="158719"/>
                  <a:pt x="381000" y="225427"/>
                </a:cubicBezTo>
                <a:cubicBezTo>
                  <a:pt x="393700" y="292135"/>
                  <a:pt x="401320" y="302897"/>
                  <a:pt x="419100" y="400687"/>
                </a:cubicBezTo>
                <a:cubicBezTo>
                  <a:pt x="436880" y="498477"/>
                  <a:pt x="464820" y="700407"/>
                  <a:pt x="487680" y="812167"/>
                </a:cubicBezTo>
                <a:cubicBezTo>
                  <a:pt x="510540" y="923927"/>
                  <a:pt x="520700" y="983617"/>
                  <a:pt x="556260" y="1071247"/>
                </a:cubicBezTo>
                <a:cubicBezTo>
                  <a:pt x="591820" y="1158877"/>
                  <a:pt x="656590" y="1290957"/>
                  <a:pt x="701040" y="1337947"/>
                </a:cubicBezTo>
                <a:cubicBezTo>
                  <a:pt x="745490" y="1384937"/>
                  <a:pt x="773430" y="1330327"/>
                  <a:pt x="822960" y="1353187"/>
                </a:cubicBezTo>
                <a:cubicBezTo>
                  <a:pt x="872490" y="1376047"/>
                  <a:pt x="955040" y="1449707"/>
                  <a:pt x="998220" y="1475107"/>
                </a:cubicBezTo>
                <a:cubicBezTo>
                  <a:pt x="1041400" y="1500507"/>
                  <a:pt x="1051560" y="1500507"/>
                  <a:pt x="1082040" y="1505587"/>
                </a:cubicBezTo>
                <a:cubicBezTo>
                  <a:pt x="1112520" y="1510667"/>
                  <a:pt x="1186815" y="1501989"/>
                  <a:pt x="1181100" y="1505587"/>
                </a:cubicBezTo>
                <a:cubicBezTo>
                  <a:pt x="1175385" y="1509185"/>
                  <a:pt x="1127760" y="1594487"/>
                  <a:pt x="1276350" y="1603377"/>
                </a:cubicBezTo>
              </a:path>
            </a:pathLst>
          </a:cu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C1F57542-AE1D-4494-B4D8-50C3B5CAE90A}"/>
              </a:ext>
            </a:extLst>
          </p:cNvPr>
          <p:cNvSpPr/>
          <p:nvPr/>
        </p:nvSpPr>
        <p:spPr>
          <a:xfrm>
            <a:off x="8254688" y="2558597"/>
            <a:ext cx="1694428" cy="3511072"/>
          </a:xfrm>
          <a:custGeom>
            <a:avLst/>
            <a:gdLst>
              <a:gd name="connsiteX0" fmla="*/ 0 w 8183880"/>
              <a:gd name="connsiteY0" fmla="*/ 1623464 h 1644638"/>
              <a:gd name="connsiteX1" fmla="*/ 53340 w 8183880"/>
              <a:gd name="connsiteY1" fmla="*/ 1623464 h 1644638"/>
              <a:gd name="connsiteX2" fmla="*/ 822960 w 8183880"/>
              <a:gd name="connsiteY2" fmla="*/ 1615844 h 1644638"/>
              <a:gd name="connsiteX3" fmla="*/ 899160 w 8183880"/>
              <a:gd name="connsiteY3" fmla="*/ 1547264 h 1644638"/>
              <a:gd name="connsiteX4" fmla="*/ 1005840 w 8183880"/>
              <a:gd name="connsiteY4" fmla="*/ 1608224 h 1644638"/>
              <a:gd name="connsiteX5" fmla="*/ 1440180 w 8183880"/>
              <a:gd name="connsiteY5" fmla="*/ 1608224 h 1644638"/>
              <a:gd name="connsiteX6" fmla="*/ 1874520 w 8183880"/>
              <a:gd name="connsiteY6" fmla="*/ 1608224 h 1644638"/>
              <a:gd name="connsiteX7" fmla="*/ 1943100 w 8183880"/>
              <a:gd name="connsiteY7" fmla="*/ 1577744 h 1644638"/>
              <a:gd name="connsiteX8" fmla="*/ 2034540 w 8183880"/>
              <a:gd name="connsiteY8" fmla="*/ 1615844 h 1644638"/>
              <a:gd name="connsiteX9" fmla="*/ 4305300 w 8183880"/>
              <a:gd name="connsiteY9" fmla="*/ 1631084 h 1644638"/>
              <a:gd name="connsiteX10" fmla="*/ 5585460 w 8183880"/>
              <a:gd name="connsiteY10" fmla="*/ 1623464 h 1644638"/>
              <a:gd name="connsiteX11" fmla="*/ 5661660 w 8183880"/>
              <a:gd name="connsiteY11" fmla="*/ 1379624 h 1644638"/>
              <a:gd name="connsiteX12" fmla="*/ 5730240 w 8183880"/>
              <a:gd name="connsiteY12" fmla="*/ 808124 h 1644638"/>
              <a:gd name="connsiteX13" fmla="*/ 5859780 w 8183880"/>
              <a:gd name="connsiteY13" fmla="*/ 305204 h 1644638"/>
              <a:gd name="connsiteX14" fmla="*/ 5928360 w 8183880"/>
              <a:gd name="connsiteY14" fmla="*/ 404 h 1644638"/>
              <a:gd name="connsiteX15" fmla="*/ 5966460 w 8183880"/>
              <a:gd name="connsiteY15" fmla="*/ 244244 h 1644638"/>
              <a:gd name="connsiteX16" fmla="*/ 6004560 w 8183880"/>
              <a:gd name="connsiteY16" fmla="*/ 419504 h 1644638"/>
              <a:gd name="connsiteX17" fmla="*/ 6073140 w 8183880"/>
              <a:gd name="connsiteY17" fmla="*/ 830984 h 1644638"/>
              <a:gd name="connsiteX18" fmla="*/ 6141720 w 8183880"/>
              <a:gd name="connsiteY18" fmla="*/ 1090064 h 1644638"/>
              <a:gd name="connsiteX19" fmla="*/ 6286500 w 8183880"/>
              <a:gd name="connsiteY19" fmla="*/ 1356764 h 1644638"/>
              <a:gd name="connsiteX20" fmla="*/ 6408420 w 8183880"/>
              <a:gd name="connsiteY20" fmla="*/ 1372004 h 1644638"/>
              <a:gd name="connsiteX21" fmla="*/ 6583680 w 8183880"/>
              <a:gd name="connsiteY21" fmla="*/ 1493924 h 1644638"/>
              <a:gd name="connsiteX22" fmla="*/ 6667500 w 8183880"/>
              <a:gd name="connsiteY22" fmla="*/ 1524404 h 1644638"/>
              <a:gd name="connsiteX23" fmla="*/ 6766560 w 8183880"/>
              <a:gd name="connsiteY23" fmla="*/ 1524404 h 1644638"/>
              <a:gd name="connsiteX24" fmla="*/ 6842760 w 8183880"/>
              <a:gd name="connsiteY24" fmla="*/ 1577744 h 1644638"/>
              <a:gd name="connsiteX25" fmla="*/ 6934200 w 8183880"/>
              <a:gd name="connsiteY25" fmla="*/ 1547264 h 1644638"/>
              <a:gd name="connsiteX26" fmla="*/ 7018020 w 8183880"/>
              <a:gd name="connsiteY26" fmla="*/ 1577744 h 1644638"/>
              <a:gd name="connsiteX27" fmla="*/ 7109460 w 8183880"/>
              <a:gd name="connsiteY27" fmla="*/ 1547264 h 1644638"/>
              <a:gd name="connsiteX28" fmla="*/ 7360920 w 8183880"/>
              <a:gd name="connsiteY28" fmla="*/ 1600604 h 1644638"/>
              <a:gd name="connsiteX29" fmla="*/ 7475220 w 8183880"/>
              <a:gd name="connsiteY29" fmla="*/ 1570124 h 1644638"/>
              <a:gd name="connsiteX30" fmla="*/ 7536180 w 8183880"/>
              <a:gd name="connsiteY30" fmla="*/ 1585364 h 1644638"/>
              <a:gd name="connsiteX31" fmla="*/ 7658100 w 8183880"/>
              <a:gd name="connsiteY31" fmla="*/ 1577744 h 1644638"/>
              <a:gd name="connsiteX32" fmla="*/ 7764780 w 8183880"/>
              <a:gd name="connsiteY32" fmla="*/ 1592984 h 1644638"/>
              <a:gd name="connsiteX33" fmla="*/ 7947660 w 8183880"/>
              <a:gd name="connsiteY33" fmla="*/ 1600604 h 1644638"/>
              <a:gd name="connsiteX34" fmla="*/ 8069580 w 8183880"/>
              <a:gd name="connsiteY34" fmla="*/ 1600604 h 1644638"/>
              <a:gd name="connsiteX35" fmla="*/ 8183880 w 8183880"/>
              <a:gd name="connsiteY35" fmla="*/ 1585364 h 164463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24404 h 1631084"/>
              <a:gd name="connsiteX12" fmla="*/ 566166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61660 w 8183880"/>
              <a:gd name="connsiteY11" fmla="*/ 1379624 h 1631084"/>
              <a:gd name="connsiteX12" fmla="*/ 5730240 w 8183880"/>
              <a:gd name="connsiteY12" fmla="*/ 808124 h 1631084"/>
              <a:gd name="connsiteX13" fmla="*/ 5859780 w 8183880"/>
              <a:gd name="connsiteY13" fmla="*/ 305204 h 1631084"/>
              <a:gd name="connsiteX14" fmla="*/ 5928360 w 8183880"/>
              <a:gd name="connsiteY14" fmla="*/ 404 h 1631084"/>
              <a:gd name="connsiteX15" fmla="*/ 5966460 w 8183880"/>
              <a:gd name="connsiteY15" fmla="*/ 244244 h 1631084"/>
              <a:gd name="connsiteX16" fmla="*/ 6004560 w 8183880"/>
              <a:gd name="connsiteY16" fmla="*/ 419504 h 1631084"/>
              <a:gd name="connsiteX17" fmla="*/ 6073140 w 8183880"/>
              <a:gd name="connsiteY17" fmla="*/ 830984 h 1631084"/>
              <a:gd name="connsiteX18" fmla="*/ 6141720 w 8183880"/>
              <a:gd name="connsiteY18" fmla="*/ 1090064 h 1631084"/>
              <a:gd name="connsiteX19" fmla="*/ 6286500 w 8183880"/>
              <a:gd name="connsiteY19" fmla="*/ 1356764 h 1631084"/>
              <a:gd name="connsiteX20" fmla="*/ 6408420 w 8183880"/>
              <a:gd name="connsiteY20" fmla="*/ 1372004 h 1631084"/>
              <a:gd name="connsiteX21" fmla="*/ 6583680 w 8183880"/>
              <a:gd name="connsiteY21" fmla="*/ 1493924 h 1631084"/>
              <a:gd name="connsiteX22" fmla="*/ 6667500 w 8183880"/>
              <a:gd name="connsiteY22" fmla="*/ 1524404 h 1631084"/>
              <a:gd name="connsiteX23" fmla="*/ 6766560 w 8183880"/>
              <a:gd name="connsiteY23" fmla="*/ 1524404 h 1631084"/>
              <a:gd name="connsiteX24" fmla="*/ 6842760 w 8183880"/>
              <a:gd name="connsiteY24" fmla="*/ 1577744 h 1631084"/>
              <a:gd name="connsiteX25" fmla="*/ 6934200 w 8183880"/>
              <a:gd name="connsiteY25" fmla="*/ 1547264 h 1631084"/>
              <a:gd name="connsiteX26" fmla="*/ 7018020 w 8183880"/>
              <a:gd name="connsiteY26" fmla="*/ 1577744 h 1631084"/>
              <a:gd name="connsiteX27" fmla="*/ 7109460 w 8183880"/>
              <a:gd name="connsiteY27" fmla="*/ 1547264 h 1631084"/>
              <a:gd name="connsiteX28" fmla="*/ 7360920 w 8183880"/>
              <a:gd name="connsiteY28" fmla="*/ 1600604 h 1631084"/>
              <a:gd name="connsiteX29" fmla="*/ 7475220 w 8183880"/>
              <a:gd name="connsiteY29" fmla="*/ 1570124 h 1631084"/>
              <a:gd name="connsiteX30" fmla="*/ 7536180 w 8183880"/>
              <a:gd name="connsiteY30" fmla="*/ 1585364 h 1631084"/>
              <a:gd name="connsiteX31" fmla="*/ 7658100 w 8183880"/>
              <a:gd name="connsiteY31" fmla="*/ 1577744 h 1631084"/>
              <a:gd name="connsiteX32" fmla="*/ 7764780 w 8183880"/>
              <a:gd name="connsiteY32" fmla="*/ 1592984 h 1631084"/>
              <a:gd name="connsiteX33" fmla="*/ 7947660 w 8183880"/>
              <a:gd name="connsiteY33" fmla="*/ 1600604 h 1631084"/>
              <a:gd name="connsiteX34" fmla="*/ 8069580 w 8183880"/>
              <a:gd name="connsiteY34" fmla="*/ 1600604 h 1631084"/>
              <a:gd name="connsiteX35" fmla="*/ 8183880 w 8183880"/>
              <a:gd name="connsiteY35"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730240 w 8183880"/>
              <a:gd name="connsiteY11" fmla="*/ 808124 h 1631084"/>
              <a:gd name="connsiteX12" fmla="*/ 5859780 w 8183880"/>
              <a:gd name="connsiteY12" fmla="*/ 305204 h 1631084"/>
              <a:gd name="connsiteX13" fmla="*/ 5928360 w 8183880"/>
              <a:gd name="connsiteY13" fmla="*/ 404 h 1631084"/>
              <a:gd name="connsiteX14" fmla="*/ 5966460 w 8183880"/>
              <a:gd name="connsiteY14" fmla="*/ 244244 h 1631084"/>
              <a:gd name="connsiteX15" fmla="*/ 6004560 w 8183880"/>
              <a:gd name="connsiteY15" fmla="*/ 419504 h 1631084"/>
              <a:gd name="connsiteX16" fmla="*/ 6073140 w 8183880"/>
              <a:gd name="connsiteY16" fmla="*/ 830984 h 1631084"/>
              <a:gd name="connsiteX17" fmla="*/ 6141720 w 8183880"/>
              <a:gd name="connsiteY17" fmla="*/ 1090064 h 1631084"/>
              <a:gd name="connsiteX18" fmla="*/ 6286500 w 8183880"/>
              <a:gd name="connsiteY18" fmla="*/ 1356764 h 1631084"/>
              <a:gd name="connsiteX19" fmla="*/ 6408420 w 8183880"/>
              <a:gd name="connsiteY19" fmla="*/ 1372004 h 1631084"/>
              <a:gd name="connsiteX20" fmla="*/ 6583680 w 8183880"/>
              <a:gd name="connsiteY20" fmla="*/ 1493924 h 1631084"/>
              <a:gd name="connsiteX21" fmla="*/ 6667500 w 8183880"/>
              <a:gd name="connsiteY21" fmla="*/ 1524404 h 1631084"/>
              <a:gd name="connsiteX22" fmla="*/ 6766560 w 8183880"/>
              <a:gd name="connsiteY22" fmla="*/ 1524404 h 1631084"/>
              <a:gd name="connsiteX23" fmla="*/ 6842760 w 8183880"/>
              <a:gd name="connsiteY23" fmla="*/ 1577744 h 1631084"/>
              <a:gd name="connsiteX24" fmla="*/ 6934200 w 8183880"/>
              <a:gd name="connsiteY24" fmla="*/ 1547264 h 1631084"/>
              <a:gd name="connsiteX25" fmla="*/ 7018020 w 8183880"/>
              <a:gd name="connsiteY25" fmla="*/ 1577744 h 1631084"/>
              <a:gd name="connsiteX26" fmla="*/ 7109460 w 8183880"/>
              <a:gd name="connsiteY26" fmla="*/ 1547264 h 1631084"/>
              <a:gd name="connsiteX27" fmla="*/ 7360920 w 8183880"/>
              <a:gd name="connsiteY27" fmla="*/ 1600604 h 1631084"/>
              <a:gd name="connsiteX28" fmla="*/ 7475220 w 8183880"/>
              <a:gd name="connsiteY28" fmla="*/ 1570124 h 1631084"/>
              <a:gd name="connsiteX29" fmla="*/ 7536180 w 8183880"/>
              <a:gd name="connsiteY29" fmla="*/ 1585364 h 1631084"/>
              <a:gd name="connsiteX30" fmla="*/ 7658100 w 8183880"/>
              <a:gd name="connsiteY30" fmla="*/ 1577744 h 1631084"/>
              <a:gd name="connsiteX31" fmla="*/ 7764780 w 8183880"/>
              <a:gd name="connsiteY31" fmla="*/ 1592984 h 1631084"/>
              <a:gd name="connsiteX32" fmla="*/ 7947660 w 8183880"/>
              <a:gd name="connsiteY32" fmla="*/ 1600604 h 1631084"/>
              <a:gd name="connsiteX33" fmla="*/ 8069580 w 8183880"/>
              <a:gd name="connsiteY33" fmla="*/ 1600604 h 1631084"/>
              <a:gd name="connsiteX34" fmla="*/ 8183880 w 8183880"/>
              <a:gd name="connsiteY34" fmla="*/ 1585364 h 1631084"/>
              <a:gd name="connsiteX0" fmla="*/ 0 w 8183880"/>
              <a:gd name="connsiteY0" fmla="*/ 1623464 h 1643628"/>
              <a:gd name="connsiteX1" fmla="*/ 53340 w 8183880"/>
              <a:gd name="connsiteY1" fmla="*/ 1623464 h 1643628"/>
              <a:gd name="connsiteX2" fmla="*/ 822960 w 8183880"/>
              <a:gd name="connsiteY2" fmla="*/ 1615844 h 1643628"/>
              <a:gd name="connsiteX3" fmla="*/ 899160 w 8183880"/>
              <a:gd name="connsiteY3" fmla="*/ 1547264 h 1643628"/>
              <a:gd name="connsiteX4" fmla="*/ 1005840 w 8183880"/>
              <a:gd name="connsiteY4" fmla="*/ 1608224 h 1643628"/>
              <a:gd name="connsiteX5" fmla="*/ 1440180 w 8183880"/>
              <a:gd name="connsiteY5" fmla="*/ 1608224 h 1643628"/>
              <a:gd name="connsiteX6" fmla="*/ 1874520 w 8183880"/>
              <a:gd name="connsiteY6" fmla="*/ 1608224 h 1643628"/>
              <a:gd name="connsiteX7" fmla="*/ 1943100 w 8183880"/>
              <a:gd name="connsiteY7" fmla="*/ 1577744 h 1643628"/>
              <a:gd name="connsiteX8" fmla="*/ 2034540 w 8183880"/>
              <a:gd name="connsiteY8" fmla="*/ 1615844 h 1643628"/>
              <a:gd name="connsiteX9" fmla="*/ 4305300 w 8183880"/>
              <a:gd name="connsiteY9" fmla="*/ 1631084 h 1643628"/>
              <a:gd name="connsiteX10" fmla="*/ 5585460 w 8183880"/>
              <a:gd name="connsiteY10" fmla="*/ 1623464 h 1643628"/>
              <a:gd name="connsiteX11" fmla="*/ 5676900 w 8183880"/>
              <a:gd name="connsiteY11" fmla="*/ 1379624 h 1643628"/>
              <a:gd name="connsiteX12" fmla="*/ 5730240 w 8183880"/>
              <a:gd name="connsiteY12" fmla="*/ 808124 h 1643628"/>
              <a:gd name="connsiteX13" fmla="*/ 5859780 w 8183880"/>
              <a:gd name="connsiteY13" fmla="*/ 305204 h 1643628"/>
              <a:gd name="connsiteX14" fmla="*/ 5928360 w 8183880"/>
              <a:gd name="connsiteY14" fmla="*/ 404 h 1643628"/>
              <a:gd name="connsiteX15" fmla="*/ 5966460 w 8183880"/>
              <a:gd name="connsiteY15" fmla="*/ 244244 h 1643628"/>
              <a:gd name="connsiteX16" fmla="*/ 6004560 w 8183880"/>
              <a:gd name="connsiteY16" fmla="*/ 419504 h 1643628"/>
              <a:gd name="connsiteX17" fmla="*/ 6073140 w 8183880"/>
              <a:gd name="connsiteY17" fmla="*/ 830984 h 1643628"/>
              <a:gd name="connsiteX18" fmla="*/ 6141720 w 8183880"/>
              <a:gd name="connsiteY18" fmla="*/ 1090064 h 1643628"/>
              <a:gd name="connsiteX19" fmla="*/ 6286500 w 8183880"/>
              <a:gd name="connsiteY19" fmla="*/ 1356764 h 1643628"/>
              <a:gd name="connsiteX20" fmla="*/ 6408420 w 8183880"/>
              <a:gd name="connsiteY20" fmla="*/ 1372004 h 1643628"/>
              <a:gd name="connsiteX21" fmla="*/ 6583680 w 8183880"/>
              <a:gd name="connsiteY21" fmla="*/ 1493924 h 1643628"/>
              <a:gd name="connsiteX22" fmla="*/ 6667500 w 8183880"/>
              <a:gd name="connsiteY22" fmla="*/ 1524404 h 1643628"/>
              <a:gd name="connsiteX23" fmla="*/ 6766560 w 8183880"/>
              <a:gd name="connsiteY23" fmla="*/ 1524404 h 1643628"/>
              <a:gd name="connsiteX24" fmla="*/ 6842760 w 8183880"/>
              <a:gd name="connsiteY24" fmla="*/ 1577744 h 1643628"/>
              <a:gd name="connsiteX25" fmla="*/ 6934200 w 8183880"/>
              <a:gd name="connsiteY25" fmla="*/ 1547264 h 1643628"/>
              <a:gd name="connsiteX26" fmla="*/ 7018020 w 8183880"/>
              <a:gd name="connsiteY26" fmla="*/ 1577744 h 1643628"/>
              <a:gd name="connsiteX27" fmla="*/ 7109460 w 8183880"/>
              <a:gd name="connsiteY27" fmla="*/ 1547264 h 1643628"/>
              <a:gd name="connsiteX28" fmla="*/ 7360920 w 8183880"/>
              <a:gd name="connsiteY28" fmla="*/ 1600604 h 1643628"/>
              <a:gd name="connsiteX29" fmla="*/ 7475220 w 8183880"/>
              <a:gd name="connsiteY29" fmla="*/ 1570124 h 1643628"/>
              <a:gd name="connsiteX30" fmla="*/ 7536180 w 8183880"/>
              <a:gd name="connsiteY30" fmla="*/ 1585364 h 1643628"/>
              <a:gd name="connsiteX31" fmla="*/ 7658100 w 8183880"/>
              <a:gd name="connsiteY31" fmla="*/ 1577744 h 1643628"/>
              <a:gd name="connsiteX32" fmla="*/ 7764780 w 8183880"/>
              <a:gd name="connsiteY32" fmla="*/ 1592984 h 1643628"/>
              <a:gd name="connsiteX33" fmla="*/ 7947660 w 8183880"/>
              <a:gd name="connsiteY33" fmla="*/ 1600604 h 1643628"/>
              <a:gd name="connsiteX34" fmla="*/ 8069580 w 8183880"/>
              <a:gd name="connsiteY34" fmla="*/ 1600604 h 1643628"/>
              <a:gd name="connsiteX35" fmla="*/ 8183880 w 8183880"/>
              <a:gd name="connsiteY35" fmla="*/ 1585364 h 1643628"/>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46420 w 8183880"/>
              <a:gd name="connsiteY11" fmla="*/ 1547264 h 1631084"/>
              <a:gd name="connsiteX12" fmla="*/ 5676900 w 8183880"/>
              <a:gd name="connsiteY12" fmla="*/ 1379624 h 1631084"/>
              <a:gd name="connsiteX13" fmla="*/ 5730240 w 8183880"/>
              <a:gd name="connsiteY13" fmla="*/ 808124 h 1631084"/>
              <a:gd name="connsiteX14" fmla="*/ 5859780 w 8183880"/>
              <a:gd name="connsiteY14" fmla="*/ 305204 h 1631084"/>
              <a:gd name="connsiteX15" fmla="*/ 5928360 w 8183880"/>
              <a:gd name="connsiteY15" fmla="*/ 404 h 1631084"/>
              <a:gd name="connsiteX16" fmla="*/ 5966460 w 8183880"/>
              <a:gd name="connsiteY16" fmla="*/ 244244 h 1631084"/>
              <a:gd name="connsiteX17" fmla="*/ 6004560 w 8183880"/>
              <a:gd name="connsiteY17" fmla="*/ 419504 h 1631084"/>
              <a:gd name="connsiteX18" fmla="*/ 6073140 w 8183880"/>
              <a:gd name="connsiteY18" fmla="*/ 830984 h 1631084"/>
              <a:gd name="connsiteX19" fmla="*/ 6141720 w 8183880"/>
              <a:gd name="connsiteY19" fmla="*/ 1090064 h 1631084"/>
              <a:gd name="connsiteX20" fmla="*/ 6286500 w 8183880"/>
              <a:gd name="connsiteY20" fmla="*/ 1356764 h 1631084"/>
              <a:gd name="connsiteX21" fmla="*/ 6408420 w 8183880"/>
              <a:gd name="connsiteY21" fmla="*/ 1372004 h 1631084"/>
              <a:gd name="connsiteX22" fmla="*/ 6583680 w 8183880"/>
              <a:gd name="connsiteY22" fmla="*/ 1493924 h 1631084"/>
              <a:gd name="connsiteX23" fmla="*/ 6667500 w 8183880"/>
              <a:gd name="connsiteY23" fmla="*/ 1524404 h 1631084"/>
              <a:gd name="connsiteX24" fmla="*/ 6766560 w 8183880"/>
              <a:gd name="connsiteY24" fmla="*/ 1524404 h 1631084"/>
              <a:gd name="connsiteX25" fmla="*/ 6842760 w 8183880"/>
              <a:gd name="connsiteY25" fmla="*/ 1577744 h 1631084"/>
              <a:gd name="connsiteX26" fmla="*/ 6934200 w 8183880"/>
              <a:gd name="connsiteY26" fmla="*/ 1547264 h 1631084"/>
              <a:gd name="connsiteX27" fmla="*/ 7018020 w 8183880"/>
              <a:gd name="connsiteY27" fmla="*/ 1577744 h 1631084"/>
              <a:gd name="connsiteX28" fmla="*/ 7109460 w 8183880"/>
              <a:gd name="connsiteY28" fmla="*/ 1547264 h 1631084"/>
              <a:gd name="connsiteX29" fmla="*/ 7360920 w 8183880"/>
              <a:gd name="connsiteY29" fmla="*/ 1600604 h 1631084"/>
              <a:gd name="connsiteX30" fmla="*/ 7475220 w 8183880"/>
              <a:gd name="connsiteY30" fmla="*/ 1570124 h 1631084"/>
              <a:gd name="connsiteX31" fmla="*/ 7536180 w 8183880"/>
              <a:gd name="connsiteY31" fmla="*/ 1585364 h 1631084"/>
              <a:gd name="connsiteX32" fmla="*/ 7658100 w 8183880"/>
              <a:gd name="connsiteY32" fmla="*/ 1577744 h 1631084"/>
              <a:gd name="connsiteX33" fmla="*/ 7764780 w 8183880"/>
              <a:gd name="connsiteY33" fmla="*/ 1592984 h 1631084"/>
              <a:gd name="connsiteX34" fmla="*/ 7947660 w 8183880"/>
              <a:gd name="connsiteY34" fmla="*/ 1600604 h 1631084"/>
              <a:gd name="connsiteX35" fmla="*/ 8069580 w 8183880"/>
              <a:gd name="connsiteY35" fmla="*/ 1600604 h 1631084"/>
              <a:gd name="connsiteX36" fmla="*/ 8183880 w 8183880"/>
              <a:gd name="connsiteY36" fmla="*/ 1585364 h 1631084"/>
              <a:gd name="connsiteX0" fmla="*/ 0 w 8183880"/>
              <a:gd name="connsiteY0" fmla="*/ 1623464 h 1631084"/>
              <a:gd name="connsiteX1" fmla="*/ 53340 w 8183880"/>
              <a:gd name="connsiteY1" fmla="*/ 1623464 h 1631084"/>
              <a:gd name="connsiteX2" fmla="*/ 822960 w 8183880"/>
              <a:gd name="connsiteY2" fmla="*/ 1615844 h 1631084"/>
              <a:gd name="connsiteX3" fmla="*/ 899160 w 8183880"/>
              <a:gd name="connsiteY3" fmla="*/ 1547264 h 1631084"/>
              <a:gd name="connsiteX4" fmla="*/ 1005840 w 8183880"/>
              <a:gd name="connsiteY4" fmla="*/ 1608224 h 1631084"/>
              <a:gd name="connsiteX5" fmla="*/ 1440180 w 8183880"/>
              <a:gd name="connsiteY5" fmla="*/ 1608224 h 1631084"/>
              <a:gd name="connsiteX6" fmla="*/ 1874520 w 8183880"/>
              <a:gd name="connsiteY6" fmla="*/ 1608224 h 1631084"/>
              <a:gd name="connsiteX7" fmla="*/ 1943100 w 8183880"/>
              <a:gd name="connsiteY7" fmla="*/ 1577744 h 1631084"/>
              <a:gd name="connsiteX8" fmla="*/ 2034540 w 8183880"/>
              <a:gd name="connsiteY8" fmla="*/ 1615844 h 1631084"/>
              <a:gd name="connsiteX9" fmla="*/ 4305300 w 8183880"/>
              <a:gd name="connsiteY9" fmla="*/ 1631084 h 1631084"/>
              <a:gd name="connsiteX10" fmla="*/ 5585460 w 8183880"/>
              <a:gd name="connsiteY10" fmla="*/ 1623464 h 1631084"/>
              <a:gd name="connsiteX11" fmla="*/ 5623560 w 8183880"/>
              <a:gd name="connsiteY11" fmla="*/ 1592984 h 1631084"/>
              <a:gd name="connsiteX12" fmla="*/ 5646420 w 8183880"/>
              <a:gd name="connsiteY12" fmla="*/ 1547264 h 1631084"/>
              <a:gd name="connsiteX13" fmla="*/ 5676900 w 8183880"/>
              <a:gd name="connsiteY13" fmla="*/ 1379624 h 1631084"/>
              <a:gd name="connsiteX14" fmla="*/ 5730240 w 8183880"/>
              <a:gd name="connsiteY14" fmla="*/ 808124 h 1631084"/>
              <a:gd name="connsiteX15" fmla="*/ 5859780 w 8183880"/>
              <a:gd name="connsiteY15" fmla="*/ 305204 h 1631084"/>
              <a:gd name="connsiteX16" fmla="*/ 5928360 w 8183880"/>
              <a:gd name="connsiteY16" fmla="*/ 404 h 1631084"/>
              <a:gd name="connsiteX17" fmla="*/ 5966460 w 8183880"/>
              <a:gd name="connsiteY17" fmla="*/ 244244 h 1631084"/>
              <a:gd name="connsiteX18" fmla="*/ 6004560 w 8183880"/>
              <a:gd name="connsiteY18" fmla="*/ 419504 h 1631084"/>
              <a:gd name="connsiteX19" fmla="*/ 6073140 w 8183880"/>
              <a:gd name="connsiteY19" fmla="*/ 830984 h 1631084"/>
              <a:gd name="connsiteX20" fmla="*/ 6141720 w 8183880"/>
              <a:gd name="connsiteY20" fmla="*/ 1090064 h 1631084"/>
              <a:gd name="connsiteX21" fmla="*/ 6286500 w 8183880"/>
              <a:gd name="connsiteY21" fmla="*/ 1356764 h 1631084"/>
              <a:gd name="connsiteX22" fmla="*/ 6408420 w 8183880"/>
              <a:gd name="connsiteY22" fmla="*/ 1372004 h 1631084"/>
              <a:gd name="connsiteX23" fmla="*/ 6583680 w 8183880"/>
              <a:gd name="connsiteY23" fmla="*/ 1493924 h 1631084"/>
              <a:gd name="connsiteX24" fmla="*/ 6667500 w 8183880"/>
              <a:gd name="connsiteY24" fmla="*/ 1524404 h 1631084"/>
              <a:gd name="connsiteX25" fmla="*/ 6766560 w 8183880"/>
              <a:gd name="connsiteY25" fmla="*/ 1524404 h 1631084"/>
              <a:gd name="connsiteX26" fmla="*/ 6842760 w 8183880"/>
              <a:gd name="connsiteY26" fmla="*/ 1577744 h 1631084"/>
              <a:gd name="connsiteX27" fmla="*/ 6934200 w 8183880"/>
              <a:gd name="connsiteY27" fmla="*/ 1547264 h 1631084"/>
              <a:gd name="connsiteX28" fmla="*/ 7018020 w 8183880"/>
              <a:gd name="connsiteY28" fmla="*/ 1577744 h 1631084"/>
              <a:gd name="connsiteX29" fmla="*/ 7109460 w 8183880"/>
              <a:gd name="connsiteY29" fmla="*/ 1547264 h 1631084"/>
              <a:gd name="connsiteX30" fmla="*/ 7360920 w 8183880"/>
              <a:gd name="connsiteY30" fmla="*/ 1600604 h 1631084"/>
              <a:gd name="connsiteX31" fmla="*/ 7475220 w 8183880"/>
              <a:gd name="connsiteY31" fmla="*/ 1570124 h 1631084"/>
              <a:gd name="connsiteX32" fmla="*/ 7536180 w 8183880"/>
              <a:gd name="connsiteY32" fmla="*/ 1585364 h 1631084"/>
              <a:gd name="connsiteX33" fmla="*/ 7658100 w 8183880"/>
              <a:gd name="connsiteY33" fmla="*/ 1577744 h 1631084"/>
              <a:gd name="connsiteX34" fmla="*/ 7764780 w 8183880"/>
              <a:gd name="connsiteY34" fmla="*/ 1592984 h 1631084"/>
              <a:gd name="connsiteX35" fmla="*/ 7947660 w 8183880"/>
              <a:gd name="connsiteY35" fmla="*/ 1600604 h 1631084"/>
              <a:gd name="connsiteX36" fmla="*/ 8069580 w 8183880"/>
              <a:gd name="connsiteY36" fmla="*/ 1600604 h 1631084"/>
              <a:gd name="connsiteX37" fmla="*/ 8183880 w 8183880"/>
              <a:gd name="connsiteY37" fmla="*/ 1585364 h 1631084"/>
              <a:gd name="connsiteX0" fmla="*/ 0 w 8183880"/>
              <a:gd name="connsiteY0" fmla="*/ 1623464 h 1624958"/>
              <a:gd name="connsiteX1" fmla="*/ 53340 w 8183880"/>
              <a:gd name="connsiteY1" fmla="*/ 1623464 h 1624958"/>
              <a:gd name="connsiteX2" fmla="*/ 822960 w 8183880"/>
              <a:gd name="connsiteY2" fmla="*/ 1615844 h 1624958"/>
              <a:gd name="connsiteX3" fmla="*/ 899160 w 8183880"/>
              <a:gd name="connsiteY3" fmla="*/ 1547264 h 1624958"/>
              <a:gd name="connsiteX4" fmla="*/ 1005840 w 8183880"/>
              <a:gd name="connsiteY4" fmla="*/ 1608224 h 1624958"/>
              <a:gd name="connsiteX5" fmla="*/ 1440180 w 8183880"/>
              <a:gd name="connsiteY5" fmla="*/ 1608224 h 1624958"/>
              <a:gd name="connsiteX6" fmla="*/ 1874520 w 8183880"/>
              <a:gd name="connsiteY6" fmla="*/ 1608224 h 1624958"/>
              <a:gd name="connsiteX7" fmla="*/ 1943100 w 8183880"/>
              <a:gd name="connsiteY7" fmla="*/ 1577744 h 1624958"/>
              <a:gd name="connsiteX8" fmla="*/ 2034540 w 8183880"/>
              <a:gd name="connsiteY8" fmla="*/ 1615844 h 1624958"/>
              <a:gd name="connsiteX9" fmla="*/ 5585460 w 8183880"/>
              <a:gd name="connsiteY9" fmla="*/ 1623464 h 1624958"/>
              <a:gd name="connsiteX10" fmla="*/ 5623560 w 8183880"/>
              <a:gd name="connsiteY10" fmla="*/ 1592984 h 1624958"/>
              <a:gd name="connsiteX11" fmla="*/ 5646420 w 8183880"/>
              <a:gd name="connsiteY11" fmla="*/ 1547264 h 1624958"/>
              <a:gd name="connsiteX12" fmla="*/ 5676900 w 8183880"/>
              <a:gd name="connsiteY12" fmla="*/ 1379624 h 1624958"/>
              <a:gd name="connsiteX13" fmla="*/ 5730240 w 8183880"/>
              <a:gd name="connsiteY13" fmla="*/ 808124 h 1624958"/>
              <a:gd name="connsiteX14" fmla="*/ 5859780 w 8183880"/>
              <a:gd name="connsiteY14" fmla="*/ 305204 h 1624958"/>
              <a:gd name="connsiteX15" fmla="*/ 5928360 w 8183880"/>
              <a:gd name="connsiteY15" fmla="*/ 404 h 1624958"/>
              <a:gd name="connsiteX16" fmla="*/ 5966460 w 8183880"/>
              <a:gd name="connsiteY16" fmla="*/ 244244 h 1624958"/>
              <a:gd name="connsiteX17" fmla="*/ 6004560 w 8183880"/>
              <a:gd name="connsiteY17" fmla="*/ 419504 h 1624958"/>
              <a:gd name="connsiteX18" fmla="*/ 6073140 w 8183880"/>
              <a:gd name="connsiteY18" fmla="*/ 830984 h 1624958"/>
              <a:gd name="connsiteX19" fmla="*/ 6141720 w 8183880"/>
              <a:gd name="connsiteY19" fmla="*/ 1090064 h 1624958"/>
              <a:gd name="connsiteX20" fmla="*/ 6286500 w 8183880"/>
              <a:gd name="connsiteY20" fmla="*/ 1356764 h 1624958"/>
              <a:gd name="connsiteX21" fmla="*/ 6408420 w 8183880"/>
              <a:gd name="connsiteY21" fmla="*/ 1372004 h 1624958"/>
              <a:gd name="connsiteX22" fmla="*/ 6583680 w 8183880"/>
              <a:gd name="connsiteY22" fmla="*/ 1493924 h 1624958"/>
              <a:gd name="connsiteX23" fmla="*/ 6667500 w 8183880"/>
              <a:gd name="connsiteY23" fmla="*/ 1524404 h 1624958"/>
              <a:gd name="connsiteX24" fmla="*/ 6766560 w 8183880"/>
              <a:gd name="connsiteY24" fmla="*/ 1524404 h 1624958"/>
              <a:gd name="connsiteX25" fmla="*/ 6842760 w 8183880"/>
              <a:gd name="connsiteY25" fmla="*/ 1577744 h 1624958"/>
              <a:gd name="connsiteX26" fmla="*/ 6934200 w 8183880"/>
              <a:gd name="connsiteY26" fmla="*/ 1547264 h 1624958"/>
              <a:gd name="connsiteX27" fmla="*/ 7018020 w 8183880"/>
              <a:gd name="connsiteY27" fmla="*/ 1577744 h 1624958"/>
              <a:gd name="connsiteX28" fmla="*/ 7109460 w 8183880"/>
              <a:gd name="connsiteY28" fmla="*/ 1547264 h 1624958"/>
              <a:gd name="connsiteX29" fmla="*/ 7360920 w 8183880"/>
              <a:gd name="connsiteY29" fmla="*/ 1600604 h 1624958"/>
              <a:gd name="connsiteX30" fmla="*/ 7475220 w 8183880"/>
              <a:gd name="connsiteY30" fmla="*/ 1570124 h 1624958"/>
              <a:gd name="connsiteX31" fmla="*/ 7536180 w 8183880"/>
              <a:gd name="connsiteY31" fmla="*/ 1585364 h 1624958"/>
              <a:gd name="connsiteX32" fmla="*/ 7658100 w 8183880"/>
              <a:gd name="connsiteY32" fmla="*/ 1577744 h 1624958"/>
              <a:gd name="connsiteX33" fmla="*/ 7764780 w 8183880"/>
              <a:gd name="connsiteY33" fmla="*/ 1592984 h 1624958"/>
              <a:gd name="connsiteX34" fmla="*/ 7947660 w 8183880"/>
              <a:gd name="connsiteY34" fmla="*/ 1600604 h 1624958"/>
              <a:gd name="connsiteX35" fmla="*/ 8069580 w 8183880"/>
              <a:gd name="connsiteY35" fmla="*/ 1600604 h 1624958"/>
              <a:gd name="connsiteX36" fmla="*/ 8183880 w 8183880"/>
              <a:gd name="connsiteY36" fmla="*/ 1585364 h 1624958"/>
              <a:gd name="connsiteX0" fmla="*/ 0 w 8183880"/>
              <a:gd name="connsiteY0" fmla="*/ 1623464 h 1623681"/>
              <a:gd name="connsiteX1" fmla="*/ 53340 w 8183880"/>
              <a:gd name="connsiteY1" fmla="*/ 1623464 h 1623681"/>
              <a:gd name="connsiteX2" fmla="*/ 822960 w 8183880"/>
              <a:gd name="connsiteY2" fmla="*/ 1615844 h 1623681"/>
              <a:gd name="connsiteX3" fmla="*/ 899160 w 8183880"/>
              <a:gd name="connsiteY3" fmla="*/ 1547264 h 1623681"/>
              <a:gd name="connsiteX4" fmla="*/ 1005840 w 8183880"/>
              <a:gd name="connsiteY4" fmla="*/ 1608224 h 1623681"/>
              <a:gd name="connsiteX5" fmla="*/ 1440180 w 8183880"/>
              <a:gd name="connsiteY5" fmla="*/ 1608224 h 1623681"/>
              <a:gd name="connsiteX6" fmla="*/ 1874520 w 8183880"/>
              <a:gd name="connsiteY6" fmla="*/ 1608224 h 1623681"/>
              <a:gd name="connsiteX7" fmla="*/ 1943100 w 8183880"/>
              <a:gd name="connsiteY7" fmla="*/ 1577744 h 1623681"/>
              <a:gd name="connsiteX8" fmla="*/ 5585460 w 8183880"/>
              <a:gd name="connsiteY8" fmla="*/ 1623464 h 1623681"/>
              <a:gd name="connsiteX9" fmla="*/ 5623560 w 8183880"/>
              <a:gd name="connsiteY9" fmla="*/ 1592984 h 1623681"/>
              <a:gd name="connsiteX10" fmla="*/ 5646420 w 8183880"/>
              <a:gd name="connsiteY10" fmla="*/ 1547264 h 1623681"/>
              <a:gd name="connsiteX11" fmla="*/ 5676900 w 8183880"/>
              <a:gd name="connsiteY11" fmla="*/ 1379624 h 1623681"/>
              <a:gd name="connsiteX12" fmla="*/ 5730240 w 8183880"/>
              <a:gd name="connsiteY12" fmla="*/ 808124 h 1623681"/>
              <a:gd name="connsiteX13" fmla="*/ 5859780 w 8183880"/>
              <a:gd name="connsiteY13" fmla="*/ 305204 h 1623681"/>
              <a:gd name="connsiteX14" fmla="*/ 5928360 w 8183880"/>
              <a:gd name="connsiteY14" fmla="*/ 404 h 1623681"/>
              <a:gd name="connsiteX15" fmla="*/ 5966460 w 8183880"/>
              <a:gd name="connsiteY15" fmla="*/ 244244 h 1623681"/>
              <a:gd name="connsiteX16" fmla="*/ 6004560 w 8183880"/>
              <a:gd name="connsiteY16" fmla="*/ 419504 h 1623681"/>
              <a:gd name="connsiteX17" fmla="*/ 6073140 w 8183880"/>
              <a:gd name="connsiteY17" fmla="*/ 830984 h 1623681"/>
              <a:gd name="connsiteX18" fmla="*/ 6141720 w 8183880"/>
              <a:gd name="connsiteY18" fmla="*/ 1090064 h 1623681"/>
              <a:gd name="connsiteX19" fmla="*/ 6286500 w 8183880"/>
              <a:gd name="connsiteY19" fmla="*/ 1356764 h 1623681"/>
              <a:gd name="connsiteX20" fmla="*/ 6408420 w 8183880"/>
              <a:gd name="connsiteY20" fmla="*/ 1372004 h 1623681"/>
              <a:gd name="connsiteX21" fmla="*/ 6583680 w 8183880"/>
              <a:gd name="connsiteY21" fmla="*/ 1493924 h 1623681"/>
              <a:gd name="connsiteX22" fmla="*/ 6667500 w 8183880"/>
              <a:gd name="connsiteY22" fmla="*/ 1524404 h 1623681"/>
              <a:gd name="connsiteX23" fmla="*/ 6766560 w 8183880"/>
              <a:gd name="connsiteY23" fmla="*/ 1524404 h 1623681"/>
              <a:gd name="connsiteX24" fmla="*/ 6842760 w 8183880"/>
              <a:gd name="connsiteY24" fmla="*/ 1577744 h 1623681"/>
              <a:gd name="connsiteX25" fmla="*/ 6934200 w 8183880"/>
              <a:gd name="connsiteY25" fmla="*/ 1547264 h 1623681"/>
              <a:gd name="connsiteX26" fmla="*/ 7018020 w 8183880"/>
              <a:gd name="connsiteY26" fmla="*/ 1577744 h 1623681"/>
              <a:gd name="connsiteX27" fmla="*/ 7109460 w 8183880"/>
              <a:gd name="connsiteY27" fmla="*/ 1547264 h 1623681"/>
              <a:gd name="connsiteX28" fmla="*/ 7360920 w 8183880"/>
              <a:gd name="connsiteY28" fmla="*/ 1600604 h 1623681"/>
              <a:gd name="connsiteX29" fmla="*/ 7475220 w 8183880"/>
              <a:gd name="connsiteY29" fmla="*/ 1570124 h 1623681"/>
              <a:gd name="connsiteX30" fmla="*/ 7536180 w 8183880"/>
              <a:gd name="connsiteY30" fmla="*/ 1585364 h 1623681"/>
              <a:gd name="connsiteX31" fmla="*/ 7658100 w 8183880"/>
              <a:gd name="connsiteY31" fmla="*/ 1577744 h 1623681"/>
              <a:gd name="connsiteX32" fmla="*/ 7764780 w 8183880"/>
              <a:gd name="connsiteY32" fmla="*/ 1592984 h 1623681"/>
              <a:gd name="connsiteX33" fmla="*/ 7947660 w 8183880"/>
              <a:gd name="connsiteY33" fmla="*/ 1600604 h 1623681"/>
              <a:gd name="connsiteX34" fmla="*/ 8069580 w 8183880"/>
              <a:gd name="connsiteY34" fmla="*/ 1600604 h 1623681"/>
              <a:gd name="connsiteX35" fmla="*/ 8183880 w 8183880"/>
              <a:gd name="connsiteY35" fmla="*/ 1585364 h 1623681"/>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1874520 w 8183880"/>
              <a:gd name="connsiteY6" fmla="*/ 1608224 h 1623464"/>
              <a:gd name="connsiteX7" fmla="*/ 5585460 w 8183880"/>
              <a:gd name="connsiteY7" fmla="*/ 1623464 h 1623464"/>
              <a:gd name="connsiteX8" fmla="*/ 5623560 w 8183880"/>
              <a:gd name="connsiteY8" fmla="*/ 1592984 h 1623464"/>
              <a:gd name="connsiteX9" fmla="*/ 5646420 w 8183880"/>
              <a:gd name="connsiteY9" fmla="*/ 1547264 h 1623464"/>
              <a:gd name="connsiteX10" fmla="*/ 5676900 w 8183880"/>
              <a:gd name="connsiteY10" fmla="*/ 1379624 h 1623464"/>
              <a:gd name="connsiteX11" fmla="*/ 5730240 w 8183880"/>
              <a:gd name="connsiteY11" fmla="*/ 808124 h 1623464"/>
              <a:gd name="connsiteX12" fmla="*/ 5859780 w 8183880"/>
              <a:gd name="connsiteY12" fmla="*/ 305204 h 1623464"/>
              <a:gd name="connsiteX13" fmla="*/ 5928360 w 8183880"/>
              <a:gd name="connsiteY13" fmla="*/ 404 h 1623464"/>
              <a:gd name="connsiteX14" fmla="*/ 5966460 w 8183880"/>
              <a:gd name="connsiteY14" fmla="*/ 244244 h 1623464"/>
              <a:gd name="connsiteX15" fmla="*/ 6004560 w 8183880"/>
              <a:gd name="connsiteY15" fmla="*/ 419504 h 1623464"/>
              <a:gd name="connsiteX16" fmla="*/ 6073140 w 8183880"/>
              <a:gd name="connsiteY16" fmla="*/ 830984 h 1623464"/>
              <a:gd name="connsiteX17" fmla="*/ 6141720 w 8183880"/>
              <a:gd name="connsiteY17" fmla="*/ 1090064 h 1623464"/>
              <a:gd name="connsiteX18" fmla="*/ 6286500 w 8183880"/>
              <a:gd name="connsiteY18" fmla="*/ 1356764 h 1623464"/>
              <a:gd name="connsiteX19" fmla="*/ 6408420 w 8183880"/>
              <a:gd name="connsiteY19" fmla="*/ 1372004 h 1623464"/>
              <a:gd name="connsiteX20" fmla="*/ 6583680 w 8183880"/>
              <a:gd name="connsiteY20" fmla="*/ 1493924 h 1623464"/>
              <a:gd name="connsiteX21" fmla="*/ 6667500 w 8183880"/>
              <a:gd name="connsiteY21" fmla="*/ 1524404 h 1623464"/>
              <a:gd name="connsiteX22" fmla="*/ 6766560 w 8183880"/>
              <a:gd name="connsiteY22" fmla="*/ 1524404 h 1623464"/>
              <a:gd name="connsiteX23" fmla="*/ 6842760 w 8183880"/>
              <a:gd name="connsiteY23" fmla="*/ 1577744 h 1623464"/>
              <a:gd name="connsiteX24" fmla="*/ 6934200 w 8183880"/>
              <a:gd name="connsiteY24" fmla="*/ 1547264 h 1623464"/>
              <a:gd name="connsiteX25" fmla="*/ 7018020 w 8183880"/>
              <a:gd name="connsiteY25" fmla="*/ 1577744 h 1623464"/>
              <a:gd name="connsiteX26" fmla="*/ 7109460 w 8183880"/>
              <a:gd name="connsiteY26" fmla="*/ 1547264 h 1623464"/>
              <a:gd name="connsiteX27" fmla="*/ 7360920 w 8183880"/>
              <a:gd name="connsiteY27" fmla="*/ 1600604 h 1623464"/>
              <a:gd name="connsiteX28" fmla="*/ 7475220 w 8183880"/>
              <a:gd name="connsiteY28" fmla="*/ 1570124 h 1623464"/>
              <a:gd name="connsiteX29" fmla="*/ 7536180 w 8183880"/>
              <a:gd name="connsiteY29" fmla="*/ 1585364 h 1623464"/>
              <a:gd name="connsiteX30" fmla="*/ 7658100 w 8183880"/>
              <a:gd name="connsiteY30" fmla="*/ 1577744 h 1623464"/>
              <a:gd name="connsiteX31" fmla="*/ 7764780 w 8183880"/>
              <a:gd name="connsiteY31" fmla="*/ 1592984 h 1623464"/>
              <a:gd name="connsiteX32" fmla="*/ 7947660 w 8183880"/>
              <a:gd name="connsiteY32" fmla="*/ 1600604 h 1623464"/>
              <a:gd name="connsiteX33" fmla="*/ 8069580 w 8183880"/>
              <a:gd name="connsiteY33" fmla="*/ 1600604 h 1623464"/>
              <a:gd name="connsiteX34" fmla="*/ 8183880 w 8183880"/>
              <a:gd name="connsiteY34" fmla="*/ 1585364 h 1623464"/>
              <a:gd name="connsiteX0" fmla="*/ 0 w 8183880"/>
              <a:gd name="connsiteY0" fmla="*/ 1623464 h 1623464"/>
              <a:gd name="connsiteX1" fmla="*/ 53340 w 8183880"/>
              <a:gd name="connsiteY1" fmla="*/ 1623464 h 1623464"/>
              <a:gd name="connsiteX2" fmla="*/ 822960 w 8183880"/>
              <a:gd name="connsiteY2" fmla="*/ 1615844 h 1623464"/>
              <a:gd name="connsiteX3" fmla="*/ 899160 w 8183880"/>
              <a:gd name="connsiteY3" fmla="*/ 1547264 h 1623464"/>
              <a:gd name="connsiteX4" fmla="*/ 1005840 w 8183880"/>
              <a:gd name="connsiteY4" fmla="*/ 1608224 h 1623464"/>
              <a:gd name="connsiteX5" fmla="*/ 1440180 w 8183880"/>
              <a:gd name="connsiteY5" fmla="*/ 1608224 h 1623464"/>
              <a:gd name="connsiteX6" fmla="*/ 5585460 w 8183880"/>
              <a:gd name="connsiteY6" fmla="*/ 1623464 h 1623464"/>
              <a:gd name="connsiteX7" fmla="*/ 5623560 w 8183880"/>
              <a:gd name="connsiteY7" fmla="*/ 1592984 h 1623464"/>
              <a:gd name="connsiteX8" fmla="*/ 5646420 w 8183880"/>
              <a:gd name="connsiteY8" fmla="*/ 1547264 h 1623464"/>
              <a:gd name="connsiteX9" fmla="*/ 5676900 w 8183880"/>
              <a:gd name="connsiteY9" fmla="*/ 1379624 h 1623464"/>
              <a:gd name="connsiteX10" fmla="*/ 5730240 w 8183880"/>
              <a:gd name="connsiteY10" fmla="*/ 808124 h 1623464"/>
              <a:gd name="connsiteX11" fmla="*/ 5859780 w 8183880"/>
              <a:gd name="connsiteY11" fmla="*/ 305204 h 1623464"/>
              <a:gd name="connsiteX12" fmla="*/ 5928360 w 8183880"/>
              <a:gd name="connsiteY12" fmla="*/ 404 h 1623464"/>
              <a:gd name="connsiteX13" fmla="*/ 5966460 w 8183880"/>
              <a:gd name="connsiteY13" fmla="*/ 244244 h 1623464"/>
              <a:gd name="connsiteX14" fmla="*/ 6004560 w 8183880"/>
              <a:gd name="connsiteY14" fmla="*/ 419504 h 1623464"/>
              <a:gd name="connsiteX15" fmla="*/ 6073140 w 8183880"/>
              <a:gd name="connsiteY15" fmla="*/ 830984 h 1623464"/>
              <a:gd name="connsiteX16" fmla="*/ 6141720 w 8183880"/>
              <a:gd name="connsiteY16" fmla="*/ 1090064 h 1623464"/>
              <a:gd name="connsiteX17" fmla="*/ 6286500 w 8183880"/>
              <a:gd name="connsiteY17" fmla="*/ 1356764 h 1623464"/>
              <a:gd name="connsiteX18" fmla="*/ 6408420 w 8183880"/>
              <a:gd name="connsiteY18" fmla="*/ 1372004 h 1623464"/>
              <a:gd name="connsiteX19" fmla="*/ 6583680 w 8183880"/>
              <a:gd name="connsiteY19" fmla="*/ 1493924 h 1623464"/>
              <a:gd name="connsiteX20" fmla="*/ 6667500 w 8183880"/>
              <a:gd name="connsiteY20" fmla="*/ 1524404 h 1623464"/>
              <a:gd name="connsiteX21" fmla="*/ 6766560 w 8183880"/>
              <a:gd name="connsiteY21" fmla="*/ 1524404 h 1623464"/>
              <a:gd name="connsiteX22" fmla="*/ 6842760 w 8183880"/>
              <a:gd name="connsiteY22" fmla="*/ 1577744 h 1623464"/>
              <a:gd name="connsiteX23" fmla="*/ 6934200 w 8183880"/>
              <a:gd name="connsiteY23" fmla="*/ 1547264 h 1623464"/>
              <a:gd name="connsiteX24" fmla="*/ 7018020 w 8183880"/>
              <a:gd name="connsiteY24" fmla="*/ 1577744 h 1623464"/>
              <a:gd name="connsiteX25" fmla="*/ 7109460 w 8183880"/>
              <a:gd name="connsiteY25" fmla="*/ 1547264 h 1623464"/>
              <a:gd name="connsiteX26" fmla="*/ 7360920 w 8183880"/>
              <a:gd name="connsiteY26" fmla="*/ 1600604 h 1623464"/>
              <a:gd name="connsiteX27" fmla="*/ 7475220 w 8183880"/>
              <a:gd name="connsiteY27" fmla="*/ 1570124 h 1623464"/>
              <a:gd name="connsiteX28" fmla="*/ 7536180 w 8183880"/>
              <a:gd name="connsiteY28" fmla="*/ 1585364 h 1623464"/>
              <a:gd name="connsiteX29" fmla="*/ 7658100 w 8183880"/>
              <a:gd name="connsiteY29" fmla="*/ 1577744 h 1623464"/>
              <a:gd name="connsiteX30" fmla="*/ 7764780 w 8183880"/>
              <a:gd name="connsiteY30" fmla="*/ 1592984 h 1623464"/>
              <a:gd name="connsiteX31" fmla="*/ 7947660 w 8183880"/>
              <a:gd name="connsiteY31" fmla="*/ 1600604 h 1623464"/>
              <a:gd name="connsiteX32" fmla="*/ 8069580 w 8183880"/>
              <a:gd name="connsiteY32" fmla="*/ 1600604 h 1623464"/>
              <a:gd name="connsiteX33" fmla="*/ 8183880 w 8183880"/>
              <a:gd name="connsiteY33" fmla="*/ 1585364 h 1623464"/>
              <a:gd name="connsiteX0" fmla="*/ 0 w 8183880"/>
              <a:gd name="connsiteY0" fmla="*/ 1623464 h 1624099"/>
              <a:gd name="connsiteX1" fmla="*/ 53340 w 8183880"/>
              <a:gd name="connsiteY1" fmla="*/ 1623464 h 1624099"/>
              <a:gd name="connsiteX2" fmla="*/ 822960 w 8183880"/>
              <a:gd name="connsiteY2" fmla="*/ 1615844 h 1624099"/>
              <a:gd name="connsiteX3" fmla="*/ 899160 w 8183880"/>
              <a:gd name="connsiteY3" fmla="*/ 1547264 h 1624099"/>
              <a:gd name="connsiteX4" fmla="*/ 1005840 w 8183880"/>
              <a:gd name="connsiteY4" fmla="*/ 1608224 h 1624099"/>
              <a:gd name="connsiteX5" fmla="*/ 5585460 w 8183880"/>
              <a:gd name="connsiteY5" fmla="*/ 1623464 h 1624099"/>
              <a:gd name="connsiteX6" fmla="*/ 5623560 w 8183880"/>
              <a:gd name="connsiteY6" fmla="*/ 1592984 h 1624099"/>
              <a:gd name="connsiteX7" fmla="*/ 5646420 w 8183880"/>
              <a:gd name="connsiteY7" fmla="*/ 1547264 h 1624099"/>
              <a:gd name="connsiteX8" fmla="*/ 5676900 w 8183880"/>
              <a:gd name="connsiteY8" fmla="*/ 1379624 h 1624099"/>
              <a:gd name="connsiteX9" fmla="*/ 5730240 w 8183880"/>
              <a:gd name="connsiteY9" fmla="*/ 808124 h 1624099"/>
              <a:gd name="connsiteX10" fmla="*/ 5859780 w 8183880"/>
              <a:gd name="connsiteY10" fmla="*/ 305204 h 1624099"/>
              <a:gd name="connsiteX11" fmla="*/ 5928360 w 8183880"/>
              <a:gd name="connsiteY11" fmla="*/ 404 h 1624099"/>
              <a:gd name="connsiteX12" fmla="*/ 5966460 w 8183880"/>
              <a:gd name="connsiteY12" fmla="*/ 244244 h 1624099"/>
              <a:gd name="connsiteX13" fmla="*/ 6004560 w 8183880"/>
              <a:gd name="connsiteY13" fmla="*/ 419504 h 1624099"/>
              <a:gd name="connsiteX14" fmla="*/ 6073140 w 8183880"/>
              <a:gd name="connsiteY14" fmla="*/ 830984 h 1624099"/>
              <a:gd name="connsiteX15" fmla="*/ 6141720 w 8183880"/>
              <a:gd name="connsiteY15" fmla="*/ 1090064 h 1624099"/>
              <a:gd name="connsiteX16" fmla="*/ 6286500 w 8183880"/>
              <a:gd name="connsiteY16" fmla="*/ 1356764 h 1624099"/>
              <a:gd name="connsiteX17" fmla="*/ 6408420 w 8183880"/>
              <a:gd name="connsiteY17" fmla="*/ 1372004 h 1624099"/>
              <a:gd name="connsiteX18" fmla="*/ 6583680 w 8183880"/>
              <a:gd name="connsiteY18" fmla="*/ 1493924 h 1624099"/>
              <a:gd name="connsiteX19" fmla="*/ 6667500 w 8183880"/>
              <a:gd name="connsiteY19" fmla="*/ 1524404 h 1624099"/>
              <a:gd name="connsiteX20" fmla="*/ 6766560 w 8183880"/>
              <a:gd name="connsiteY20" fmla="*/ 1524404 h 1624099"/>
              <a:gd name="connsiteX21" fmla="*/ 6842760 w 8183880"/>
              <a:gd name="connsiteY21" fmla="*/ 1577744 h 1624099"/>
              <a:gd name="connsiteX22" fmla="*/ 6934200 w 8183880"/>
              <a:gd name="connsiteY22" fmla="*/ 1547264 h 1624099"/>
              <a:gd name="connsiteX23" fmla="*/ 7018020 w 8183880"/>
              <a:gd name="connsiteY23" fmla="*/ 1577744 h 1624099"/>
              <a:gd name="connsiteX24" fmla="*/ 7109460 w 8183880"/>
              <a:gd name="connsiteY24" fmla="*/ 1547264 h 1624099"/>
              <a:gd name="connsiteX25" fmla="*/ 7360920 w 8183880"/>
              <a:gd name="connsiteY25" fmla="*/ 1600604 h 1624099"/>
              <a:gd name="connsiteX26" fmla="*/ 7475220 w 8183880"/>
              <a:gd name="connsiteY26" fmla="*/ 1570124 h 1624099"/>
              <a:gd name="connsiteX27" fmla="*/ 7536180 w 8183880"/>
              <a:gd name="connsiteY27" fmla="*/ 1585364 h 1624099"/>
              <a:gd name="connsiteX28" fmla="*/ 7658100 w 8183880"/>
              <a:gd name="connsiteY28" fmla="*/ 1577744 h 1624099"/>
              <a:gd name="connsiteX29" fmla="*/ 7764780 w 8183880"/>
              <a:gd name="connsiteY29" fmla="*/ 1592984 h 1624099"/>
              <a:gd name="connsiteX30" fmla="*/ 7947660 w 8183880"/>
              <a:gd name="connsiteY30" fmla="*/ 1600604 h 1624099"/>
              <a:gd name="connsiteX31" fmla="*/ 8069580 w 8183880"/>
              <a:gd name="connsiteY31" fmla="*/ 1600604 h 1624099"/>
              <a:gd name="connsiteX32" fmla="*/ 8183880 w 8183880"/>
              <a:gd name="connsiteY32" fmla="*/ 1585364 h 1624099"/>
              <a:gd name="connsiteX0" fmla="*/ 0 w 8183880"/>
              <a:gd name="connsiteY0" fmla="*/ 1623464 h 1624863"/>
              <a:gd name="connsiteX1" fmla="*/ 53340 w 8183880"/>
              <a:gd name="connsiteY1" fmla="*/ 1623464 h 1624863"/>
              <a:gd name="connsiteX2" fmla="*/ 822960 w 8183880"/>
              <a:gd name="connsiteY2" fmla="*/ 1615844 h 1624863"/>
              <a:gd name="connsiteX3" fmla="*/ 899160 w 8183880"/>
              <a:gd name="connsiteY3" fmla="*/ 1547264 h 1624863"/>
              <a:gd name="connsiteX4" fmla="*/ 5585460 w 8183880"/>
              <a:gd name="connsiteY4" fmla="*/ 1623464 h 1624863"/>
              <a:gd name="connsiteX5" fmla="*/ 5623560 w 8183880"/>
              <a:gd name="connsiteY5" fmla="*/ 1592984 h 1624863"/>
              <a:gd name="connsiteX6" fmla="*/ 5646420 w 8183880"/>
              <a:gd name="connsiteY6" fmla="*/ 1547264 h 1624863"/>
              <a:gd name="connsiteX7" fmla="*/ 5676900 w 8183880"/>
              <a:gd name="connsiteY7" fmla="*/ 1379624 h 1624863"/>
              <a:gd name="connsiteX8" fmla="*/ 5730240 w 8183880"/>
              <a:gd name="connsiteY8" fmla="*/ 808124 h 1624863"/>
              <a:gd name="connsiteX9" fmla="*/ 5859780 w 8183880"/>
              <a:gd name="connsiteY9" fmla="*/ 305204 h 1624863"/>
              <a:gd name="connsiteX10" fmla="*/ 5928360 w 8183880"/>
              <a:gd name="connsiteY10" fmla="*/ 404 h 1624863"/>
              <a:gd name="connsiteX11" fmla="*/ 5966460 w 8183880"/>
              <a:gd name="connsiteY11" fmla="*/ 244244 h 1624863"/>
              <a:gd name="connsiteX12" fmla="*/ 6004560 w 8183880"/>
              <a:gd name="connsiteY12" fmla="*/ 419504 h 1624863"/>
              <a:gd name="connsiteX13" fmla="*/ 6073140 w 8183880"/>
              <a:gd name="connsiteY13" fmla="*/ 830984 h 1624863"/>
              <a:gd name="connsiteX14" fmla="*/ 6141720 w 8183880"/>
              <a:gd name="connsiteY14" fmla="*/ 1090064 h 1624863"/>
              <a:gd name="connsiteX15" fmla="*/ 6286500 w 8183880"/>
              <a:gd name="connsiteY15" fmla="*/ 1356764 h 1624863"/>
              <a:gd name="connsiteX16" fmla="*/ 6408420 w 8183880"/>
              <a:gd name="connsiteY16" fmla="*/ 1372004 h 1624863"/>
              <a:gd name="connsiteX17" fmla="*/ 6583680 w 8183880"/>
              <a:gd name="connsiteY17" fmla="*/ 1493924 h 1624863"/>
              <a:gd name="connsiteX18" fmla="*/ 6667500 w 8183880"/>
              <a:gd name="connsiteY18" fmla="*/ 1524404 h 1624863"/>
              <a:gd name="connsiteX19" fmla="*/ 6766560 w 8183880"/>
              <a:gd name="connsiteY19" fmla="*/ 1524404 h 1624863"/>
              <a:gd name="connsiteX20" fmla="*/ 6842760 w 8183880"/>
              <a:gd name="connsiteY20" fmla="*/ 1577744 h 1624863"/>
              <a:gd name="connsiteX21" fmla="*/ 6934200 w 8183880"/>
              <a:gd name="connsiteY21" fmla="*/ 1547264 h 1624863"/>
              <a:gd name="connsiteX22" fmla="*/ 7018020 w 8183880"/>
              <a:gd name="connsiteY22" fmla="*/ 1577744 h 1624863"/>
              <a:gd name="connsiteX23" fmla="*/ 7109460 w 8183880"/>
              <a:gd name="connsiteY23" fmla="*/ 1547264 h 1624863"/>
              <a:gd name="connsiteX24" fmla="*/ 7360920 w 8183880"/>
              <a:gd name="connsiteY24" fmla="*/ 1600604 h 1624863"/>
              <a:gd name="connsiteX25" fmla="*/ 7475220 w 8183880"/>
              <a:gd name="connsiteY25" fmla="*/ 1570124 h 1624863"/>
              <a:gd name="connsiteX26" fmla="*/ 7536180 w 8183880"/>
              <a:gd name="connsiteY26" fmla="*/ 1585364 h 1624863"/>
              <a:gd name="connsiteX27" fmla="*/ 7658100 w 8183880"/>
              <a:gd name="connsiteY27" fmla="*/ 1577744 h 1624863"/>
              <a:gd name="connsiteX28" fmla="*/ 7764780 w 8183880"/>
              <a:gd name="connsiteY28" fmla="*/ 1592984 h 1624863"/>
              <a:gd name="connsiteX29" fmla="*/ 7947660 w 8183880"/>
              <a:gd name="connsiteY29" fmla="*/ 1600604 h 1624863"/>
              <a:gd name="connsiteX30" fmla="*/ 8069580 w 8183880"/>
              <a:gd name="connsiteY30" fmla="*/ 1600604 h 1624863"/>
              <a:gd name="connsiteX31" fmla="*/ 8183880 w 8183880"/>
              <a:gd name="connsiteY31" fmla="*/ 1585364 h 1624863"/>
              <a:gd name="connsiteX0" fmla="*/ 0 w 8183880"/>
              <a:gd name="connsiteY0" fmla="*/ 1623464 h 1623464"/>
              <a:gd name="connsiteX1" fmla="*/ 53340 w 8183880"/>
              <a:gd name="connsiteY1" fmla="*/ 1623464 h 1623464"/>
              <a:gd name="connsiteX2" fmla="*/ 822960 w 8183880"/>
              <a:gd name="connsiteY2" fmla="*/ 1615844 h 1623464"/>
              <a:gd name="connsiteX3" fmla="*/ 5585460 w 8183880"/>
              <a:gd name="connsiteY3" fmla="*/ 1623464 h 1623464"/>
              <a:gd name="connsiteX4" fmla="*/ 5623560 w 8183880"/>
              <a:gd name="connsiteY4" fmla="*/ 1592984 h 1623464"/>
              <a:gd name="connsiteX5" fmla="*/ 5646420 w 8183880"/>
              <a:gd name="connsiteY5" fmla="*/ 1547264 h 1623464"/>
              <a:gd name="connsiteX6" fmla="*/ 5676900 w 8183880"/>
              <a:gd name="connsiteY6" fmla="*/ 1379624 h 1623464"/>
              <a:gd name="connsiteX7" fmla="*/ 5730240 w 8183880"/>
              <a:gd name="connsiteY7" fmla="*/ 808124 h 1623464"/>
              <a:gd name="connsiteX8" fmla="*/ 5859780 w 8183880"/>
              <a:gd name="connsiteY8" fmla="*/ 305204 h 1623464"/>
              <a:gd name="connsiteX9" fmla="*/ 5928360 w 8183880"/>
              <a:gd name="connsiteY9" fmla="*/ 404 h 1623464"/>
              <a:gd name="connsiteX10" fmla="*/ 5966460 w 8183880"/>
              <a:gd name="connsiteY10" fmla="*/ 244244 h 1623464"/>
              <a:gd name="connsiteX11" fmla="*/ 6004560 w 8183880"/>
              <a:gd name="connsiteY11" fmla="*/ 419504 h 1623464"/>
              <a:gd name="connsiteX12" fmla="*/ 6073140 w 8183880"/>
              <a:gd name="connsiteY12" fmla="*/ 830984 h 1623464"/>
              <a:gd name="connsiteX13" fmla="*/ 6141720 w 8183880"/>
              <a:gd name="connsiteY13" fmla="*/ 1090064 h 1623464"/>
              <a:gd name="connsiteX14" fmla="*/ 6286500 w 8183880"/>
              <a:gd name="connsiteY14" fmla="*/ 1356764 h 1623464"/>
              <a:gd name="connsiteX15" fmla="*/ 6408420 w 8183880"/>
              <a:gd name="connsiteY15" fmla="*/ 1372004 h 1623464"/>
              <a:gd name="connsiteX16" fmla="*/ 6583680 w 8183880"/>
              <a:gd name="connsiteY16" fmla="*/ 1493924 h 1623464"/>
              <a:gd name="connsiteX17" fmla="*/ 6667500 w 8183880"/>
              <a:gd name="connsiteY17" fmla="*/ 1524404 h 1623464"/>
              <a:gd name="connsiteX18" fmla="*/ 6766560 w 8183880"/>
              <a:gd name="connsiteY18" fmla="*/ 1524404 h 1623464"/>
              <a:gd name="connsiteX19" fmla="*/ 6842760 w 8183880"/>
              <a:gd name="connsiteY19" fmla="*/ 1577744 h 1623464"/>
              <a:gd name="connsiteX20" fmla="*/ 6934200 w 8183880"/>
              <a:gd name="connsiteY20" fmla="*/ 1547264 h 1623464"/>
              <a:gd name="connsiteX21" fmla="*/ 7018020 w 8183880"/>
              <a:gd name="connsiteY21" fmla="*/ 1577744 h 1623464"/>
              <a:gd name="connsiteX22" fmla="*/ 7109460 w 8183880"/>
              <a:gd name="connsiteY22" fmla="*/ 1547264 h 1623464"/>
              <a:gd name="connsiteX23" fmla="*/ 7360920 w 8183880"/>
              <a:gd name="connsiteY23" fmla="*/ 1600604 h 1623464"/>
              <a:gd name="connsiteX24" fmla="*/ 7475220 w 8183880"/>
              <a:gd name="connsiteY24" fmla="*/ 1570124 h 1623464"/>
              <a:gd name="connsiteX25" fmla="*/ 7536180 w 8183880"/>
              <a:gd name="connsiteY25" fmla="*/ 1585364 h 1623464"/>
              <a:gd name="connsiteX26" fmla="*/ 7658100 w 8183880"/>
              <a:gd name="connsiteY26" fmla="*/ 1577744 h 1623464"/>
              <a:gd name="connsiteX27" fmla="*/ 7764780 w 8183880"/>
              <a:gd name="connsiteY27" fmla="*/ 1592984 h 1623464"/>
              <a:gd name="connsiteX28" fmla="*/ 7947660 w 8183880"/>
              <a:gd name="connsiteY28" fmla="*/ 1600604 h 1623464"/>
              <a:gd name="connsiteX29" fmla="*/ 8069580 w 8183880"/>
              <a:gd name="connsiteY29" fmla="*/ 1600604 h 1623464"/>
              <a:gd name="connsiteX30" fmla="*/ 8183880 w 8183880"/>
              <a:gd name="connsiteY30" fmla="*/ 1585364 h 1623464"/>
              <a:gd name="connsiteX0" fmla="*/ 0 w 8183880"/>
              <a:gd name="connsiteY0" fmla="*/ 1623464 h 1623464"/>
              <a:gd name="connsiteX1" fmla="*/ 53340 w 8183880"/>
              <a:gd name="connsiteY1" fmla="*/ 1623464 h 1623464"/>
              <a:gd name="connsiteX2" fmla="*/ 5585460 w 8183880"/>
              <a:gd name="connsiteY2" fmla="*/ 1623464 h 1623464"/>
              <a:gd name="connsiteX3" fmla="*/ 5623560 w 8183880"/>
              <a:gd name="connsiteY3" fmla="*/ 1592984 h 1623464"/>
              <a:gd name="connsiteX4" fmla="*/ 5646420 w 8183880"/>
              <a:gd name="connsiteY4" fmla="*/ 1547264 h 1623464"/>
              <a:gd name="connsiteX5" fmla="*/ 5676900 w 8183880"/>
              <a:gd name="connsiteY5" fmla="*/ 1379624 h 1623464"/>
              <a:gd name="connsiteX6" fmla="*/ 5730240 w 8183880"/>
              <a:gd name="connsiteY6" fmla="*/ 808124 h 1623464"/>
              <a:gd name="connsiteX7" fmla="*/ 5859780 w 8183880"/>
              <a:gd name="connsiteY7" fmla="*/ 305204 h 1623464"/>
              <a:gd name="connsiteX8" fmla="*/ 5928360 w 8183880"/>
              <a:gd name="connsiteY8" fmla="*/ 404 h 1623464"/>
              <a:gd name="connsiteX9" fmla="*/ 5966460 w 8183880"/>
              <a:gd name="connsiteY9" fmla="*/ 244244 h 1623464"/>
              <a:gd name="connsiteX10" fmla="*/ 6004560 w 8183880"/>
              <a:gd name="connsiteY10" fmla="*/ 419504 h 1623464"/>
              <a:gd name="connsiteX11" fmla="*/ 6073140 w 8183880"/>
              <a:gd name="connsiteY11" fmla="*/ 830984 h 1623464"/>
              <a:gd name="connsiteX12" fmla="*/ 6141720 w 8183880"/>
              <a:gd name="connsiteY12" fmla="*/ 1090064 h 1623464"/>
              <a:gd name="connsiteX13" fmla="*/ 6286500 w 8183880"/>
              <a:gd name="connsiteY13" fmla="*/ 1356764 h 1623464"/>
              <a:gd name="connsiteX14" fmla="*/ 6408420 w 8183880"/>
              <a:gd name="connsiteY14" fmla="*/ 1372004 h 1623464"/>
              <a:gd name="connsiteX15" fmla="*/ 6583680 w 8183880"/>
              <a:gd name="connsiteY15" fmla="*/ 1493924 h 1623464"/>
              <a:gd name="connsiteX16" fmla="*/ 6667500 w 8183880"/>
              <a:gd name="connsiteY16" fmla="*/ 1524404 h 1623464"/>
              <a:gd name="connsiteX17" fmla="*/ 6766560 w 8183880"/>
              <a:gd name="connsiteY17" fmla="*/ 1524404 h 1623464"/>
              <a:gd name="connsiteX18" fmla="*/ 6842760 w 8183880"/>
              <a:gd name="connsiteY18" fmla="*/ 1577744 h 1623464"/>
              <a:gd name="connsiteX19" fmla="*/ 6934200 w 8183880"/>
              <a:gd name="connsiteY19" fmla="*/ 1547264 h 1623464"/>
              <a:gd name="connsiteX20" fmla="*/ 7018020 w 8183880"/>
              <a:gd name="connsiteY20" fmla="*/ 1577744 h 1623464"/>
              <a:gd name="connsiteX21" fmla="*/ 7109460 w 8183880"/>
              <a:gd name="connsiteY21" fmla="*/ 1547264 h 1623464"/>
              <a:gd name="connsiteX22" fmla="*/ 7360920 w 8183880"/>
              <a:gd name="connsiteY22" fmla="*/ 1600604 h 1623464"/>
              <a:gd name="connsiteX23" fmla="*/ 7475220 w 8183880"/>
              <a:gd name="connsiteY23" fmla="*/ 1570124 h 1623464"/>
              <a:gd name="connsiteX24" fmla="*/ 7536180 w 8183880"/>
              <a:gd name="connsiteY24" fmla="*/ 1585364 h 1623464"/>
              <a:gd name="connsiteX25" fmla="*/ 7658100 w 8183880"/>
              <a:gd name="connsiteY25" fmla="*/ 1577744 h 1623464"/>
              <a:gd name="connsiteX26" fmla="*/ 7764780 w 8183880"/>
              <a:gd name="connsiteY26" fmla="*/ 1592984 h 1623464"/>
              <a:gd name="connsiteX27" fmla="*/ 7947660 w 8183880"/>
              <a:gd name="connsiteY27" fmla="*/ 1600604 h 1623464"/>
              <a:gd name="connsiteX28" fmla="*/ 8069580 w 8183880"/>
              <a:gd name="connsiteY28" fmla="*/ 1600604 h 1623464"/>
              <a:gd name="connsiteX29" fmla="*/ 8183880 w 8183880"/>
              <a:gd name="connsiteY29" fmla="*/ 1585364 h 1623464"/>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83880"/>
              <a:gd name="connsiteY0" fmla="*/ 1623464 h 1623681"/>
              <a:gd name="connsiteX1" fmla="*/ 53340 w 8183880"/>
              <a:gd name="connsiteY1" fmla="*/ 1623464 h 1623681"/>
              <a:gd name="connsiteX2" fmla="*/ 5585460 w 8183880"/>
              <a:gd name="connsiteY2" fmla="*/ 1623464 h 1623681"/>
              <a:gd name="connsiteX3" fmla="*/ 5623560 w 8183880"/>
              <a:gd name="connsiteY3" fmla="*/ 1592984 h 1623681"/>
              <a:gd name="connsiteX4" fmla="*/ 5646420 w 8183880"/>
              <a:gd name="connsiteY4" fmla="*/ 1547264 h 1623681"/>
              <a:gd name="connsiteX5" fmla="*/ 5676900 w 8183880"/>
              <a:gd name="connsiteY5" fmla="*/ 1379624 h 1623681"/>
              <a:gd name="connsiteX6" fmla="*/ 5730240 w 8183880"/>
              <a:gd name="connsiteY6" fmla="*/ 808124 h 1623681"/>
              <a:gd name="connsiteX7" fmla="*/ 5859780 w 8183880"/>
              <a:gd name="connsiteY7" fmla="*/ 305204 h 1623681"/>
              <a:gd name="connsiteX8" fmla="*/ 5928360 w 8183880"/>
              <a:gd name="connsiteY8" fmla="*/ 404 h 1623681"/>
              <a:gd name="connsiteX9" fmla="*/ 5966460 w 8183880"/>
              <a:gd name="connsiteY9" fmla="*/ 244244 h 1623681"/>
              <a:gd name="connsiteX10" fmla="*/ 6004560 w 8183880"/>
              <a:gd name="connsiteY10" fmla="*/ 419504 h 1623681"/>
              <a:gd name="connsiteX11" fmla="*/ 6073140 w 8183880"/>
              <a:gd name="connsiteY11" fmla="*/ 830984 h 1623681"/>
              <a:gd name="connsiteX12" fmla="*/ 6141720 w 8183880"/>
              <a:gd name="connsiteY12" fmla="*/ 1090064 h 1623681"/>
              <a:gd name="connsiteX13" fmla="*/ 6286500 w 8183880"/>
              <a:gd name="connsiteY13" fmla="*/ 1356764 h 1623681"/>
              <a:gd name="connsiteX14" fmla="*/ 6408420 w 8183880"/>
              <a:gd name="connsiteY14" fmla="*/ 1372004 h 1623681"/>
              <a:gd name="connsiteX15" fmla="*/ 6583680 w 8183880"/>
              <a:gd name="connsiteY15" fmla="*/ 1493924 h 1623681"/>
              <a:gd name="connsiteX16" fmla="*/ 6667500 w 8183880"/>
              <a:gd name="connsiteY16" fmla="*/ 1524404 h 1623681"/>
              <a:gd name="connsiteX17" fmla="*/ 6766560 w 8183880"/>
              <a:gd name="connsiteY17" fmla="*/ 1524404 h 1623681"/>
              <a:gd name="connsiteX18" fmla="*/ 6842760 w 8183880"/>
              <a:gd name="connsiteY18" fmla="*/ 1577744 h 1623681"/>
              <a:gd name="connsiteX19" fmla="*/ 6934200 w 8183880"/>
              <a:gd name="connsiteY19" fmla="*/ 1547264 h 1623681"/>
              <a:gd name="connsiteX20" fmla="*/ 7018020 w 8183880"/>
              <a:gd name="connsiteY20" fmla="*/ 1577744 h 1623681"/>
              <a:gd name="connsiteX21" fmla="*/ 7109460 w 8183880"/>
              <a:gd name="connsiteY21" fmla="*/ 1547264 h 1623681"/>
              <a:gd name="connsiteX22" fmla="*/ 7360920 w 8183880"/>
              <a:gd name="connsiteY22" fmla="*/ 1600604 h 1623681"/>
              <a:gd name="connsiteX23" fmla="*/ 7475220 w 8183880"/>
              <a:gd name="connsiteY23" fmla="*/ 1570124 h 1623681"/>
              <a:gd name="connsiteX24" fmla="*/ 7536180 w 8183880"/>
              <a:gd name="connsiteY24" fmla="*/ 1585364 h 1623681"/>
              <a:gd name="connsiteX25" fmla="*/ 7658100 w 8183880"/>
              <a:gd name="connsiteY25" fmla="*/ 1577744 h 1623681"/>
              <a:gd name="connsiteX26" fmla="*/ 7764780 w 8183880"/>
              <a:gd name="connsiteY26" fmla="*/ 1592984 h 1623681"/>
              <a:gd name="connsiteX27" fmla="*/ 7947660 w 8183880"/>
              <a:gd name="connsiteY27" fmla="*/ 1600604 h 1623681"/>
              <a:gd name="connsiteX28" fmla="*/ 8069580 w 8183880"/>
              <a:gd name="connsiteY28" fmla="*/ 1600604 h 1623681"/>
              <a:gd name="connsiteX29" fmla="*/ 8183880 w 8183880"/>
              <a:gd name="connsiteY29" fmla="*/ 1585364 h 1623681"/>
              <a:gd name="connsiteX0" fmla="*/ 0 w 8130540"/>
              <a:gd name="connsiteY0" fmla="*/ 1623464 h 1623681"/>
              <a:gd name="connsiteX1" fmla="*/ 5532120 w 8130540"/>
              <a:gd name="connsiteY1" fmla="*/ 1623464 h 1623681"/>
              <a:gd name="connsiteX2" fmla="*/ 5570220 w 8130540"/>
              <a:gd name="connsiteY2" fmla="*/ 1592984 h 1623681"/>
              <a:gd name="connsiteX3" fmla="*/ 5593080 w 8130540"/>
              <a:gd name="connsiteY3" fmla="*/ 1547264 h 1623681"/>
              <a:gd name="connsiteX4" fmla="*/ 5623560 w 8130540"/>
              <a:gd name="connsiteY4" fmla="*/ 1379624 h 1623681"/>
              <a:gd name="connsiteX5" fmla="*/ 5676900 w 8130540"/>
              <a:gd name="connsiteY5" fmla="*/ 808124 h 1623681"/>
              <a:gd name="connsiteX6" fmla="*/ 5806440 w 8130540"/>
              <a:gd name="connsiteY6" fmla="*/ 305204 h 1623681"/>
              <a:gd name="connsiteX7" fmla="*/ 5875020 w 8130540"/>
              <a:gd name="connsiteY7" fmla="*/ 404 h 1623681"/>
              <a:gd name="connsiteX8" fmla="*/ 5913120 w 8130540"/>
              <a:gd name="connsiteY8" fmla="*/ 244244 h 1623681"/>
              <a:gd name="connsiteX9" fmla="*/ 5951220 w 8130540"/>
              <a:gd name="connsiteY9" fmla="*/ 419504 h 1623681"/>
              <a:gd name="connsiteX10" fmla="*/ 6019800 w 8130540"/>
              <a:gd name="connsiteY10" fmla="*/ 830984 h 1623681"/>
              <a:gd name="connsiteX11" fmla="*/ 6088380 w 8130540"/>
              <a:gd name="connsiteY11" fmla="*/ 1090064 h 1623681"/>
              <a:gd name="connsiteX12" fmla="*/ 6233160 w 8130540"/>
              <a:gd name="connsiteY12" fmla="*/ 1356764 h 1623681"/>
              <a:gd name="connsiteX13" fmla="*/ 6355080 w 8130540"/>
              <a:gd name="connsiteY13" fmla="*/ 1372004 h 1623681"/>
              <a:gd name="connsiteX14" fmla="*/ 6530340 w 8130540"/>
              <a:gd name="connsiteY14" fmla="*/ 1493924 h 1623681"/>
              <a:gd name="connsiteX15" fmla="*/ 6614160 w 8130540"/>
              <a:gd name="connsiteY15" fmla="*/ 1524404 h 1623681"/>
              <a:gd name="connsiteX16" fmla="*/ 6713220 w 8130540"/>
              <a:gd name="connsiteY16" fmla="*/ 1524404 h 1623681"/>
              <a:gd name="connsiteX17" fmla="*/ 6789420 w 8130540"/>
              <a:gd name="connsiteY17" fmla="*/ 1577744 h 1623681"/>
              <a:gd name="connsiteX18" fmla="*/ 6880860 w 8130540"/>
              <a:gd name="connsiteY18" fmla="*/ 1547264 h 1623681"/>
              <a:gd name="connsiteX19" fmla="*/ 6964680 w 8130540"/>
              <a:gd name="connsiteY19" fmla="*/ 1577744 h 1623681"/>
              <a:gd name="connsiteX20" fmla="*/ 7056120 w 8130540"/>
              <a:gd name="connsiteY20" fmla="*/ 1547264 h 1623681"/>
              <a:gd name="connsiteX21" fmla="*/ 7307580 w 8130540"/>
              <a:gd name="connsiteY21" fmla="*/ 1600604 h 1623681"/>
              <a:gd name="connsiteX22" fmla="*/ 7421880 w 8130540"/>
              <a:gd name="connsiteY22" fmla="*/ 1570124 h 1623681"/>
              <a:gd name="connsiteX23" fmla="*/ 7482840 w 8130540"/>
              <a:gd name="connsiteY23" fmla="*/ 1585364 h 1623681"/>
              <a:gd name="connsiteX24" fmla="*/ 7604760 w 8130540"/>
              <a:gd name="connsiteY24" fmla="*/ 1577744 h 1623681"/>
              <a:gd name="connsiteX25" fmla="*/ 7711440 w 8130540"/>
              <a:gd name="connsiteY25" fmla="*/ 1592984 h 1623681"/>
              <a:gd name="connsiteX26" fmla="*/ 7894320 w 8130540"/>
              <a:gd name="connsiteY26" fmla="*/ 1600604 h 1623681"/>
              <a:gd name="connsiteX27" fmla="*/ 8016240 w 8130540"/>
              <a:gd name="connsiteY27" fmla="*/ 1600604 h 1623681"/>
              <a:gd name="connsiteX28" fmla="*/ 8130540 w 8130540"/>
              <a:gd name="connsiteY2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57300 w 2598420"/>
              <a:gd name="connsiteY16" fmla="*/ 157774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348740 w 2598420"/>
              <a:gd name="connsiteY17" fmla="*/ 1547264 h 1623681"/>
              <a:gd name="connsiteX18" fmla="*/ 1432560 w 2598420"/>
              <a:gd name="connsiteY18" fmla="*/ 1577744 h 1623681"/>
              <a:gd name="connsiteX19" fmla="*/ 1524000 w 2598420"/>
              <a:gd name="connsiteY19" fmla="*/ 1547264 h 1623681"/>
              <a:gd name="connsiteX20" fmla="*/ 1775460 w 2598420"/>
              <a:gd name="connsiteY20" fmla="*/ 1600604 h 1623681"/>
              <a:gd name="connsiteX21" fmla="*/ 1889760 w 2598420"/>
              <a:gd name="connsiteY21" fmla="*/ 1570124 h 1623681"/>
              <a:gd name="connsiteX22" fmla="*/ 1950720 w 2598420"/>
              <a:gd name="connsiteY22" fmla="*/ 1585364 h 1623681"/>
              <a:gd name="connsiteX23" fmla="*/ 2072640 w 2598420"/>
              <a:gd name="connsiteY23" fmla="*/ 1577744 h 1623681"/>
              <a:gd name="connsiteX24" fmla="*/ 2179320 w 2598420"/>
              <a:gd name="connsiteY24" fmla="*/ 1592984 h 1623681"/>
              <a:gd name="connsiteX25" fmla="*/ 2362200 w 2598420"/>
              <a:gd name="connsiteY25" fmla="*/ 1600604 h 1623681"/>
              <a:gd name="connsiteX26" fmla="*/ 2484120 w 2598420"/>
              <a:gd name="connsiteY26" fmla="*/ 1600604 h 1623681"/>
              <a:gd name="connsiteX27" fmla="*/ 2598420 w 2598420"/>
              <a:gd name="connsiteY27"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432560 w 2598420"/>
              <a:gd name="connsiteY17" fmla="*/ 1577744 h 1623681"/>
              <a:gd name="connsiteX18" fmla="*/ 1524000 w 2598420"/>
              <a:gd name="connsiteY18" fmla="*/ 1547264 h 1623681"/>
              <a:gd name="connsiteX19" fmla="*/ 1775460 w 2598420"/>
              <a:gd name="connsiteY19" fmla="*/ 1600604 h 1623681"/>
              <a:gd name="connsiteX20" fmla="*/ 1889760 w 2598420"/>
              <a:gd name="connsiteY20" fmla="*/ 1570124 h 1623681"/>
              <a:gd name="connsiteX21" fmla="*/ 1950720 w 2598420"/>
              <a:gd name="connsiteY21" fmla="*/ 1585364 h 1623681"/>
              <a:gd name="connsiteX22" fmla="*/ 2072640 w 2598420"/>
              <a:gd name="connsiteY22" fmla="*/ 1577744 h 1623681"/>
              <a:gd name="connsiteX23" fmla="*/ 2179320 w 2598420"/>
              <a:gd name="connsiteY23" fmla="*/ 1592984 h 1623681"/>
              <a:gd name="connsiteX24" fmla="*/ 2362200 w 2598420"/>
              <a:gd name="connsiteY24" fmla="*/ 1600604 h 1623681"/>
              <a:gd name="connsiteX25" fmla="*/ 2484120 w 2598420"/>
              <a:gd name="connsiteY25" fmla="*/ 1600604 h 1623681"/>
              <a:gd name="connsiteX26" fmla="*/ 2598420 w 2598420"/>
              <a:gd name="connsiteY26"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524000 w 2598420"/>
              <a:gd name="connsiteY17" fmla="*/ 1547264 h 1623681"/>
              <a:gd name="connsiteX18" fmla="*/ 1775460 w 2598420"/>
              <a:gd name="connsiteY18" fmla="*/ 1600604 h 1623681"/>
              <a:gd name="connsiteX19" fmla="*/ 1889760 w 2598420"/>
              <a:gd name="connsiteY19" fmla="*/ 1570124 h 1623681"/>
              <a:gd name="connsiteX20" fmla="*/ 1950720 w 2598420"/>
              <a:gd name="connsiteY20" fmla="*/ 1585364 h 1623681"/>
              <a:gd name="connsiteX21" fmla="*/ 2072640 w 2598420"/>
              <a:gd name="connsiteY21" fmla="*/ 1577744 h 1623681"/>
              <a:gd name="connsiteX22" fmla="*/ 2179320 w 2598420"/>
              <a:gd name="connsiteY22" fmla="*/ 1592984 h 1623681"/>
              <a:gd name="connsiteX23" fmla="*/ 2362200 w 2598420"/>
              <a:gd name="connsiteY23" fmla="*/ 1600604 h 1623681"/>
              <a:gd name="connsiteX24" fmla="*/ 2484120 w 2598420"/>
              <a:gd name="connsiteY24" fmla="*/ 1600604 h 1623681"/>
              <a:gd name="connsiteX25" fmla="*/ 2598420 w 2598420"/>
              <a:gd name="connsiteY25" fmla="*/ 1585364 h 1623681"/>
              <a:gd name="connsiteX0" fmla="*/ 0 w 2598420"/>
              <a:gd name="connsiteY0" fmla="*/ 1623464 h 1625663"/>
              <a:gd name="connsiteX1" fmla="*/ 38100 w 2598420"/>
              <a:gd name="connsiteY1" fmla="*/ 1592984 h 1625663"/>
              <a:gd name="connsiteX2" fmla="*/ 60960 w 2598420"/>
              <a:gd name="connsiteY2" fmla="*/ 1547264 h 1625663"/>
              <a:gd name="connsiteX3" fmla="*/ 91440 w 2598420"/>
              <a:gd name="connsiteY3" fmla="*/ 1379624 h 1625663"/>
              <a:gd name="connsiteX4" fmla="*/ 144780 w 2598420"/>
              <a:gd name="connsiteY4" fmla="*/ 808124 h 1625663"/>
              <a:gd name="connsiteX5" fmla="*/ 274320 w 2598420"/>
              <a:gd name="connsiteY5" fmla="*/ 305204 h 1625663"/>
              <a:gd name="connsiteX6" fmla="*/ 342900 w 2598420"/>
              <a:gd name="connsiteY6" fmla="*/ 404 h 1625663"/>
              <a:gd name="connsiteX7" fmla="*/ 381000 w 2598420"/>
              <a:gd name="connsiteY7" fmla="*/ 244244 h 1625663"/>
              <a:gd name="connsiteX8" fmla="*/ 419100 w 2598420"/>
              <a:gd name="connsiteY8" fmla="*/ 419504 h 1625663"/>
              <a:gd name="connsiteX9" fmla="*/ 487680 w 2598420"/>
              <a:gd name="connsiteY9" fmla="*/ 830984 h 1625663"/>
              <a:gd name="connsiteX10" fmla="*/ 556260 w 2598420"/>
              <a:gd name="connsiteY10" fmla="*/ 1090064 h 1625663"/>
              <a:gd name="connsiteX11" fmla="*/ 701040 w 2598420"/>
              <a:gd name="connsiteY11" fmla="*/ 1356764 h 1625663"/>
              <a:gd name="connsiteX12" fmla="*/ 822960 w 2598420"/>
              <a:gd name="connsiteY12" fmla="*/ 1372004 h 1625663"/>
              <a:gd name="connsiteX13" fmla="*/ 998220 w 2598420"/>
              <a:gd name="connsiteY13" fmla="*/ 1493924 h 1625663"/>
              <a:gd name="connsiteX14" fmla="*/ 1082040 w 2598420"/>
              <a:gd name="connsiteY14" fmla="*/ 1524404 h 1625663"/>
              <a:gd name="connsiteX15" fmla="*/ 1181100 w 2598420"/>
              <a:gd name="connsiteY15" fmla="*/ 1524404 h 1625663"/>
              <a:gd name="connsiteX16" fmla="*/ 1276350 w 2598420"/>
              <a:gd name="connsiteY16" fmla="*/ 1622194 h 1625663"/>
              <a:gd name="connsiteX17" fmla="*/ 1775460 w 2598420"/>
              <a:gd name="connsiteY17" fmla="*/ 1600604 h 1625663"/>
              <a:gd name="connsiteX18" fmla="*/ 1889760 w 2598420"/>
              <a:gd name="connsiteY18" fmla="*/ 1570124 h 1625663"/>
              <a:gd name="connsiteX19" fmla="*/ 1950720 w 2598420"/>
              <a:gd name="connsiteY19" fmla="*/ 1585364 h 1625663"/>
              <a:gd name="connsiteX20" fmla="*/ 2072640 w 2598420"/>
              <a:gd name="connsiteY20" fmla="*/ 1577744 h 1625663"/>
              <a:gd name="connsiteX21" fmla="*/ 2179320 w 2598420"/>
              <a:gd name="connsiteY21" fmla="*/ 1592984 h 1625663"/>
              <a:gd name="connsiteX22" fmla="*/ 2362200 w 2598420"/>
              <a:gd name="connsiteY22" fmla="*/ 1600604 h 1625663"/>
              <a:gd name="connsiteX23" fmla="*/ 2484120 w 2598420"/>
              <a:gd name="connsiteY23" fmla="*/ 1600604 h 1625663"/>
              <a:gd name="connsiteX24" fmla="*/ 2598420 w 2598420"/>
              <a:gd name="connsiteY24" fmla="*/ 1585364 h 1625663"/>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1889760 w 2598420"/>
              <a:gd name="connsiteY17" fmla="*/ 1570124 h 1623681"/>
              <a:gd name="connsiteX18" fmla="*/ 1950720 w 2598420"/>
              <a:gd name="connsiteY18" fmla="*/ 1585364 h 1623681"/>
              <a:gd name="connsiteX19" fmla="*/ 2072640 w 2598420"/>
              <a:gd name="connsiteY19" fmla="*/ 1577744 h 1623681"/>
              <a:gd name="connsiteX20" fmla="*/ 2179320 w 2598420"/>
              <a:gd name="connsiteY20" fmla="*/ 1592984 h 1623681"/>
              <a:gd name="connsiteX21" fmla="*/ 2362200 w 2598420"/>
              <a:gd name="connsiteY21" fmla="*/ 1600604 h 1623681"/>
              <a:gd name="connsiteX22" fmla="*/ 2484120 w 2598420"/>
              <a:gd name="connsiteY22" fmla="*/ 1600604 h 1623681"/>
              <a:gd name="connsiteX23" fmla="*/ 2598420 w 2598420"/>
              <a:gd name="connsiteY23" fmla="*/ 1585364 h 1623681"/>
              <a:gd name="connsiteX0" fmla="*/ 0 w 2598420"/>
              <a:gd name="connsiteY0" fmla="*/ 1623464 h 1623850"/>
              <a:gd name="connsiteX1" fmla="*/ 38100 w 2598420"/>
              <a:gd name="connsiteY1" fmla="*/ 1592984 h 1623850"/>
              <a:gd name="connsiteX2" fmla="*/ 60960 w 2598420"/>
              <a:gd name="connsiteY2" fmla="*/ 1547264 h 1623850"/>
              <a:gd name="connsiteX3" fmla="*/ 91440 w 2598420"/>
              <a:gd name="connsiteY3" fmla="*/ 1379624 h 1623850"/>
              <a:gd name="connsiteX4" fmla="*/ 144780 w 2598420"/>
              <a:gd name="connsiteY4" fmla="*/ 808124 h 1623850"/>
              <a:gd name="connsiteX5" fmla="*/ 274320 w 2598420"/>
              <a:gd name="connsiteY5" fmla="*/ 305204 h 1623850"/>
              <a:gd name="connsiteX6" fmla="*/ 342900 w 2598420"/>
              <a:gd name="connsiteY6" fmla="*/ 404 h 1623850"/>
              <a:gd name="connsiteX7" fmla="*/ 381000 w 2598420"/>
              <a:gd name="connsiteY7" fmla="*/ 244244 h 1623850"/>
              <a:gd name="connsiteX8" fmla="*/ 419100 w 2598420"/>
              <a:gd name="connsiteY8" fmla="*/ 419504 h 1623850"/>
              <a:gd name="connsiteX9" fmla="*/ 487680 w 2598420"/>
              <a:gd name="connsiteY9" fmla="*/ 830984 h 1623850"/>
              <a:gd name="connsiteX10" fmla="*/ 556260 w 2598420"/>
              <a:gd name="connsiteY10" fmla="*/ 1090064 h 1623850"/>
              <a:gd name="connsiteX11" fmla="*/ 701040 w 2598420"/>
              <a:gd name="connsiteY11" fmla="*/ 1356764 h 1623850"/>
              <a:gd name="connsiteX12" fmla="*/ 822960 w 2598420"/>
              <a:gd name="connsiteY12" fmla="*/ 1372004 h 1623850"/>
              <a:gd name="connsiteX13" fmla="*/ 998220 w 2598420"/>
              <a:gd name="connsiteY13" fmla="*/ 1493924 h 1623850"/>
              <a:gd name="connsiteX14" fmla="*/ 1082040 w 2598420"/>
              <a:gd name="connsiteY14" fmla="*/ 1524404 h 1623850"/>
              <a:gd name="connsiteX15" fmla="*/ 1181100 w 2598420"/>
              <a:gd name="connsiteY15" fmla="*/ 1524404 h 1623850"/>
              <a:gd name="connsiteX16" fmla="*/ 1276350 w 2598420"/>
              <a:gd name="connsiteY16" fmla="*/ 1622194 h 1623850"/>
              <a:gd name="connsiteX17" fmla="*/ 1950720 w 2598420"/>
              <a:gd name="connsiteY17" fmla="*/ 1585364 h 1623850"/>
              <a:gd name="connsiteX18" fmla="*/ 2072640 w 2598420"/>
              <a:gd name="connsiteY18" fmla="*/ 1577744 h 1623850"/>
              <a:gd name="connsiteX19" fmla="*/ 2179320 w 2598420"/>
              <a:gd name="connsiteY19" fmla="*/ 1592984 h 1623850"/>
              <a:gd name="connsiteX20" fmla="*/ 2362200 w 2598420"/>
              <a:gd name="connsiteY20" fmla="*/ 1600604 h 1623850"/>
              <a:gd name="connsiteX21" fmla="*/ 2484120 w 2598420"/>
              <a:gd name="connsiteY21" fmla="*/ 1600604 h 1623850"/>
              <a:gd name="connsiteX22" fmla="*/ 2598420 w 2598420"/>
              <a:gd name="connsiteY22" fmla="*/ 1585364 h 1623850"/>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072640 w 2598420"/>
              <a:gd name="connsiteY17" fmla="*/ 1577744 h 1623681"/>
              <a:gd name="connsiteX18" fmla="*/ 2179320 w 2598420"/>
              <a:gd name="connsiteY18" fmla="*/ 1592984 h 1623681"/>
              <a:gd name="connsiteX19" fmla="*/ 2362200 w 2598420"/>
              <a:gd name="connsiteY19" fmla="*/ 1600604 h 1623681"/>
              <a:gd name="connsiteX20" fmla="*/ 2484120 w 2598420"/>
              <a:gd name="connsiteY20" fmla="*/ 1600604 h 1623681"/>
              <a:gd name="connsiteX21" fmla="*/ 2598420 w 2598420"/>
              <a:gd name="connsiteY21"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179320 w 2598420"/>
              <a:gd name="connsiteY17" fmla="*/ 1592984 h 1623681"/>
              <a:gd name="connsiteX18" fmla="*/ 2362200 w 2598420"/>
              <a:gd name="connsiteY18" fmla="*/ 1600604 h 1623681"/>
              <a:gd name="connsiteX19" fmla="*/ 2484120 w 2598420"/>
              <a:gd name="connsiteY19" fmla="*/ 1600604 h 1623681"/>
              <a:gd name="connsiteX20" fmla="*/ 2598420 w 2598420"/>
              <a:gd name="connsiteY20"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362200 w 2598420"/>
              <a:gd name="connsiteY17" fmla="*/ 1600604 h 1623681"/>
              <a:gd name="connsiteX18" fmla="*/ 2484120 w 2598420"/>
              <a:gd name="connsiteY18" fmla="*/ 1600604 h 1623681"/>
              <a:gd name="connsiteX19" fmla="*/ 2598420 w 2598420"/>
              <a:gd name="connsiteY19"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484120 w 2598420"/>
              <a:gd name="connsiteY17" fmla="*/ 1600604 h 1623681"/>
              <a:gd name="connsiteX18" fmla="*/ 2598420 w 2598420"/>
              <a:gd name="connsiteY18" fmla="*/ 1585364 h 1623681"/>
              <a:gd name="connsiteX0" fmla="*/ 0 w 2598420"/>
              <a:gd name="connsiteY0" fmla="*/ 1623464 h 1623681"/>
              <a:gd name="connsiteX1" fmla="*/ 38100 w 2598420"/>
              <a:gd name="connsiteY1" fmla="*/ 1592984 h 1623681"/>
              <a:gd name="connsiteX2" fmla="*/ 60960 w 2598420"/>
              <a:gd name="connsiteY2" fmla="*/ 1547264 h 1623681"/>
              <a:gd name="connsiteX3" fmla="*/ 91440 w 2598420"/>
              <a:gd name="connsiteY3" fmla="*/ 1379624 h 1623681"/>
              <a:gd name="connsiteX4" fmla="*/ 144780 w 2598420"/>
              <a:gd name="connsiteY4" fmla="*/ 808124 h 1623681"/>
              <a:gd name="connsiteX5" fmla="*/ 274320 w 2598420"/>
              <a:gd name="connsiteY5" fmla="*/ 305204 h 1623681"/>
              <a:gd name="connsiteX6" fmla="*/ 342900 w 2598420"/>
              <a:gd name="connsiteY6" fmla="*/ 404 h 1623681"/>
              <a:gd name="connsiteX7" fmla="*/ 381000 w 2598420"/>
              <a:gd name="connsiteY7" fmla="*/ 244244 h 1623681"/>
              <a:gd name="connsiteX8" fmla="*/ 419100 w 2598420"/>
              <a:gd name="connsiteY8" fmla="*/ 419504 h 1623681"/>
              <a:gd name="connsiteX9" fmla="*/ 487680 w 2598420"/>
              <a:gd name="connsiteY9" fmla="*/ 830984 h 1623681"/>
              <a:gd name="connsiteX10" fmla="*/ 556260 w 2598420"/>
              <a:gd name="connsiteY10" fmla="*/ 1090064 h 1623681"/>
              <a:gd name="connsiteX11" fmla="*/ 701040 w 2598420"/>
              <a:gd name="connsiteY11" fmla="*/ 1356764 h 1623681"/>
              <a:gd name="connsiteX12" fmla="*/ 822960 w 2598420"/>
              <a:gd name="connsiteY12" fmla="*/ 1372004 h 1623681"/>
              <a:gd name="connsiteX13" fmla="*/ 998220 w 2598420"/>
              <a:gd name="connsiteY13" fmla="*/ 1493924 h 1623681"/>
              <a:gd name="connsiteX14" fmla="*/ 1082040 w 2598420"/>
              <a:gd name="connsiteY14" fmla="*/ 1524404 h 1623681"/>
              <a:gd name="connsiteX15" fmla="*/ 1181100 w 2598420"/>
              <a:gd name="connsiteY15" fmla="*/ 1524404 h 1623681"/>
              <a:gd name="connsiteX16" fmla="*/ 1276350 w 2598420"/>
              <a:gd name="connsiteY16" fmla="*/ 1622194 h 1623681"/>
              <a:gd name="connsiteX17" fmla="*/ 2598420 w 2598420"/>
              <a:gd name="connsiteY17" fmla="*/ 158536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 name="connsiteX0" fmla="*/ 0 w 1276350"/>
              <a:gd name="connsiteY0" fmla="*/ 1623464 h 1623681"/>
              <a:gd name="connsiteX1" fmla="*/ 38100 w 1276350"/>
              <a:gd name="connsiteY1" fmla="*/ 1592984 h 1623681"/>
              <a:gd name="connsiteX2" fmla="*/ 60960 w 1276350"/>
              <a:gd name="connsiteY2" fmla="*/ 1547264 h 1623681"/>
              <a:gd name="connsiteX3" fmla="*/ 91440 w 1276350"/>
              <a:gd name="connsiteY3" fmla="*/ 1379624 h 1623681"/>
              <a:gd name="connsiteX4" fmla="*/ 144780 w 1276350"/>
              <a:gd name="connsiteY4" fmla="*/ 808124 h 1623681"/>
              <a:gd name="connsiteX5" fmla="*/ 274320 w 1276350"/>
              <a:gd name="connsiteY5" fmla="*/ 305204 h 1623681"/>
              <a:gd name="connsiteX6" fmla="*/ 342900 w 1276350"/>
              <a:gd name="connsiteY6" fmla="*/ 404 h 1623681"/>
              <a:gd name="connsiteX7" fmla="*/ 381000 w 1276350"/>
              <a:gd name="connsiteY7" fmla="*/ 244244 h 1623681"/>
              <a:gd name="connsiteX8" fmla="*/ 419100 w 1276350"/>
              <a:gd name="connsiteY8" fmla="*/ 419504 h 1623681"/>
              <a:gd name="connsiteX9" fmla="*/ 487680 w 1276350"/>
              <a:gd name="connsiteY9" fmla="*/ 830984 h 1623681"/>
              <a:gd name="connsiteX10" fmla="*/ 556260 w 1276350"/>
              <a:gd name="connsiteY10" fmla="*/ 1090064 h 1623681"/>
              <a:gd name="connsiteX11" fmla="*/ 701040 w 1276350"/>
              <a:gd name="connsiteY11" fmla="*/ 1356764 h 1623681"/>
              <a:gd name="connsiteX12" fmla="*/ 822960 w 1276350"/>
              <a:gd name="connsiteY12" fmla="*/ 1372004 h 1623681"/>
              <a:gd name="connsiteX13" fmla="*/ 998220 w 1276350"/>
              <a:gd name="connsiteY13" fmla="*/ 1493924 h 1623681"/>
              <a:gd name="connsiteX14" fmla="*/ 1082040 w 1276350"/>
              <a:gd name="connsiteY14" fmla="*/ 1524404 h 1623681"/>
              <a:gd name="connsiteX15" fmla="*/ 1181100 w 1276350"/>
              <a:gd name="connsiteY15" fmla="*/ 1524404 h 1623681"/>
              <a:gd name="connsiteX16" fmla="*/ 1276350 w 1276350"/>
              <a:gd name="connsiteY16" fmla="*/ 1622194 h 162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76350" h="1623681">
                <a:moveTo>
                  <a:pt x="0" y="1623464"/>
                </a:moveTo>
                <a:cubicBezTo>
                  <a:pt x="6350" y="1626004"/>
                  <a:pt x="27940" y="1605684"/>
                  <a:pt x="38100" y="1592984"/>
                </a:cubicBezTo>
                <a:cubicBezTo>
                  <a:pt x="48260" y="1580284"/>
                  <a:pt x="66040" y="1585364"/>
                  <a:pt x="60960" y="1547264"/>
                </a:cubicBezTo>
                <a:cubicBezTo>
                  <a:pt x="55880" y="1509164"/>
                  <a:pt x="87630" y="1506624"/>
                  <a:pt x="91440" y="1379624"/>
                </a:cubicBezTo>
                <a:cubicBezTo>
                  <a:pt x="95250" y="1252624"/>
                  <a:pt x="114300" y="987194"/>
                  <a:pt x="144780" y="808124"/>
                </a:cubicBezTo>
                <a:cubicBezTo>
                  <a:pt x="175260" y="629054"/>
                  <a:pt x="241300" y="439824"/>
                  <a:pt x="274320" y="305204"/>
                </a:cubicBezTo>
                <a:cubicBezTo>
                  <a:pt x="307340" y="170584"/>
                  <a:pt x="325120" y="10564"/>
                  <a:pt x="342900" y="404"/>
                </a:cubicBezTo>
                <a:cubicBezTo>
                  <a:pt x="360680" y="-9756"/>
                  <a:pt x="368300" y="174394"/>
                  <a:pt x="381000" y="244244"/>
                </a:cubicBezTo>
                <a:cubicBezTo>
                  <a:pt x="393700" y="314094"/>
                  <a:pt x="401320" y="321714"/>
                  <a:pt x="419100" y="419504"/>
                </a:cubicBezTo>
                <a:cubicBezTo>
                  <a:pt x="436880" y="517294"/>
                  <a:pt x="464820" y="719224"/>
                  <a:pt x="487680" y="830984"/>
                </a:cubicBezTo>
                <a:cubicBezTo>
                  <a:pt x="510540" y="942744"/>
                  <a:pt x="520700" y="1002434"/>
                  <a:pt x="556260" y="1090064"/>
                </a:cubicBezTo>
                <a:cubicBezTo>
                  <a:pt x="591820" y="1177694"/>
                  <a:pt x="656590" y="1309774"/>
                  <a:pt x="701040" y="1356764"/>
                </a:cubicBezTo>
                <a:cubicBezTo>
                  <a:pt x="745490" y="1403754"/>
                  <a:pt x="773430" y="1349144"/>
                  <a:pt x="822960" y="1372004"/>
                </a:cubicBezTo>
                <a:cubicBezTo>
                  <a:pt x="872490" y="1394864"/>
                  <a:pt x="955040" y="1468524"/>
                  <a:pt x="998220" y="1493924"/>
                </a:cubicBezTo>
                <a:cubicBezTo>
                  <a:pt x="1041400" y="1519324"/>
                  <a:pt x="1051560" y="1519324"/>
                  <a:pt x="1082040" y="1524404"/>
                </a:cubicBezTo>
                <a:cubicBezTo>
                  <a:pt x="1112520" y="1529484"/>
                  <a:pt x="1186815" y="1520806"/>
                  <a:pt x="1181100" y="1524404"/>
                </a:cubicBezTo>
                <a:cubicBezTo>
                  <a:pt x="1175385" y="1528002"/>
                  <a:pt x="1127760" y="1613304"/>
                  <a:pt x="1276350" y="1622194"/>
                </a:cubicBezTo>
              </a:path>
            </a:pathLst>
          </a:custGeom>
          <a:solidFill>
            <a:srgbClr val="4D4D4D">
              <a:alpha val="27451"/>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D79E221B-DAA0-4D5C-8BF9-F3DBE86A648F}"/>
              </a:ext>
            </a:extLst>
          </p:cNvPr>
          <p:cNvSpPr/>
          <p:nvPr/>
        </p:nvSpPr>
        <p:spPr>
          <a:xfrm>
            <a:off x="7192509" y="2436624"/>
            <a:ext cx="3773264" cy="3631887"/>
          </a:xfrm>
          <a:custGeom>
            <a:avLst/>
            <a:gdLst>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503420 w 8191500"/>
              <a:gd name="connsiteY23" fmla="*/ 1585109 h 1674599"/>
              <a:gd name="connsiteX24" fmla="*/ 4792980 w 8191500"/>
              <a:gd name="connsiteY24" fmla="*/ 1638449 h 1674599"/>
              <a:gd name="connsiteX25" fmla="*/ 5097780 w 8191500"/>
              <a:gd name="connsiteY25" fmla="*/ 1592729 h 1674599"/>
              <a:gd name="connsiteX26" fmla="*/ 5181600 w 8191500"/>
              <a:gd name="connsiteY26" fmla="*/ 1371749 h 1674599"/>
              <a:gd name="connsiteX27" fmla="*/ 5288280 w 8191500"/>
              <a:gd name="connsiteY27" fmla="*/ 1226969 h 1674599"/>
              <a:gd name="connsiteX28" fmla="*/ 5372100 w 8191500"/>
              <a:gd name="connsiteY28" fmla="*/ 1348889 h 1674599"/>
              <a:gd name="connsiteX29" fmla="*/ 5471160 w 8191500"/>
              <a:gd name="connsiteY29" fmla="*/ 1265069 h 1674599"/>
              <a:gd name="connsiteX30" fmla="*/ 5562600 w 8191500"/>
              <a:gd name="connsiteY30" fmla="*/ 1508909 h 1674599"/>
              <a:gd name="connsiteX31" fmla="*/ 5638800 w 8191500"/>
              <a:gd name="connsiteY31" fmla="*/ 1539389 h 1674599"/>
              <a:gd name="connsiteX32" fmla="*/ 5829300 w 8191500"/>
              <a:gd name="connsiteY32" fmla="*/ 1310789 h 1674599"/>
              <a:gd name="connsiteX33" fmla="*/ 5928360 w 8191500"/>
              <a:gd name="connsiteY33" fmla="*/ 1356509 h 1674599"/>
              <a:gd name="connsiteX34" fmla="*/ 6118860 w 8191500"/>
              <a:gd name="connsiteY34" fmla="*/ 1379369 h 1674599"/>
              <a:gd name="connsiteX35" fmla="*/ 6294120 w 8191500"/>
              <a:gd name="connsiteY35" fmla="*/ 1554629 h 1674599"/>
              <a:gd name="connsiteX36" fmla="*/ 6385560 w 8191500"/>
              <a:gd name="connsiteY36" fmla="*/ 1402229 h 1674599"/>
              <a:gd name="connsiteX37" fmla="*/ 6484620 w 8191500"/>
              <a:gd name="connsiteY37" fmla="*/ 1402229 h 1674599"/>
              <a:gd name="connsiteX38" fmla="*/ 6553200 w 8191500"/>
              <a:gd name="connsiteY38" fmla="*/ 1326029 h 1674599"/>
              <a:gd name="connsiteX39" fmla="*/ 6652260 w 8191500"/>
              <a:gd name="connsiteY39" fmla="*/ 1028849 h 1674599"/>
              <a:gd name="connsiteX40" fmla="*/ 6758940 w 8191500"/>
              <a:gd name="connsiteY40" fmla="*/ 922169 h 1674599"/>
              <a:gd name="connsiteX41" fmla="*/ 6835140 w 8191500"/>
              <a:gd name="connsiteY41" fmla="*/ 1280309 h 1674599"/>
              <a:gd name="connsiteX42" fmla="*/ 6949440 w 8191500"/>
              <a:gd name="connsiteY42" fmla="*/ 1486049 h 1674599"/>
              <a:gd name="connsiteX43" fmla="*/ 7018020 w 8191500"/>
              <a:gd name="connsiteY43" fmla="*/ 952649 h 1674599"/>
              <a:gd name="connsiteX44" fmla="*/ 7078980 w 8191500"/>
              <a:gd name="connsiteY44" fmla="*/ 388769 h 1674599"/>
              <a:gd name="connsiteX45" fmla="*/ 7094220 w 8191500"/>
              <a:gd name="connsiteY45" fmla="*/ 149 h 1674599"/>
              <a:gd name="connsiteX46" fmla="*/ 7147560 w 8191500"/>
              <a:gd name="connsiteY46" fmla="*/ 350669 h 1674599"/>
              <a:gd name="connsiteX47" fmla="*/ 7208520 w 8191500"/>
              <a:gd name="connsiteY47" fmla="*/ 960269 h 1674599"/>
              <a:gd name="connsiteX48" fmla="*/ 7299960 w 8191500"/>
              <a:gd name="connsiteY48" fmla="*/ 1310789 h 1674599"/>
              <a:gd name="connsiteX49" fmla="*/ 7406640 w 8191500"/>
              <a:gd name="connsiteY49" fmla="*/ 1531769 h 1674599"/>
              <a:gd name="connsiteX50" fmla="*/ 7589520 w 8191500"/>
              <a:gd name="connsiteY50" fmla="*/ 1592729 h 1674599"/>
              <a:gd name="connsiteX51" fmla="*/ 7764780 w 8191500"/>
              <a:gd name="connsiteY51" fmla="*/ 1547009 h 1674599"/>
              <a:gd name="connsiteX52" fmla="*/ 7978140 w 8191500"/>
              <a:gd name="connsiteY52" fmla="*/ 1585109 h 1674599"/>
              <a:gd name="connsiteX53" fmla="*/ 8031480 w 8191500"/>
              <a:gd name="connsiteY53" fmla="*/ 1615589 h 1674599"/>
              <a:gd name="connsiteX54" fmla="*/ 8191500 w 8191500"/>
              <a:gd name="connsiteY5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792980 w 8191500"/>
              <a:gd name="connsiteY23" fmla="*/ 1638449 h 1674599"/>
              <a:gd name="connsiteX24" fmla="*/ 5097780 w 8191500"/>
              <a:gd name="connsiteY24" fmla="*/ 1592729 h 1674599"/>
              <a:gd name="connsiteX25" fmla="*/ 5181600 w 8191500"/>
              <a:gd name="connsiteY25" fmla="*/ 1371749 h 1674599"/>
              <a:gd name="connsiteX26" fmla="*/ 5288280 w 8191500"/>
              <a:gd name="connsiteY26" fmla="*/ 1226969 h 1674599"/>
              <a:gd name="connsiteX27" fmla="*/ 5372100 w 8191500"/>
              <a:gd name="connsiteY27" fmla="*/ 1348889 h 1674599"/>
              <a:gd name="connsiteX28" fmla="*/ 5471160 w 8191500"/>
              <a:gd name="connsiteY28" fmla="*/ 1265069 h 1674599"/>
              <a:gd name="connsiteX29" fmla="*/ 5562600 w 8191500"/>
              <a:gd name="connsiteY29" fmla="*/ 1508909 h 1674599"/>
              <a:gd name="connsiteX30" fmla="*/ 5638800 w 8191500"/>
              <a:gd name="connsiteY30" fmla="*/ 1539389 h 1674599"/>
              <a:gd name="connsiteX31" fmla="*/ 5829300 w 8191500"/>
              <a:gd name="connsiteY31" fmla="*/ 1310789 h 1674599"/>
              <a:gd name="connsiteX32" fmla="*/ 5928360 w 8191500"/>
              <a:gd name="connsiteY32" fmla="*/ 1356509 h 1674599"/>
              <a:gd name="connsiteX33" fmla="*/ 6118860 w 8191500"/>
              <a:gd name="connsiteY33" fmla="*/ 1379369 h 1674599"/>
              <a:gd name="connsiteX34" fmla="*/ 6294120 w 8191500"/>
              <a:gd name="connsiteY34" fmla="*/ 1554629 h 1674599"/>
              <a:gd name="connsiteX35" fmla="*/ 6385560 w 8191500"/>
              <a:gd name="connsiteY35" fmla="*/ 1402229 h 1674599"/>
              <a:gd name="connsiteX36" fmla="*/ 6484620 w 8191500"/>
              <a:gd name="connsiteY36" fmla="*/ 1402229 h 1674599"/>
              <a:gd name="connsiteX37" fmla="*/ 6553200 w 8191500"/>
              <a:gd name="connsiteY37" fmla="*/ 1326029 h 1674599"/>
              <a:gd name="connsiteX38" fmla="*/ 6652260 w 8191500"/>
              <a:gd name="connsiteY38" fmla="*/ 1028849 h 1674599"/>
              <a:gd name="connsiteX39" fmla="*/ 6758940 w 8191500"/>
              <a:gd name="connsiteY39" fmla="*/ 922169 h 1674599"/>
              <a:gd name="connsiteX40" fmla="*/ 6835140 w 8191500"/>
              <a:gd name="connsiteY40" fmla="*/ 1280309 h 1674599"/>
              <a:gd name="connsiteX41" fmla="*/ 6949440 w 8191500"/>
              <a:gd name="connsiteY41" fmla="*/ 1486049 h 1674599"/>
              <a:gd name="connsiteX42" fmla="*/ 7018020 w 8191500"/>
              <a:gd name="connsiteY42" fmla="*/ 952649 h 1674599"/>
              <a:gd name="connsiteX43" fmla="*/ 7078980 w 8191500"/>
              <a:gd name="connsiteY43" fmla="*/ 388769 h 1674599"/>
              <a:gd name="connsiteX44" fmla="*/ 7094220 w 8191500"/>
              <a:gd name="connsiteY44" fmla="*/ 149 h 1674599"/>
              <a:gd name="connsiteX45" fmla="*/ 7147560 w 8191500"/>
              <a:gd name="connsiteY45" fmla="*/ 350669 h 1674599"/>
              <a:gd name="connsiteX46" fmla="*/ 7208520 w 8191500"/>
              <a:gd name="connsiteY46" fmla="*/ 960269 h 1674599"/>
              <a:gd name="connsiteX47" fmla="*/ 7299960 w 8191500"/>
              <a:gd name="connsiteY47" fmla="*/ 1310789 h 1674599"/>
              <a:gd name="connsiteX48" fmla="*/ 7406640 w 8191500"/>
              <a:gd name="connsiteY48" fmla="*/ 1531769 h 1674599"/>
              <a:gd name="connsiteX49" fmla="*/ 7589520 w 8191500"/>
              <a:gd name="connsiteY49" fmla="*/ 1592729 h 1674599"/>
              <a:gd name="connsiteX50" fmla="*/ 7764780 w 8191500"/>
              <a:gd name="connsiteY50" fmla="*/ 1547009 h 1674599"/>
              <a:gd name="connsiteX51" fmla="*/ 7978140 w 8191500"/>
              <a:gd name="connsiteY51" fmla="*/ 1585109 h 1674599"/>
              <a:gd name="connsiteX52" fmla="*/ 8031480 w 8191500"/>
              <a:gd name="connsiteY52" fmla="*/ 1615589 h 1674599"/>
              <a:gd name="connsiteX53" fmla="*/ 8191500 w 8191500"/>
              <a:gd name="connsiteY5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792980 w 8191500"/>
              <a:gd name="connsiteY22" fmla="*/ 1638449 h 1674599"/>
              <a:gd name="connsiteX23" fmla="*/ 5097780 w 8191500"/>
              <a:gd name="connsiteY23" fmla="*/ 1592729 h 1674599"/>
              <a:gd name="connsiteX24" fmla="*/ 5181600 w 8191500"/>
              <a:gd name="connsiteY24" fmla="*/ 1371749 h 1674599"/>
              <a:gd name="connsiteX25" fmla="*/ 5288280 w 8191500"/>
              <a:gd name="connsiteY25" fmla="*/ 1226969 h 1674599"/>
              <a:gd name="connsiteX26" fmla="*/ 5372100 w 8191500"/>
              <a:gd name="connsiteY26" fmla="*/ 1348889 h 1674599"/>
              <a:gd name="connsiteX27" fmla="*/ 5471160 w 8191500"/>
              <a:gd name="connsiteY27" fmla="*/ 1265069 h 1674599"/>
              <a:gd name="connsiteX28" fmla="*/ 5562600 w 8191500"/>
              <a:gd name="connsiteY28" fmla="*/ 1508909 h 1674599"/>
              <a:gd name="connsiteX29" fmla="*/ 5638800 w 8191500"/>
              <a:gd name="connsiteY29" fmla="*/ 1539389 h 1674599"/>
              <a:gd name="connsiteX30" fmla="*/ 5829300 w 8191500"/>
              <a:gd name="connsiteY30" fmla="*/ 1310789 h 1674599"/>
              <a:gd name="connsiteX31" fmla="*/ 5928360 w 8191500"/>
              <a:gd name="connsiteY31" fmla="*/ 1356509 h 1674599"/>
              <a:gd name="connsiteX32" fmla="*/ 6118860 w 8191500"/>
              <a:gd name="connsiteY32" fmla="*/ 1379369 h 1674599"/>
              <a:gd name="connsiteX33" fmla="*/ 6294120 w 8191500"/>
              <a:gd name="connsiteY33" fmla="*/ 1554629 h 1674599"/>
              <a:gd name="connsiteX34" fmla="*/ 6385560 w 8191500"/>
              <a:gd name="connsiteY34" fmla="*/ 1402229 h 1674599"/>
              <a:gd name="connsiteX35" fmla="*/ 6484620 w 8191500"/>
              <a:gd name="connsiteY35" fmla="*/ 1402229 h 1674599"/>
              <a:gd name="connsiteX36" fmla="*/ 6553200 w 8191500"/>
              <a:gd name="connsiteY36" fmla="*/ 1326029 h 1674599"/>
              <a:gd name="connsiteX37" fmla="*/ 6652260 w 8191500"/>
              <a:gd name="connsiteY37" fmla="*/ 1028849 h 1674599"/>
              <a:gd name="connsiteX38" fmla="*/ 6758940 w 8191500"/>
              <a:gd name="connsiteY38" fmla="*/ 922169 h 1674599"/>
              <a:gd name="connsiteX39" fmla="*/ 6835140 w 8191500"/>
              <a:gd name="connsiteY39" fmla="*/ 1280309 h 1674599"/>
              <a:gd name="connsiteX40" fmla="*/ 6949440 w 8191500"/>
              <a:gd name="connsiteY40" fmla="*/ 1486049 h 1674599"/>
              <a:gd name="connsiteX41" fmla="*/ 7018020 w 8191500"/>
              <a:gd name="connsiteY41" fmla="*/ 952649 h 1674599"/>
              <a:gd name="connsiteX42" fmla="*/ 7078980 w 8191500"/>
              <a:gd name="connsiteY42" fmla="*/ 388769 h 1674599"/>
              <a:gd name="connsiteX43" fmla="*/ 7094220 w 8191500"/>
              <a:gd name="connsiteY43" fmla="*/ 149 h 1674599"/>
              <a:gd name="connsiteX44" fmla="*/ 7147560 w 8191500"/>
              <a:gd name="connsiteY44" fmla="*/ 350669 h 1674599"/>
              <a:gd name="connsiteX45" fmla="*/ 7208520 w 8191500"/>
              <a:gd name="connsiteY45" fmla="*/ 960269 h 1674599"/>
              <a:gd name="connsiteX46" fmla="*/ 7299960 w 8191500"/>
              <a:gd name="connsiteY46" fmla="*/ 1310789 h 1674599"/>
              <a:gd name="connsiteX47" fmla="*/ 7406640 w 8191500"/>
              <a:gd name="connsiteY47" fmla="*/ 1531769 h 1674599"/>
              <a:gd name="connsiteX48" fmla="*/ 7589520 w 8191500"/>
              <a:gd name="connsiteY48" fmla="*/ 1592729 h 1674599"/>
              <a:gd name="connsiteX49" fmla="*/ 7764780 w 8191500"/>
              <a:gd name="connsiteY49" fmla="*/ 1547009 h 1674599"/>
              <a:gd name="connsiteX50" fmla="*/ 7978140 w 8191500"/>
              <a:gd name="connsiteY50" fmla="*/ 1585109 h 1674599"/>
              <a:gd name="connsiteX51" fmla="*/ 8031480 w 8191500"/>
              <a:gd name="connsiteY51" fmla="*/ 1615589 h 1674599"/>
              <a:gd name="connsiteX52" fmla="*/ 8191500 w 8191500"/>
              <a:gd name="connsiteY5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792980 w 8191500"/>
              <a:gd name="connsiteY21" fmla="*/ 1638449 h 1674599"/>
              <a:gd name="connsiteX22" fmla="*/ 5097780 w 8191500"/>
              <a:gd name="connsiteY22" fmla="*/ 1592729 h 1674599"/>
              <a:gd name="connsiteX23" fmla="*/ 5181600 w 8191500"/>
              <a:gd name="connsiteY23" fmla="*/ 1371749 h 1674599"/>
              <a:gd name="connsiteX24" fmla="*/ 5288280 w 8191500"/>
              <a:gd name="connsiteY24" fmla="*/ 1226969 h 1674599"/>
              <a:gd name="connsiteX25" fmla="*/ 5372100 w 8191500"/>
              <a:gd name="connsiteY25" fmla="*/ 1348889 h 1674599"/>
              <a:gd name="connsiteX26" fmla="*/ 5471160 w 8191500"/>
              <a:gd name="connsiteY26" fmla="*/ 1265069 h 1674599"/>
              <a:gd name="connsiteX27" fmla="*/ 5562600 w 8191500"/>
              <a:gd name="connsiteY27" fmla="*/ 1508909 h 1674599"/>
              <a:gd name="connsiteX28" fmla="*/ 5638800 w 8191500"/>
              <a:gd name="connsiteY28" fmla="*/ 1539389 h 1674599"/>
              <a:gd name="connsiteX29" fmla="*/ 5829300 w 8191500"/>
              <a:gd name="connsiteY29" fmla="*/ 1310789 h 1674599"/>
              <a:gd name="connsiteX30" fmla="*/ 5928360 w 8191500"/>
              <a:gd name="connsiteY30" fmla="*/ 1356509 h 1674599"/>
              <a:gd name="connsiteX31" fmla="*/ 6118860 w 8191500"/>
              <a:gd name="connsiteY31" fmla="*/ 1379369 h 1674599"/>
              <a:gd name="connsiteX32" fmla="*/ 6294120 w 8191500"/>
              <a:gd name="connsiteY32" fmla="*/ 1554629 h 1674599"/>
              <a:gd name="connsiteX33" fmla="*/ 6385560 w 8191500"/>
              <a:gd name="connsiteY33" fmla="*/ 1402229 h 1674599"/>
              <a:gd name="connsiteX34" fmla="*/ 6484620 w 8191500"/>
              <a:gd name="connsiteY34" fmla="*/ 1402229 h 1674599"/>
              <a:gd name="connsiteX35" fmla="*/ 6553200 w 8191500"/>
              <a:gd name="connsiteY35" fmla="*/ 1326029 h 1674599"/>
              <a:gd name="connsiteX36" fmla="*/ 6652260 w 8191500"/>
              <a:gd name="connsiteY36" fmla="*/ 1028849 h 1674599"/>
              <a:gd name="connsiteX37" fmla="*/ 6758940 w 8191500"/>
              <a:gd name="connsiteY37" fmla="*/ 922169 h 1674599"/>
              <a:gd name="connsiteX38" fmla="*/ 6835140 w 8191500"/>
              <a:gd name="connsiteY38" fmla="*/ 1280309 h 1674599"/>
              <a:gd name="connsiteX39" fmla="*/ 6949440 w 8191500"/>
              <a:gd name="connsiteY39" fmla="*/ 1486049 h 1674599"/>
              <a:gd name="connsiteX40" fmla="*/ 7018020 w 8191500"/>
              <a:gd name="connsiteY40" fmla="*/ 952649 h 1674599"/>
              <a:gd name="connsiteX41" fmla="*/ 7078980 w 8191500"/>
              <a:gd name="connsiteY41" fmla="*/ 388769 h 1674599"/>
              <a:gd name="connsiteX42" fmla="*/ 7094220 w 8191500"/>
              <a:gd name="connsiteY42" fmla="*/ 149 h 1674599"/>
              <a:gd name="connsiteX43" fmla="*/ 7147560 w 8191500"/>
              <a:gd name="connsiteY43" fmla="*/ 350669 h 1674599"/>
              <a:gd name="connsiteX44" fmla="*/ 7208520 w 8191500"/>
              <a:gd name="connsiteY44" fmla="*/ 960269 h 1674599"/>
              <a:gd name="connsiteX45" fmla="*/ 7299960 w 8191500"/>
              <a:gd name="connsiteY45" fmla="*/ 1310789 h 1674599"/>
              <a:gd name="connsiteX46" fmla="*/ 7406640 w 8191500"/>
              <a:gd name="connsiteY46" fmla="*/ 1531769 h 1674599"/>
              <a:gd name="connsiteX47" fmla="*/ 7589520 w 8191500"/>
              <a:gd name="connsiteY47" fmla="*/ 1592729 h 1674599"/>
              <a:gd name="connsiteX48" fmla="*/ 7764780 w 8191500"/>
              <a:gd name="connsiteY48" fmla="*/ 1547009 h 1674599"/>
              <a:gd name="connsiteX49" fmla="*/ 7978140 w 8191500"/>
              <a:gd name="connsiteY49" fmla="*/ 1585109 h 1674599"/>
              <a:gd name="connsiteX50" fmla="*/ 8031480 w 8191500"/>
              <a:gd name="connsiteY50" fmla="*/ 1615589 h 1674599"/>
              <a:gd name="connsiteX51" fmla="*/ 8191500 w 8191500"/>
              <a:gd name="connsiteY5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4792980 w 8191500"/>
              <a:gd name="connsiteY20" fmla="*/ 1638449 h 1674599"/>
              <a:gd name="connsiteX21" fmla="*/ 5097780 w 8191500"/>
              <a:gd name="connsiteY21" fmla="*/ 1592729 h 1674599"/>
              <a:gd name="connsiteX22" fmla="*/ 5181600 w 8191500"/>
              <a:gd name="connsiteY22" fmla="*/ 1371749 h 1674599"/>
              <a:gd name="connsiteX23" fmla="*/ 5288280 w 8191500"/>
              <a:gd name="connsiteY23" fmla="*/ 1226969 h 1674599"/>
              <a:gd name="connsiteX24" fmla="*/ 5372100 w 8191500"/>
              <a:gd name="connsiteY24" fmla="*/ 1348889 h 1674599"/>
              <a:gd name="connsiteX25" fmla="*/ 5471160 w 8191500"/>
              <a:gd name="connsiteY25" fmla="*/ 1265069 h 1674599"/>
              <a:gd name="connsiteX26" fmla="*/ 5562600 w 8191500"/>
              <a:gd name="connsiteY26" fmla="*/ 1508909 h 1674599"/>
              <a:gd name="connsiteX27" fmla="*/ 5638800 w 8191500"/>
              <a:gd name="connsiteY27" fmla="*/ 1539389 h 1674599"/>
              <a:gd name="connsiteX28" fmla="*/ 5829300 w 8191500"/>
              <a:gd name="connsiteY28" fmla="*/ 1310789 h 1674599"/>
              <a:gd name="connsiteX29" fmla="*/ 5928360 w 8191500"/>
              <a:gd name="connsiteY29" fmla="*/ 1356509 h 1674599"/>
              <a:gd name="connsiteX30" fmla="*/ 6118860 w 8191500"/>
              <a:gd name="connsiteY30" fmla="*/ 1379369 h 1674599"/>
              <a:gd name="connsiteX31" fmla="*/ 6294120 w 8191500"/>
              <a:gd name="connsiteY31" fmla="*/ 1554629 h 1674599"/>
              <a:gd name="connsiteX32" fmla="*/ 6385560 w 8191500"/>
              <a:gd name="connsiteY32" fmla="*/ 1402229 h 1674599"/>
              <a:gd name="connsiteX33" fmla="*/ 6484620 w 8191500"/>
              <a:gd name="connsiteY33" fmla="*/ 1402229 h 1674599"/>
              <a:gd name="connsiteX34" fmla="*/ 6553200 w 8191500"/>
              <a:gd name="connsiteY34" fmla="*/ 1326029 h 1674599"/>
              <a:gd name="connsiteX35" fmla="*/ 6652260 w 8191500"/>
              <a:gd name="connsiteY35" fmla="*/ 1028849 h 1674599"/>
              <a:gd name="connsiteX36" fmla="*/ 6758940 w 8191500"/>
              <a:gd name="connsiteY36" fmla="*/ 922169 h 1674599"/>
              <a:gd name="connsiteX37" fmla="*/ 6835140 w 8191500"/>
              <a:gd name="connsiteY37" fmla="*/ 1280309 h 1674599"/>
              <a:gd name="connsiteX38" fmla="*/ 6949440 w 8191500"/>
              <a:gd name="connsiteY38" fmla="*/ 1486049 h 1674599"/>
              <a:gd name="connsiteX39" fmla="*/ 7018020 w 8191500"/>
              <a:gd name="connsiteY39" fmla="*/ 952649 h 1674599"/>
              <a:gd name="connsiteX40" fmla="*/ 7078980 w 8191500"/>
              <a:gd name="connsiteY40" fmla="*/ 388769 h 1674599"/>
              <a:gd name="connsiteX41" fmla="*/ 7094220 w 8191500"/>
              <a:gd name="connsiteY41" fmla="*/ 149 h 1674599"/>
              <a:gd name="connsiteX42" fmla="*/ 7147560 w 8191500"/>
              <a:gd name="connsiteY42" fmla="*/ 350669 h 1674599"/>
              <a:gd name="connsiteX43" fmla="*/ 7208520 w 8191500"/>
              <a:gd name="connsiteY43" fmla="*/ 960269 h 1674599"/>
              <a:gd name="connsiteX44" fmla="*/ 7299960 w 8191500"/>
              <a:gd name="connsiteY44" fmla="*/ 1310789 h 1674599"/>
              <a:gd name="connsiteX45" fmla="*/ 7406640 w 8191500"/>
              <a:gd name="connsiteY45" fmla="*/ 1531769 h 1674599"/>
              <a:gd name="connsiteX46" fmla="*/ 7589520 w 8191500"/>
              <a:gd name="connsiteY46" fmla="*/ 1592729 h 1674599"/>
              <a:gd name="connsiteX47" fmla="*/ 7764780 w 8191500"/>
              <a:gd name="connsiteY47" fmla="*/ 1547009 h 1674599"/>
              <a:gd name="connsiteX48" fmla="*/ 7978140 w 8191500"/>
              <a:gd name="connsiteY48" fmla="*/ 1585109 h 1674599"/>
              <a:gd name="connsiteX49" fmla="*/ 8031480 w 8191500"/>
              <a:gd name="connsiteY49" fmla="*/ 1615589 h 1674599"/>
              <a:gd name="connsiteX50" fmla="*/ 8191500 w 8191500"/>
              <a:gd name="connsiteY5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4792980 w 8191500"/>
              <a:gd name="connsiteY19" fmla="*/ 1638449 h 1674599"/>
              <a:gd name="connsiteX20" fmla="*/ 5097780 w 8191500"/>
              <a:gd name="connsiteY20" fmla="*/ 1592729 h 1674599"/>
              <a:gd name="connsiteX21" fmla="*/ 5181600 w 8191500"/>
              <a:gd name="connsiteY21" fmla="*/ 1371749 h 1674599"/>
              <a:gd name="connsiteX22" fmla="*/ 5288280 w 8191500"/>
              <a:gd name="connsiteY22" fmla="*/ 1226969 h 1674599"/>
              <a:gd name="connsiteX23" fmla="*/ 5372100 w 8191500"/>
              <a:gd name="connsiteY23" fmla="*/ 1348889 h 1674599"/>
              <a:gd name="connsiteX24" fmla="*/ 5471160 w 8191500"/>
              <a:gd name="connsiteY24" fmla="*/ 1265069 h 1674599"/>
              <a:gd name="connsiteX25" fmla="*/ 5562600 w 8191500"/>
              <a:gd name="connsiteY25" fmla="*/ 1508909 h 1674599"/>
              <a:gd name="connsiteX26" fmla="*/ 5638800 w 8191500"/>
              <a:gd name="connsiteY26" fmla="*/ 1539389 h 1674599"/>
              <a:gd name="connsiteX27" fmla="*/ 5829300 w 8191500"/>
              <a:gd name="connsiteY27" fmla="*/ 1310789 h 1674599"/>
              <a:gd name="connsiteX28" fmla="*/ 5928360 w 8191500"/>
              <a:gd name="connsiteY28" fmla="*/ 1356509 h 1674599"/>
              <a:gd name="connsiteX29" fmla="*/ 6118860 w 8191500"/>
              <a:gd name="connsiteY29" fmla="*/ 1379369 h 1674599"/>
              <a:gd name="connsiteX30" fmla="*/ 6294120 w 8191500"/>
              <a:gd name="connsiteY30" fmla="*/ 1554629 h 1674599"/>
              <a:gd name="connsiteX31" fmla="*/ 6385560 w 8191500"/>
              <a:gd name="connsiteY31" fmla="*/ 1402229 h 1674599"/>
              <a:gd name="connsiteX32" fmla="*/ 6484620 w 8191500"/>
              <a:gd name="connsiteY32" fmla="*/ 1402229 h 1674599"/>
              <a:gd name="connsiteX33" fmla="*/ 6553200 w 8191500"/>
              <a:gd name="connsiteY33" fmla="*/ 1326029 h 1674599"/>
              <a:gd name="connsiteX34" fmla="*/ 6652260 w 8191500"/>
              <a:gd name="connsiteY34" fmla="*/ 1028849 h 1674599"/>
              <a:gd name="connsiteX35" fmla="*/ 6758940 w 8191500"/>
              <a:gd name="connsiteY35" fmla="*/ 922169 h 1674599"/>
              <a:gd name="connsiteX36" fmla="*/ 6835140 w 8191500"/>
              <a:gd name="connsiteY36" fmla="*/ 1280309 h 1674599"/>
              <a:gd name="connsiteX37" fmla="*/ 6949440 w 8191500"/>
              <a:gd name="connsiteY37" fmla="*/ 1486049 h 1674599"/>
              <a:gd name="connsiteX38" fmla="*/ 7018020 w 8191500"/>
              <a:gd name="connsiteY38" fmla="*/ 952649 h 1674599"/>
              <a:gd name="connsiteX39" fmla="*/ 7078980 w 8191500"/>
              <a:gd name="connsiteY39" fmla="*/ 388769 h 1674599"/>
              <a:gd name="connsiteX40" fmla="*/ 7094220 w 8191500"/>
              <a:gd name="connsiteY40" fmla="*/ 149 h 1674599"/>
              <a:gd name="connsiteX41" fmla="*/ 7147560 w 8191500"/>
              <a:gd name="connsiteY41" fmla="*/ 350669 h 1674599"/>
              <a:gd name="connsiteX42" fmla="*/ 7208520 w 8191500"/>
              <a:gd name="connsiteY42" fmla="*/ 960269 h 1674599"/>
              <a:gd name="connsiteX43" fmla="*/ 7299960 w 8191500"/>
              <a:gd name="connsiteY43" fmla="*/ 1310789 h 1674599"/>
              <a:gd name="connsiteX44" fmla="*/ 7406640 w 8191500"/>
              <a:gd name="connsiteY44" fmla="*/ 1531769 h 1674599"/>
              <a:gd name="connsiteX45" fmla="*/ 7589520 w 8191500"/>
              <a:gd name="connsiteY45" fmla="*/ 1592729 h 1674599"/>
              <a:gd name="connsiteX46" fmla="*/ 7764780 w 8191500"/>
              <a:gd name="connsiteY46" fmla="*/ 1547009 h 1674599"/>
              <a:gd name="connsiteX47" fmla="*/ 7978140 w 8191500"/>
              <a:gd name="connsiteY47" fmla="*/ 1585109 h 1674599"/>
              <a:gd name="connsiteX48" fmla="*/ 8031480 w 8191500"/>
              <a:gd name="connsiteY48" fmla="*/ 1615589 h 1674599"/>
              <a:gd name="connsiteX49" fmla="*/ 8191500 w 8191500"/>
              <a:gd name="connsiteY4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4792980 w 8191500"/>
              <a:gd name="connsiteY18" fmla="*/ 1638449 h 1674599"/>
              <a:gd name="connsiteX19" fmla="*/ 5097780 w 8191500"/>
              <a:gd name="connsiteY19" fmla="*/ 1592729 h 1674599"/>
              <a:gd name="connsiteX20" fmla="*/ 5181600 w 8191500"/>
              <a:gd name="connsiteY20" fmla="*/ 1371749 h 1674599"/>
              <a:gd name="connsiteX21" fmla="*/ 5288280 w 8191500"/>
              <a:gd name="connsiteY21" fmla="*/ 1226969 h 1674599"/>
              <a:gd name="connsiteX22" fmla="*/ 5372100 w 8191500"/>
              <a:gd name="connsiteY22" fmla="*/ 1348889 h 1674599"/>
              <a:gd name="connsiteX23" fmla="*/ 5471160 w 8191500"/>
              <a:gd name="connsiteY23" fmla="*/ 1265069 h 1674599"/>
              <a:gd name="connsiteX24" fmla="*/ 5562600 w 8191500"/>
              <a:gd name="connsiteY24" fmla="*/ 1508909 h 1674599"/>
              <a:gd name="connsiteX25" fmla="*/ 5638800 w 8191500"/>
              <a:gd name="connsiteY25" fmla="*/ 1539389 h 1674599"/>
              <a:gd name="connsiteX26" fmla="*/ 5829300 w 8191500"/>
              <a:gd name="connsiteY26" fmla="*/ 1310789 h 1674599"/>
              <a:gd name="connsiteX27" fmla="*/ 5928360 w 8191500"/>
              <a:gd name="connsiteY27" fmla="*/ 1356509 h 1674599"/>
              <a:gd name="connsiteX28" fmla="*/ 6118860 w 8191500"/>
              <a:gd name="connsiteY28" fmla="*/ 1379369 h 1674599"/>
              <a:gd name="connsiteX29" fmla="*/ 6294120 w 8191500"/>
              <a:gd name="connsiteY29" fmla="*/ 1554629 h 1674599"/>
              <a:gd name="connsiteX30" fmla="*/ 6385560 w 8191500"/>
              <a:gd name="connsiteY30" fmla="*/ 1402229 h 1674599"/>
              <a:gd name="connsiteX31" fmla="*/ 6484620 w 8191500"/>
              <a:gd name="connsiteY31" fmla="*/ 1402229 h 1674599"/>
              <a:gd name="connsiteX32" fmla="*/ 6553200 w 8191500"/>
              <a:gd name="connsiteY32" fmla="*/ 1326029 h 1674599"/>
              <a:gd name="connsiteX33" fmla="*/ 6652260 w 8191500"/>
              <a:gd name="connsiteY33" fmla="*/ 1028849 h 1674599"/>
              <a:gd name="connsiteX34" fmla="*/ 6758940 w 8191500"/>
              <a:gd name="connsiteY34" fmla="*/ 922169 h 1674599"/>
              <a:gd name="connsiteX35" fmla="*/ 6835140 w 8191500"/>
              <a:gd name="connsiteY35" fmla="*/ 1280309 h 1674599"/>
              <a:gd name="connsiteX36" fmla="*/ 6949440 w 8191500"/>
              <a:gd name="connsiteY36" fmla="*/ 1486049 h 1674599"/>
              <a:gd name="connsiteX37" fmla="*/ 7018020 w 8191500"/>
              <a:gd name="connsiteY37" fmla="*/ 952649 h 1674599"/>
              <a:gd name="connsiteX38" fmla="*/ 7078980 w 8191500"/>
              <a:gd name="connsiteY38" fmla="*/ 388769 h 1674599"/>
              <a:gd name="connsiteX39" fmla="*/ 7094220 w 8191500"/>
              <a:gd name="connsiteY39" fmla="*/ 149 h 1674599"/>
              <a:gd name="connsiteX40" fmla="*/ 7147560 w 8191500"/>
              <a:gd name="connsiteY40" fmla="*/ 350669 h 1674599"/>
              <a:gd name="connsiteX41" fmla="*/ 7208520 w 8191500"/>
              <a:gd name="connsiteY41" fmla="*/ 960269 h 1674599"/>
              <a:gd name="connsiteX42" fmla="*/ 7299960 w 8191500"/>
              <a:gd name="connsiteY42" fmla="*/ 1310789 h 1674599"/>
              <a:gd name="connsiteX43" fmla="*/ 7406640 w 8191500"/>
              <a:gd name="connsiteY43" fmla="*/ 1531769 h 1674599"/>
              <a:gd name="connsiteX44" fmla="*/ 7589520 w 8191500"/>
              <a:gd name="connsiteY44" fmla="*/ 1592729 h 1674599"/>
              <a:gd name="connsiteX45" fmla="*/ 7764780 w 8191500"/>
              <a:gd name="connsiteY45" fmla="*/ 1547009 h 1674599"/>
              <a:gd name="connsiteX46" fmla="*/ 7978140 w 8191500"/>
              <a:gd name="connsiteY46" fmla="*/ 1585109 h 1674599"/>
              <a:gd name="connsiteX47" fmla="*/ 8031480 w 8191500"/>
              <a:gd name="connsiteY47" fmla="*/ 1615589 h 1674599"/>
              <a:gd name="connsiteX48" fmla="*/ 8191500 w 8191500"/>
              <a:gd name="connsiteY4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4792980 w 8191500"/>
              <a:gd name="connsiteY17" fmla="*/ 1638449 h 1674599"/>
              <a:gd name="connsiteX18" fmla="*/ 5097780 w 8191500"/>
              <a:gd name="connsiteY18" fmla="*/ 1592729 h 1674599"/>
              <a:gd name="connsiteX19" fmla="*/ 5181600 w 8191500"/>
              <a:gd name="connsiteY19" fmla="*/ 1371749 h 1674599"/>
              <a:gd name="connsiteX20" fmla="*/ 5288280 w 8191500"/>
              <a:gd name="connsiteY20" fmla="*/ 1226969 h 1674599"/>
              <a:gd name="connsiteX21" fmla="*/ 5372100 w 8191500"/>
              <a:gd name="connsiteY21" fmla="*/ 1348889 h 1674599"/>
              <a:gd name="connsiteX22" fmla="*/ 5471160 w 8191500"/>
              <a:gd name="connsiteY22" fmla="*/ 1265069 h 1674599"/>
              <a:gd name="connsiteX23" fmla="*/ 5562600 w 8191500"/>
              <a:gd name="connsiteY23" fmla="*/ 1508909 h 1674599"/>
              <a:gd name="connsiteX24" fmla="*/ 5638800 w 8191500"/>
              <a:gd name="connsiteY24" fmla="*/ 1539389 h 1674599"/>
              <a:gd name="connsiteX25" fmla="*/ 5829300 w 8191500"/>
              <a:gd name="connsiteY25" fmla="*/ 1310789 h 1674599"/>
              <a:gd name="connsiteX26" fmla="*/ 5928360 w 8191500"/>
              <a:gd name="connsiteY26" fmla="*/ 1356509 h 1674599"/>
              <a:gd name="connsiteX27" fmla="*/ 6118860 w 8191500"/>
              <a:gd name="connsiteY27" fmla="*/ 1379369 h 1674599"/>
              <a:gd name="connsiteX28" fmla="*/ 6294120 w 8191500"/>
              <a:gd name="connsiteY28" fmla="*/ 1554629 h 1674599"/>
              <a:gd name="connsiteX29" fmla="*/ 6385560 w 8191500"/>
              <a:gd name="connsiteY29" fmla="*/ 1402229 h 1674599"/>
              <a:gd name="connsiteX30" fmla="*/ 6484620 w 8191500"/>
              <a:gd name="connsiteY30" fmla="*/ 1402229 h 1674599"/>
              <a:gd name="connsiteX31" fmla="*/ 6553200 w 8191500"/>
              <a:gd name="connsiteY31" fmla="*/ 1326029 h 1674599"/>
              <a:gd name="connsiteX32" fmla="*/ 6652260 w 8191500"/>
              <a:gd name="connsiteY32" fmla="*/ 1028849 h 1674599"/>
              <a:gd name="connsiteX33" fmla="*/ 6758940 w 8191500"/>
              <a:gd name="connsiteY33" fmla="*/ 922169 h 1674599"/>
              <a:gd name="connsiteX34" fmla="*/ 6835140 w 8191500"/>
              <a:gd name="connsiteY34" fmla="*/ 1280309 h 1674599"/>
              <a:gd name="connsiteX35" fmla="*/ 6949440 w 8191500"/>
              <a:gd name="connsiteY35" fmla="*/ 1486049 h 1674599"/>
              <a:gd name="connsiteX36" fmla="*/ 7018020 w 8191500"/>
              <a:gd name="connsiteY36" fmla="*/ 952649 h 1674599"/>
              <a:gd name="connsiteX37" fmla="*/ 7078980 w 8191500"/>
              <a:gd name="connsiteY37" fmla="*/ 388769 h 1674599"/>
              <a:gd name="connsiteX38" fmla="*/ 7094220 w 8191500"/>
              <a:gd name="connsiteY38" fmla="*/ 149 h 1674599"/>
              <a:gd name="connsiteX39" fmla="*/ 7147560 w 8191500"/>
              <a:gd name="connsiteY39" fmla="*/ 350669 h 1674599"/>
              <a:gd name="connsiteX40" fmla="*/ 7208520 w 8191500"/>
              <a:gd name="connsiteY40" fmla="*/ 960269 h 1674599"/>
              <a:gd name="connsiteX41" fmla="*/ 7299960 w 8191500"/>
              <a:gd name="connsiteY41" fmla="*/ 1310789 h 1674599"/>
              <a:gd name="connsiteX42" fmla="*/ 7406640 w 8191500"/>
              <a:gd name="connsiteY42" fmla="*/ 1531769 h 1674599"/>
              <a:gd name="connsiteX43" fmla="*/ 7589520 w 8191500"/>
              <a:gd name="connsiteY43" fmla="*/ 1592729 h 1674599"/>
              <a:gd name="connsiteX44" fmla="*/ 7764780 w 8191500"/>
              <a:gd name="connsiteY44" fmla="*/ 1547009 h 1674599"/>
              <a:gd name="connsiteX45" fmla="*/ 7978140 w 8191500"/>
              <a:gd name="connsiteY45" fmla="*/ 1585109 h 1674599"/>
              <a:gd name="connsiteX46" fmla="*/ 8031480 w 8191500"/>
              <a:gd name="connsiteY46" fmla="*/ 1615589 h 1674599"/>
              <a:gd name="connsiteX47" fmla="*/ 8191500 w 8191500"/>
              <a:gd name="connsiteY47"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4792980 w 8191500"/>
              <a:gd name="connsiteY16" fmla="*/ 1638449 h 1674599"/>
              <a:gd name="connsiteX17" fmla="*/ 5097780 w 8191500"/>
              <a:gd name="connsiteY17" fmla="*/ 1592729 h 1674599"/>
              <a:gd name="connsiteX18" fmla="*/ 5181600 w 8191500"/>
              <a:gd name="connsiteY18" fmla="*/ 1371749 h 1674599"/>
              <a:gd name="connsiteX19" fmla="*/ 5288280 w 8191500"/>
              <a:gd name="connsiteY19" fmla="*/ 1226969 h 1674599"/>
              <a:gd name="connsiteX20" fmla="*/ 5372100 w 8191500"/>
              <a:gd name="connsiteY20" fmla="*/ 1348889 h 1674599"/>
              <a:gd name="connsiteX21" fmla="*/ 5471160 w 8191500"/>
              <a:gd name="connsiteY21" fmla="*/ 1265069 h 1674599"/>
              <a:gd name="connsiteX22" fmla="*/ 5562600 w 8191500"/>
              <a:gd name="connsiteY22" fmla="*/ 1508909 h 1674599"/>
              <a:gd name="connsiteX23" fmla="*/ 5638800 w 8191500"/>
              <a:gd name="connsiteY23" fmla="*/ 1539389 h 1674599"/>
              <a:gd name="connsiteX24" fmla="*/ 5829300 w 8191500"/>
              <a:gd name="connsiteY24" fmla="*/ 1310789 h 1674599"/>
              <a:gd name="connsiteX25" fmla="*/ 5928360 w 8191500"/>
              <a:gd name="connsiteY25" fmla="*/ 1356509 h 1674599"/>
              <a:gd name="connsiteX26" fmla="*/ 6118860 w 8191500"/>
              <a:gd name="connsiteY26" fmla="*/ 1379369 h 1674599"/>
              <a:gd name="connsiteX27" fmla="*/ 6294120 w 8191500"/>
              <a:gd name="connsiteY27" fmla="*/ 1554629 h 1674599"/>
              <a:gd name="connsiteX28" fmla="*/ 6385560 w 8191500"/>
              <a:gd name="connsiteY28" fmla="*/ 1402229 h 1674599"/>
              <a:gd name="connsiteX29" fmla="*/ 6484620 w 8191500"/>
              <a:gd name="connsiteY29" fmla="*/ 1402229 h 1674599"/>
              <a:gd name="connsiteX30" fmla="*/ 6553200 w 8191500"/>
              <a:gd name="connsiteY30" fmla="*/ 1326029 h 1674599"/>
              <a:gd name="connsiteX31" fmla="*/ 6652260 w 8191500"/>
              <a:gd name="connsiteY31" fmla="*/ 1028849 h 1674599"/>
              <a:gd name="connsiteX32" fmla="*/ 6758940 w 8191500"/>
              <a:gd name="connsiteY32" fmla="*/ 922169 h 1674599"/>
              <a:gd name="connsiteX33" fmla="*/ 6835140 w 8191500"/>
              <a:gd name="connsiteY33" fmla="*/ 1280309 h 1674599"/>
              <a:gd name="connsiteX34" fmla="*/ 6949440 w 8191500"/>
              <a:gd name="connsiteY34" fmla="*/ 1486049 h 1674599"/>
              <a:gd name="connsiteX35" fmla="*/ 7018020 w 8191500"/>
              <a:gd name="connsiteY35" fmla="*/ 952649 h 1674599"/>
              <a:gd name="connsiteX36" fmla="*/ 7078980 w 8191500"/>
              <a:gd name="connsiteY36" fmla="*/ 388769 h 1674599"/>
              <a:gd name="connsiteX37" fmla="*/ 7094220 w 8191500"/>
              <a:gd name="connsiteY37" fmla="*/ 149 h 1674599"/>
              <a:gd name="connsiteX38" fmla="*/ 7147560 w 8191500"/>
              <a:gd name="connsiteY38" fmla="*/ 350669 h 1674599"/>
              <a:gd name="connsiteX39" fmla="*/ 7208520 w 8191500"/>
              <a:gd name="connsiteY39" fmla="*/ 960269 h 1674599"/>
              <a:gd name="connsiteX40" fmla="*/ 7299960 w 8191500"/>
              <a:gd name="connsiteY40" fmla="*/ 1310789 h 1674599"/>
              <a:gd name="connsiteX41" fmla="*/ 7406640 w 8191500"/>
              <a:gd name="connsiteY41" fmla="*/ 1531769 h 1674599"/>
              <a:gd name="connsiteX42" fmla="*/ 7589520 w 8191500"/>
              <a:gd name="connsiteY42" fmla="*/ 1592729 h 1674599"/>
              <a:gd name="connsiteX43" fmla="*/ 7764780 w 8191500"/>
              <a:gd name="connsiteY43" fmla="*/ 1547009 h 1674599"/>
              <a:gd name="connsiteX44" fmla="*/ 7978140 w 8191500"/>
              <a:gd name="connsiteY44" fmla="*/ 1585109 h 1674599"/>
              <a:gd name="connsiteX45" fmla="*/ 8031480 w 8191500"/>
              <a:gd name="connsiteY45" fmla="*/ 1615589 h 1674599"/>
              <a:gd name="connsiteX46" fmla="*/ 8191500 w 8191500"/>
              <a:gd name="connsiteY46"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4792980 w 8191500"/>
              <a:gd name="connsiteY15" fmla="*/ 1638449 h 1674599"/>
              <a:gd name="connsiteX16" fmla="*/ 5097780 w 8191500"/>
              <a:gd name="connsiteY16" fmla="*/ 1592729 h 1674599"/>
              <a:gd name="connsiteX17" fmla="*/ 5181600 w 8191500"/>
              <a:gd name="connsiteY17" fmla="*/ 1371749 h 1674599"/>
              <a:gd name="connsiteX18" fmla="*/ 5288280 w 8191500"/>
              <a:gd name="connsiteY18" fmla="*/ 1226969 h 1674599"/>
              <a:gd name="connsiteX19" fmla="*/ 5372100 w 8191500"/>
              <a:gd name="connsiteY19" fmla="*/ 1348889 h 1674599"/>
              <a:gd name="connsiteX20" fmla="*/ 5471160 w 8191500"/>
              <a:gd name="connsiteY20" fmla="*/ 1265069 h 1674599"/>
              <a:gd name="connsiteX21" fmla="*/ 5562600 w 8191500"/>
              <a:gd name="connsiteY21" fmla="*/ 1508909 h 1674599"/>
              <a:gd name="connsiteX22" fmla="*/ 5638800 w 8191500"/>
              <a:gd name="connsiteY22" fmla="*/ 1539389 h 1674599"/>
              <a:gd name="connsiteX23" fmla="*/ 5829300 w 8191500"/>
              <a:gd name="connsiteY23" fmla="*/ 1310789 h 1674599"/>
              <a:gd name="connsiteX24" fmla="*/ 5928360 w 8191500"/>
              <a:gd name="connsiteY24" fmla="*/ 1356509 h 1674599"/>
              <a:gd name="connsiteX25" fmla="*/ 6118860 w 8191500"/>
              <a:gd name="connsiteY25" fmla="*/ 1379369 h 1674599"/>
              <a:gd name="connsiteX26" fmla="*/ 6294120 w 8191500"/>
              <a:gd name="connsiteY26" fmla="*/ 1554629 h 1674599"/>
              <a:gd name="connsiteX27" fmla="*/ 6385560 w 8191500"/>
              <a:gd name="connsiteY27" fmla="*/ 1402229 h 1674599"/>
              <a:gd name="connsiteX28" fmla="*/ 6484620 w 8191500"/>
              <a:gd name="connsiteY28" fmla="*/ 1402229 h 1674599"/>
              <a:gd name="connsiteX29" fmla="*/ 6553200 w 8191500"/>
              <a:gd name="connsiteY29" fmla="*/ 1326029 h 1674599"/>
              <a:gd name="connsiteX30" fmla="*/ 6652260 w 8191500"/>
              <a:gd name="connsiteY30" fmla="*/ 1028849 h 1674599"/>
              <a:gd name="connsiteX31" fmla="*/ 6758940 w 8191500"/>
              <a:gd name="connsiteY31" fmla="*/ 922169 h 1674599"/>
              <a:gd name="connsiteX32" fmla="*/ 6835140 w 8191500"/>
              <a:gd name="connsiteY32" fmla="*/ 1280309 h 1674599"/>
              <a:gd name="connsiteX33" fmla="*/ 6949440 w 8191500"/>
              <a:gd name="connsiteY33" fmla="*/ 1486049 h 1674599"/>
              <a:gd name="connsiteX34" fmla="*/ 7018020 w 8191500"/>
              <a:gd name="connsiteY34" fmla="*/ 952649 h 1674599"/>
              <a:gd name="connsiteX35" fmla="*/ 7078980 w 8191500"/>
              <a:gd name="connsiteY35" fmla="*/ 388769 h 1674599"/>
              <a:gd name="connsiteX36" fmla="*/ 7094220 w 8191500"/>
              <a:gd name="connsiteY36" fmla="*/ 149 h 1674599"/>
              <a:gd name="connsiteX37" fmla="*/ 7147560 w 8191500"/>
              <a:gd name="connsiteY37" fmla="*/ 350669 h 1674599"/>
              <a:gd name="connsiteX38" fmla="*/ 7208520 w 8191500"/>
              <a:gd name="connsiteY38" fmla="*/ 960269 h 1674599"/>
              <a:gd name="connsiteX39" fmla="*/ 7299960 w 8191500"/>
              <a:gd name="connsiteY39" fmla="*/ 1310789 h 1674599"/>
              <a:gd name="connsiteX40" fmla="*/ 7406640 w 8191500"/>
              <a:gd name="connsiteY40" fmla="*/ 1531769 h 1674599"/>
              <a:gd name="connsiteX41" fmla="*/ 7589520 w 8191500"/>
              <a:gd name="connsiteY41" fmla="*/ 1592729 h 1674599"/>
              <a:gd name="connsiteX42" fmla="*/ 7764780 w 8191500"/>
              <a:gd name="connsiteY42" fmla="*/ 1547009 h 1674599"/>
              <a:gd name="connsiteX43" fmla="*/ 7978140 w 8191500"/>
              <a:gd name="connsiteY43" fmla="*/ 1585109 h 1674599"/>
              <a:gd name="connsiteX44" fmla="*/ 8031480 w 8191500"/>
              <a:gd name="connsiteY44" fmla="*/ 1615589 h 1674599"/>
              <a:gd name="connsiteX45" fmla="*/ 8191500 w 8191500"/>
              <a:gd name="connsiteY45"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4792980 w 8191500"/>
              <a:gd name="connsiteY14" fmla="*/ 1638449 h 1674599"/>
              <a:gd name="connsiteX15" fmla="*/ 5097780 w 8191500"/>
              <a:gd name="connsiteY15" fmla="*/ 1592729 h 1674599"/>
              <a:gd name="connsiteX16" fmla="*/ 5181600 w 8191500"/>
              <a:gd name="connsiteY16" fmla="*/ 1371749 h 1674599"/>
              <a:gd name="connsiteX17" fmla="*/ 5288280 w 8191500"/>
              <a:gd name="connsiteY17" fmla="*/ 1226969 h 1674599"/>
              <a:gd name="connsiteX18" fmla="*/ 5372100 w 8191500"/>
              <a:gd name="connsiteY18" fmla="*/ 1348889 h 1674599"/>
              <a:gd name="connsiteX19" fmla="*/ 5471160 w 8191500"/>
              <a:gd name="connsiteY19" fmla="*/ 1265069 h 1674599"/>
              <a:gd name="connsiteX20" fmla="*/ 5562600 w 8191500"/>
              <a:gd name="connsiteY20" fmla="*/ 1508909 h 1674599"/>
              <a:gd name="connsiteX21" fmla="*/ 5638800 w 8191500"/>
              <a:gd name="connsiteY21" fmla="*/ 1539389 h 1674599"/>
              <a:gd name="connsiteX22" fmla="*/ 5829300 w 8191500"/>
              <a:gd name="connsiteY22" fmla="*/ 1310789 h 1674599"/>
              <a:gd name="connsiteX23" fmla="*/ 5928360 w 8191500"/>
              <a:gd name="connsiteY23" fmla="*/ 1356509 h 1674599"/>
              <a:gd name="connsiteX24" fmla="*/ 6118860 w 8191500"/>
              <a:gd name="connsiteY24" fmla="*/ 1379369 h 1674599"/>
              <a:gd name="connsiteX25" fmla="*/ 6294120 w 8191500"/>
              <a:gd name="connsiteY25" fmla="*/ 1554629 h 1674599"/>
              <a:gd name="connsiteX26" fmla="*/ 6385560 w 8191500"/>
              <a:gd name="connsiteY26" fmla="*/ 1402229 h 1674599"/>
              <a:gd name="connsiteX27" fmla="*/ 6484620 w 8191500"/>
              <a:gd name="connsiteY27" fmla="*/ 1402229 h 1674599"/>
              <a:gd name="connsiteX28" fmla="*/ 6553200 w 8191500"/>
              <a:gd name="connsiteY28" fmla="*/ 1326029 h 1674599"/>
              <a:gd name="connsiteX29" fmla="*/ 6652260 w 8191500"/>
              <a:gd name="connsiteY29" fmla="*/ 1028849 h 1674599"/>
              <a:gd name="connsiteX30" fmla="*/ 6758940 w 8191500"/>
              <a:gd name="connsiteY30" fmla="*/ 922169 h 1674599"/>
              <a:gd name="connsiteX31" fmla="*/ 6835140 w 8191500"/>
              <a:gd name="connsiteY31" fmla="*/ 1280309 h 1674599"/>
              <a:gd name="connsiteX32" fmla="*/ 6949440 w 8191500"/>
              <a:gd name="connsiteY32" fmla="*/ 1486049 h 1674599"/>
              <a:gd name="connsiteX33" fmla="*/ 7018020 w 8191500"/>
              <a:gd name="connsiteY33" fmla="*/ 952649 h 1674599"/>
              <a:gd name="connsiteX34" fmla="*/ 7078980 w 8191500"/>
              <a:gd name="connsiteY34" fmla="*/ 388769 h 1674599"/>
              <a:gd name="connsiteX35" fmla="*/ 7094220 w 8191500"/>
              <a:gd name="connsiteY35" fmla="*/ 149 h 1674599"/>
              <a:gd name="connsiteX36" fmla="*/ 7147560 w 8191500"/>
              <a:gd name="connsiteY36" fmla="*/ 350669 h 1674599"/>
              <a:gd name="connsiteX37" fmla="*/ 7208520 w 8191500"/>
              <a:gd name="connsiteY37" fmla="*/ 960269 h 1674599"/>
              <a:gd name="connsiteX38" fmla="*/ 7299960 w 8191500"/>
              <a:gd name="connsiteY38" fmla="*/ 1310789 h 1674599"/>
              <a:gd name="connsiteX39" fmla="*/ 7406640 w 8191500"/>
              <a:gd name="connsiteY39" fmla="*/ 1531769 h 1674599"/>
              <a:gd name="connsiteX40" fmla="*/ 7589520 w 8191500"/>
              <a:gd name="connsiteY40" fmla="*/ 1592729 h 1674599"/>
              <a:gd name="connsiteX41" fmla="*/ 7764780 w 8191500"/>
              <a:gd name="connsiteY41" fmla="*/ 1547009 h 1674599"/>
              <a:gd name="connsiteX42" fmla="*/ 7978140 w 8191500"/>
              <a:gd name="connsiteY42" fmla="*/ 1585109 h 1674599"/>
              <a:gd name="connsiteX43" fmla="*/ 8031480 w 8191500"/>
              <a:gd name="connsiteY43" fmla="*/ 1615589 h 1674599"/>
              <a:gd name="connsiteX44" fmla="*/ 8191500 w 8191500"/>
              <a:gd name="connsiteY4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4792980 w 8191500"/>
              <a:gd name="connsiteY13" fmla="*/ 1638449 h 1674599"/>
              <a:gd name="connsiteX14" fmla="*/ 5097780 w 8191500"/>
              <a:gd name="connsiteY14" fmla="*/ 1592729 h 1674599"/>
              <a:gd name="connsiteX15" fmla="*/ 5181600 w 8191500"/>
              <a:gd name="connsiteY15" fmla="*/ 1371749 h 1674599"/>
              <a:gd name="connsiteX16" fmla="*/ 5288280 w 8191500"/>
              <a:gd name="connsiteY16" fmla="*/ 1226969 h 1674599"/>
              <a:gd name="connsiteX17" fmla="*/ 5372100 w 8191500"/>
              <a:gd name="connsiteY17" fmla="*/ 1348889 h 1674599"/>
              <a:gd name="connsiteX18" fmla="*/ 5471160 w 8191500"/>
              <a:gd name="connsiteY18" fmla="*/ 1265069 h 1674599"/>
              <a:gd name="connsiteX19" fmla="*/ 5562600 w 8191500"/>
              <a:gd name="connsiteY19" fmla="*/ 1508909 h 1674599"/>
              <a:gd name="connsiteX20" fmla="*/ 5638800 w 8191500"/>
              <a:gd name="connsiteY20" fmla="*/ 1539389 h 1674599"/>
              <a:gd name="connsiteX21" fmla="*/ 5829300 w 8191500"/>
              <a:gd name="connsiteY21" fmla="*/ 1310789 h 1674599"/>
              <a:gd name="connsiteX22" fmla="*/ 5928360 w 8191500"/>
              <a:gd name="connsiteY22" fmla="*/ 1356509 h 1674599"/>
              <a:gd name="connsiteX23" fmla="*/ 6118860 w 8191500"/>
              <a:gd name="connsiteY23" fmla="*/ 1379369 h 1674599"/>
              <a:gd name="connsiteX24" fmla="*/ 6294120 w 8191500"/>
              <a:gd name="connsiteY24" fmla="*/ 1554629 h 1674599"/>
              <a:gd name="connsiteX25" fmla="*/ 6385560 w 8191500"/>
              <a:gd name="connsiteY25" fmla="*/ 1402229 h 1674599"/>
              <a:gd name="connsiteX26" fmla="*/ 6484620 w 8191500"/>
              <a:gd name="connsiteY26" fmla="*/ 1402229 h 1674599"/>
              <a:gd name="connsiteX27" fmla="*/ 6553200 w 8191500"/>
              <a:gd name="connsiteY27" fmla="*/ 1326029 h 1674599"/>
              <a:gd name="connsiteX28" fmla="*/ 6652260 w 8191500"/>
              <a:gd name="connsiteY28" fmla="*/ 1028849 h 1674599"/>
              <a:gd name="connsiteX29" fmla="*/ 6758940 w 8191500"/>
              <a:gd name="connsiteY29" fmla="*/ 922169 h 1674599"/>
              <a:gd name="connsiteX30" fmla="*/ 6835140 w 8191500"/>
              <a:gd name="connsiteY30" fmla="*/ 1280309 h 1674599"/>
              <a:gd name="connsiteX31" fmla="*/ 6949440 w 8191500"/>
              <a:gd name="connsiteY31" fmla="*/ 1486049 h 1674599"/>
              <a:gd name="connsiteX32" fmla="*/ 7018020 w 8191500"/>
              <a:gd name="connsiteY32" fmla="*/ 952649 h 1674599"/>
              <a:gd name="connsiteX33" fmla="*/ 7078980 w 8191500"/>
              <a:gd name="connsiteY33" fmla="*/ 388769 h 1674599"/>
              <a:gd name="connsiteX34" fmla="*/ 7094220 w 8191500"/>
              <a:gd name="connsiteY34" fmla="*/ 149 h 1674599"/>
              <a:gd name="connsiteX35" fmla="*/ 7147560 w 8191500"/>
              <a:gd name="connsiteY35" fmla="*/ 350669 h 1674599"/>
              <a:gd name="connsiteX36" fmla="*/ 7208520 w 8191500"/>
              <a:gd name="connsiteY36" fmla="*/ 960269 h 1674599"/>
              <a:gd name="connsiteX37" fmla="*/ 7299960 w 8191500"/>
              <a:gd name="connsiteY37" fmla="*/ 1310789 h 1674599"/>
              <a:gd name="connsiteX38" fmla="*/ 7406640 w 8191500"/>
              <a:gd name="connsiteY38" fmla="*/ 1531769 h 1674599"/>
              <a:gd name="connsiteX39" fmla="*/ 7589520 w 8191500"/>
              <a:gd name="connsiteY39" fmla="*/ 1592729 h 1674599"/>
              <a:gd name="connsiteX40" fmla="*/ 7764780 w 8191500"/>
              <a:gd name="connsiteY40" fmla="*/ 1547009 h 1674599"/>
              <a:gd name="connsiteX41" fmla="*/ 7978140 w 8191500"/>
              <a:gd name="connsiteY41" fmla="*/ 1585109 h 1674599"/>
              <a:gd name="connsiteX42" fmla="*/ 8031480 w 8191500"/>
              <a:gd name="connsiteY42" fmla="*/ 1615589 h 1674599"/>
              <a:gd name="connsiteX43" fmla="*/ 8191500 w 8191500"/>
              <a:gd name="connsiteY4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4792980 w 8191500"/>
              <a:gd name="connsiteY12" fmla="*/ 1638449 h 1674599"/>
              <a:gd name="connsiteX13" fmla="*/ 5097780 w 8191500"/>
              <a:gd name="connsiteY13" fmla="*/ 1592729 h 1674599"/>
              <a:gd name="connsiteX14" fmla="*/ 5181600 w 8191500"/>
              <a:gd name="connsiteY14" fmla="*/ 1371749 h 1674599"/>
              <a:gd name="connsiteX15" fmla="*/ 5288280 w 8191500"/>
              <a:gd name="connsiteY15" fmla="*/ 1226969 h 1674599"/>
              <a:gd name="connsiteX16" fmla="*/ 5372100 w 8191500"/>
              <a:gd name="connsiteY16" fmla="*/ 1348889 h 1674599"/>
              <a:gd name="connsiteX17" fmla="*/ 5471160 w 8191500"/>
              <a:gd name="connsiteY17" fmla="*/ 1265069 h 1674599"/>
              <a:gd name="connsiteX18" fmla="*/ 5562600 w 8191500"/>
              <a:gd name="connsiteY18" fmla="*/ 1508909 h 1674599"/>
              <a:gd name="connsiteX19" fmla="*/ 5638800 w 8191500"/>
              <a:gd name="connsiteY19" fmla="*/ 1539389 h 1674599"/>
              <a:gd name="connsiteX20" fmla="*/ 5829300 w 8191500"/>
              <a:gd name="connsiteY20" fmla="*/ 1310789 h 1674599"/>
              <a:gd name="connsiteX21" fmla="*/ 5928360 w 8191500"/>
              <a:gd name="connsiteY21" fmla="*/ 1356509 h 1674599"/>
              <a:gd name="connsiteX22" fmla="*/ 6118860 w 8191500"/>
              <a:gd name="connsiteY22" fmla="*/ 1379369 h 1674599"/>
              <a:gd name="connsiteX23" fmla="*/ 6294120 w 8191500"/>
              <a:gd name="connsiteY23" fmla="*/ 1554629 h 1674599"/>
              <a:gd name="connsiteX24" fmla="*/ 6385560 w 8191500"/>
              <a:gd name="connsiteY24" fmla="*/ 1402229 h 1674599"/>
              <a:gd name="connsiteX25" fmla="*/ 6484620 w 8191500"/>
              <a:gd name="connsiteY25" fmla="*/ 1402229 h 1674599"/>
              <a:gd name="connsiteX26" fmla="*/ 6553200 w 8191500"/>
              <a:gd name="connsiteY26" fmla="*/ 1326029 h 1674599"/>
              <a:gd name="connsiteX27" fmla="*/ 6652260 w 8191500"/>
              <a:gd name="connsiteY27" fmla="*/ 1028849 h 1674599"/>
              <a:gd name="connsiteX28" fmla="*/ 6758940 w 8191500"/>
              <a:gd name="connsiteY28" fmla="*/ 922169 h 1674599"/>
              <a:gd name="connsiteX29" fmla="*/ 6835140 w 8191500"/>
              <a:gd name="connsiteY29" fmla="*/ 1280309 h 1674599"/>
              <a:gd name="connsiteX30" fmla="*/ 6949440 w 8191500"/>
              <a:gd name="connsiteY30" fmla="*/ 1486049 h 1674599"/>
              <a:gd name="connsiteX31" fmla="*/ 7018020 w 8191500"/>
              <a:gd name="connsiteY31" fmla="*/ 952649 h 1674599"/>
              <a:gd name="connsiteX32" fmla="*/ 7078980 w 8191500"/>
              <a:gd name="connsiteY32" fmla="*/ 388769 h 1674599"/>
              <a:gd name="connsiteX33" fmla="*/ 7094220 w 8191500"/>
              <a:gd name="connsiteY33" fmla="*/ 149 h 1674599"/>
              <a:gd name="connsiteX34" fmla="*/ 7147560 w 8191500"/>
              <a:gd name="connsiteY34" fmla="*/ 350669 h 1674599"/>
              <a:gd name="connsiteX35" fmla="*/ 7208520 w 8191500"/>
              <a:gd name="connsiteY35" fmla="*/ 960269 h 1674599"/>
              <a:gd name="connsiteX36" fmla="*/ 7299960 w 8191500"/>
              <a:gd name="connsiteY36" fmla="*/ 1310789 h 1674599"/>
              <a:gd name="connsiteX37" fmla="*/ 7406640 w 8191500"/>
              <a:gd name="connsiteY37" fmla="*/ 1531769 h 1674599"/>
              <a:gd name="connsiteX38" fmla="*/ 7589520 w 8191500"/>
              <a:gd name="connsiteY38" fmla="*/ 1592729 h 1674599"/>
              <a:gd name="connsiteX39" fmla="*/ 7764780 w 8191500"/>
              <a:gd name="connsiteY39" fmla="*/ 1547009 h 1674599"/>
              <a:gd name="connsiteX40" fmla="*/ 7978140 w 8191500"/>
              <a:gd name="connsiteY40" fmla="*/ 1585109 h 1674599"/>
              <a:gd name="connsiteX41" fmla="*/ 8031480 w 8191500"/>
              <a:gd name="connsiteY41" fmla="*/ 1615589 h 1674599"/>
              <a:gd name="connsiteX42" fmla="*/ 8191500 w 8191500"/>
              <a:gd name="connsiteY4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4792980 w 8191500"/>
              <a:gd name="connsiteY11" fmla="*/ 1638449 h 1674599"/>
              <a:gd name="connsiteX12" fmla="*/ 5097780 w 8191500"/>
              <a:gd name="connsiteY12" fmla="*/ 1592729 h 1674599"/>
              <a:gd name="connsiteX13" fmla="*/ 5181600 w 8191500"/>
              <a:gd name="connsiteY13" fmla="*/ 1371749 h 1674599"/>
              <a:gd name="connsiteX14" fmla="*/ 5288280 w 8191500"/>
              <a:gd name="connsiteY14" fmla="*/ 1226969 h 1674599"/>
              <a:gd name="connsiteX15" fmla="*/ 5372100 w 8191500"/>
              <a:gd name="connsiteY15" fmla="*/ 1348889 h 1674599"/>
              <a:gd name="connsiteX16" fmla="*/ 5471160 w 8191500"/>
              <a:gd name="connsiteY16" fmla="*/ 1265069 h 1674599"/>
              <a:gd name="connsiteX17" fmla="*/ 5562600 w 8191500"/>
              <a:gd name="connsiteY17" fmla="*/ 1508909 h 1674599"/>
              <a:gd name="connsiteX18" fmla="*/ 5638800 w 8191500"/>
              <a:gd name="connsiteY18" fmla="*/ 1539389 h 1674599"/>
              <a:gd name="connsiteX19" fmla="*/ 5829300 w 8191500"/>
              <a:gd name="connsiteY19" fmla="*/ 1310789 h 1674599"/>
              <a:gd name="connsiteX20" fmla="*/ 5928360 w 8191500"/>
              <a:gd name="connsiteY20" fmla="*/ 1356509 h 1674599"/>
              <a:gd name="connsiteX21" fmla="*/ 6118860 w 8191500"/>
              <a:gd name="connsiteY21" fmla="*/ 1379369 h 1674599"/>
              <a:gd name="connsiteX22" fmla="*/ 6294120 w 8191500"/>
              <a:gd name="connsiteY22" fmla="*/ 1554629 h 1674599"/>
              <a:gd name="connsiteX23" fmla="*/ 6385560 w 8191500"/>
              <a:gd name="connsiteY23" fmla="*/ 1402229 h 1674599"/>
              <a:gd name="connsiteX24" fmla="*/ 6484620 w 8191500"/>
              <a:gd name="connsiteY24" fmla="*/ 1402229 h 1674599"/>
              <a:gd name="connsiteX25" fmla="*/ 6553200 w 8191500"/>
              <a:gd name="connsiteY25" fmla="*/ 1326029 h 1674599"/>
              <a:gd name="connsiteX26" fmla="*/ 6652260 w 8191500"/>
              <a:gd name="connsiteY26" fmla="*/ 1028849 h 1674599"/>
              <a:gd name="connsiteX27" fmla="*/ 6758940 w 8191500"/>
              <a:gd name="connsiteY27" fmla="*/ 922169 h 1674599"/>
              <a:gd name="connsiteX28" fmla="*/ 6835140 w 8191500"/>
              <a:gd name="connsiteY28" fmla="*/ 1280309 h 1674599"/>
              <a:gd name="connsiteX29" fmla="*/ 6949440 w 8191500"/>
              <a:gd name="connsiteY29" fmla="*/ 1486049 h 1674599"/>
              <a:gd name="connsiteX30" fmla="*/ 7018020 w 8191500"/>
              <a:gd name="connsiteY30" fmla="*/ 952649 h 1674599"/>
              <a:gd name="connsiteX31" fmla="*/ 7078980 w 8191500"/>
              <a:gd name="connsiteY31" fmla="*/ 388769 h 1674599"/>
              <a:gd name="connsiteX32" fmla="*/ 7094220 w 8191500"/>
              <a:gd name="connsiteY32" fmla="*/ 149 h 1674599"/>
              <a:gd name="connsiteX33" fmla="*/ 7147560 w 8191500"/>
              <a:gd name="connsiteY33" fmla="*/ 350669 h 1674599"/>
              <a:gd name="connsiteX34" fmla="*/ 7208520 w 8191500"/>
              <a:gd name="connsiteY34" fmla="*/ 960269 h 1674599"/>
              <a:gd name="connsiteX35" fmla="*/ 7299960 w 8191500"/>
              <a:gd name="connsiteY35" fmla="*/ 1310789 h 1674599"/>
              <a:gd name="connsiteX36" fmla="*/ 7406640 w 8191500"/>
              <a:gd name="connsiteY36" fmla="*/ 1531769 h 1674599"/>
              <a:gd name="connsiteX37" fmla="*/ 7589520 w 8191500"/>
              <a:gd name="connsiteY37" fmla="*/ 1592729 h 1674599"/>
              <a:gd name="connsiteX38" fmla="*/ 7764780 w 8191500"/>
              <a:gd name="connsiteY38" fmla="*/ 1547009 h 1674599"/>
              <a:gd name="connsiteX39" fmla="*/ 7978140 w 8191500"/>
              <a:gd name="connsiteY39" fmla="*/ 1585109 h 1674599"/>
              <a:gd name="connsiteX40" fmla="*/ 8031480 w 8191500"/>
              <a:gd name="connsiteY40" fmla="*/ 1615589 h 1674599"/>
              <a:gd name="connsiteX41" fmla="*/ 8191500 w 8191500"/>
              <a:gd name="connsiteY4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4792980 w 8191500"/>
              <a:gd name="connsiteY10" fmla="*/ 1638449 h 1674599"/>
              <a:gd name="connsiteX11" fmla="*/ 5097780 w 8191500"/>
              <a:gd name="connsiteY11" fmla="*/ 1592729 h 1674599"/>
              <a:gd name="connsiteX12" fmla="*/ 5181600 w 8191500"/>
              <a:gd name="connsiteY12" fmla="*/ 1371749 h 1674599"/>
              <a:gd name="connsiteX13" fmla="*/ 5288280 w 8191500"/>
              <a:gd name="connsiteY13" fmla="*/ 1226969 h 1674599"/>
              <a:gd name="connsiteX14" fmla="*/ 5372100 w 8191500"/>
              <a:gd name="connsiteY14" fmla="*/ 1348889 h 1674599"/>
              <a:gd name="connsiteX15" fmla="*/ 5471160 w 8191500"/>
              <a:gd name="connsiteY15" fmla="*/ 1265069 h 1674599"/>
              <a:gd name="connsiteX16" fmla="*/ 5562600 w 8191500"/>
              <a:gd name="connsiteY16" fmla="*/ 1508909 h 1674599"/>
              <a:gd name="connsiteX17" fmla="*/ 5638800 w 8191500"/>
              <a:gd name="connsiteY17" fmla="*/ 1539389 h 1674599"/>
              <a:gd name="connsiteX18" fmla="*/ 5829300 w 8191500"/>
              <a:gd name="connsiteY18" fmla="*/ 1310789 h 1674599"/>
              <a:gd name="connsiteX19" fmla="*/ 5928360 w 8191500"/>
              <a:gd name="connsiteY19" fmla="*/ 1356509 h 1674599"/>
              <a:gd name="connsiteX20" fmla="*/ 6118860 w 8191500"/>
              <a:gd name="connsiteY20" fmla="*/ 1379369 h 1674599"/>
              <a:gd name="connsiteX21" fmla="*/ 6294120 w 8191500"/>
              <a:gd name="connsiteY21" fmla="*/ 1554629 h 1674599"/>
              <a:gd name="connsiteX22" fmla="*/ 6385560 w 8191500"/>
              <a:gd name="connsiteY22" fmla="*/ 1402229 h 1674599"/>
              <a:gd name="connsiteX23" fmla="*/ 6484620 w 8191500"/>
              <a:gd name="connsiteY23" fmla="*/ 1402229 h 1674599"/>
              <a:gd name="connsiteX24" fmla="*/ 6553200 w 8191500"/>
              <a:gd name="connsiteY24" fmla="*/ 1326029 h 1674599"/>
              <a:gd name="connsiteX25" fmla="*/ 6652260 w 8191500"/>
              <a:gd name="connsiteY25" fmla="*/ 1028849 h 1674599"/>
              <a:gd name="connsiteX26" fmla="*/ 6758940 w 8191500"/>
              <a:gd name="connsiteY26" fmla="*/ 922169 h 1674599"/>
              <a:gd name="connsiteX27" fmla="*/ 6835140 w 8191500"/>
              <a:gd name="connsiteY27" fmla="*/ 1280309 h 1674599"/>
              <a:gd name="connsiteX28" fmla="*/ 6949440 w 8191500"/>
              <a:gd name="connsiteY28" fmla="*/ 1486049 h 1674599"/>
              <a:gd name="connsiteX29" fmla="*/ 7018020 w 8191500"/>
              <a:gd name="connsiteY29" fmla="*/ 952649 h 1674599"/>
              <a:gd name="connsiteX30" fmla="*/ 7078980 w 8191500"/>
              <a:gd name="connsiteY30" fmla="*/ 388769 h 1674599"/>
              <a:gd name="connsiteX31" fmla="*/ 7094220 w 8191500"/>
              <a:gd name="connsiteY31" fmla="*/ 149 h 1674599"/>
              <a:gd name="connsiteX32" fmla="*/ 7147560 w 8191500"/>
              <a:gd name="connsiteY32" fmla="*/ 350669 h 1674599"/>
              <a:gd name="connsiteX33" fmla="*/ 7208520 w 8191500"/>
              <a:gd name="connsiteY33" fmla="*/ 960269 h 1674599"/>
              <a:gd name="connsiteX34" fmla="*/ 7299960 w 8191500"/>
              <a:gd name="connsiteY34" fmla="*/ 1310789 h 1674599"/>
              <a:gd name="connsiteX35" fmla="*/ 7406640 w 8191500"/>
              <a:gd name="connsiteY35" fmla="*/ 1531769 h 1674599"/>
              <a:gd name="connsiteX36" fmla="*/ 7589520 w 8191500"/>
              <a:gd name="connsiteY36" fmla="*/ 1592729 h 1674599"/>
              <a:gd name="connsiteX37" fmla="*/ 7764780 w 8191500"/>
              <a:gd name="connsiteY37" fmla="*/ 1547009 h 1674599"/>
              <a:gd name="connsiteX38" fmla="*/ 7978140 w 8191500"/>
              <a:gd name="connsiteY38" fmla="*/ 1585109 h 1674599"/>
              <a:gd name="connsiteX39" fmla="*/ 8031480 w 8191500"/>
              <a:gd name="connsiteY39" fmla="*/ 1615589 h 1674599"/>
              <a:gd name="connsiteX40" fmla="*/ 8191500 w 8191500"/>
              <a:gd name="connsiteY4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4792980 w 8191500"/>
              <a:gd name="connsiteY9" fmla="*/ 1638449 h 1674599"/>
              <a:gd name="connsiteX10" fmla="*/ 5097780 w 8191500"/>
              <a:gd name="connsiteY10" fmla="*/ 1592729 h 1674599"/>
              <a:gd name="connsiteX11" fmla="*/ 5181600 w 8191500"/>
              <a:gd name="connsiteY11" fmla="*/ 1371749 h 1674599"/>
              <a:gd name="connsiteX12" fmla="*/ 5288280 w 8191500"/>
              <a:gd name="connsiteY12" fmla="*/ 1226969 h 1674599"/>
              <a:gd name="connsiteX13" fmla="*/ 5372100 w 8191500"/>
              <a:gd name="connsiteY13" fmla="*/ 1348889 h 1674599"/>
              <a:gd name="connsiteX14" fmla="*/ 5471160 w 8191500"/>
              <a:gd name="connsiteY14" fmla="*/ 1265069 h 1674599"/>
              <a:gd name="connsiteX15" fmla="*/ 5562600 w 8191500"/>
              <a:gd name="connsiteY15" fmla="*/ 1508909 h 1674599"/>
              <a:gd name="connsiteX16" fmla="*/ 5638800 w 8191500"/>
              <a:gd name="connsiteY16" fmla="*/ 1539389 h 1674599"/>
              <a:gd name="connsiteX17" fmla="*/ 5829300 w 8191500"/>
              <a:gd name="connsiteY17" fmla="*/ 1310789 h 1674599"/>
              <a:gd name="connsiteX18" fmla="*/ 5928360 w 8191500"/>
              <a:gd name="connsiteY18" fmla="*/ 1356509 h 1674599"/>
              <a:gd name="connsiteX19" fmla="*/ 6118860 w 8191500"/>
              <a:gd name="connsiteY19" fmla="*/ 1379369 h 1674599"/>
              <a:gd name="connsiteX20" fmla="*/ 6294120 w 8191500"/>
              <a:gd name="connsiteY20" fmla="*/ 1554629 h 1674599"/>
              <a:gd name="connsiteX21" fmla="*/ 6385560 w 8191500"/>
              <a:gd name="connsiteY21" fmla="*/ 1402229 h 1674599"/>
              <a:gd name="connsiteX22" fmla="*/ 6484620 w 8191500"/>
              <a:gd name="connsiteY22" fmla="*/ 1402229 h 1674599"/>
              <a:gd name="connsiteX23" fmla="*/ 6553200 w 8191500"/>
              <a:gd name="connsiteY23" fmla="*/ 1326029 h 1674599"/>
              <a:gd name="connsiteX24" fmla="*/ 6652260 w 8191500"/>
              <a:gd name="connsiteY24" fmla="*/ 1028849 h 1674599"/>
              <a:gd name="connsiteX25" fmla="*/ 6758940 w 8191500"/>
              <a:gd name="connsiteY25" fmla="*/ 922169 h 1674599"/>
              <a:gd name="connsiteX26" fmla="*/ 6835140 w 8191500"/>
              <a:gd name="connsiteY26" fmla="*/ 1280309 h 1674599"/>
              <a:gd name="connsiteX27" fmla="*/ 6949440 w 8191500"/>
              <a:gd name="connsiteY27" fmla="*/ 1486049 h 1674599"/>
              <a:gd name="connsiteX28" fmla="*/ 7018020 w 8191500"/>
              <a:gd name="connsiteY28" fmla="*/ 952649 h 1674599"/>
              <a:gd name="connsiteX29" fmla="*/ 7078980 w 8191500"/>
              <a:gd name="connsiteY29" fmla="*/ 388769 h 1674599"/>
              <a:gd name="connsiteX30" fmla="*/ 7094220 w 8191500"/>
              <a:gd name="connsiteY30" fmla="*/ 149 h 1674599"/>
              <a:gd name="connsiteX31" fmla="*/ 7147560 w 8191500"/>
              <a:gd name="connsiteY31" fmla="*/ 350669 h 1674599"/>
              <a:gd name="connsiteX32" fmla="*/ 7208520 w 8191500"/>
              <a:gd name="connsiteY32" fmla="*/ 960269 h 1674599"/>
              <a:gd name="connsiteX33" fmla="*/ 7299960 w 8191500"/>
              <a:gd name="connsiteY33" fmla="*/ 1310789 h 1674599"/>
              <a:gd name="connsiteX34" fmla="*/ 7406640 w 8191500"/>
              <a:gd name="connsiteY34" fmla="*/ 1531769 h 1674599"/>
              <a:gd name="connsiteX35" fmla="*/ 7589520 w 8191500"/>
              <a:gd name="connsiteY35" fmla="*/ 1592729 h 1674599"/>
              <a:gd name="connsiteX36" fmla="*/ 7764780 w 8191500"/>
              <a:gd name="connsiteY36" fmla="*/ 1547009 h 1674599"/>
              <a:gd name="connsiteX37" fmla="*/ 7978140 w 8191500"/>
              <a:gd name="connsiteY37" fmla="*/ 1585109 h 1674599"/>
              <a:gd name="connsiteX38" fmla="*/ 8031480 w 8191500"/>
              <a:gd name="connsiteY38" fmla="*/ 1615589 h 1674599"/>
              <a:gd name="connsiteX39" fmla="*/ 8191500 w 8191500"/>
              <a:gd name="connsiteY3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4792980 w 8191500"/>
              <a:gd name="connsiteY8" fmla="*/ 1638449 h 1674599"/>
              <a:gd name="connsiteX9" fmla="*/ 5097780 w 8191500"/>
              <a:gd name="connsiteY9" fmla="*/ 1592729 h 1674599"/>
              <a:gd name="connsiteX10" fmla="*/ 5181600 w 8191500"/>
              <a:gd name="connsiteY10" fmla="*/ 1371749 h 1674599"/>
              <a:gd name="connsiteX11" fmla="*/ 5288280 w 8191500"/>
              <a:gd name="connsiteY11" fmla="*/ 1226969 h 1674599"/>
              <a:gd name="connsiteX12" fmla="*/ 5372100 w 8191500"/>
              <a:gd name="connsiteY12" fmla="*/ 1348889 h 1674599"/>
              <a:gd name="connsiteX13" fmla="*/ 5471160 w 8191500"/>
              <a:gd name="connsiteY13" fmla="*/ 1265069 h 1674599"/>
              <a:gd name="connsiteX14" fmla="*/ 5562600 w 8191500"/>
              <a:gd name="connsiteY14" fmla="*/ 1508909 h 1674599"/>
              <a:gd name="connsiteX15" fmla="*/ 5638800 w 8191500"/>
              <a:gd name="connsiteY15" fmla="*/ 1539389 h 1674599"/>
              <a:gd name="connsiteX16" fmla="*/ 5829300 w 8191500"/>
              <a:gd name="connsiteY16" fmla="*/ 1310789 h 1674599"/>
              <a:gd name="connsiteX17" fmla="*/ 5928360 w 8191500"/>
              <a:gd name="connsiteY17" fmla="*/ 1356509 h 1674599"/>
              <a:gd name="connsiteX18" fmla="*/ 6118860 w 8191500"/>
              <a:gd name="connsiteY18" fmla="*/ 1379369 h 1674599"/>
              <a:gd name="connsiteX19" fmla="*/ 6294120 w 8191500"/>
              <a:gd name="connsiteY19" fmla="*/ 1554629 h 1674599"/>
              <a:gd name="connsiteX20" fmla="*/ 6385560 w 8191500"/>
              <a:gd name="connsiteY20" fmla="*/ 1402229 h 1674599"/>
              <a:gd name="connsiteX21" fmla="*/ 6484620 w 8191500"/>
              <a:gd name="connsiteY21" fmla="*/ 1402229 h 1674599"/>
              <a:gd name="connsiteX22" fmla="*/ 6553200 w 8191500"/>
              <a:gd name="connsiteY22" fmla="*/ 1326029 h 1674599"/>
              <a:gd name="connsiteX23" fmla="*/ 6652260 w 8191500"/>
              <a:gd name="connsiteY23" fmla="*/ 1028849 h 1674599"/>
              <a:gd name="connsiteX24" fmla="*/ 6758940 w 8191500"/>
              <a:gd name="connsiteY24" fmla="*/ 922169 h 1674599"/>
              <a:gd name="connsiteX25" fmla="*/ 6835140 w 8191500"/>
              <a:gd name="connsiteY25" fmla="*/ 1280309 h 1674599"/>
              <a:gd name="connsiteX26" fmla="*/ 6949440 w 8191500"/>
              <a:gd name="connsiteY26" fmla="*/ 1486049 h 1674599"/>
              <a:gd name="connsiteX27" fmla="*/ 7018020 w 8191500"/>
              <a:gd name="connsiteY27" fmla="*/ 952649 h 1674599"/>
              <a:gd name="connsiteX28" fmla="*/ 7078980 w 8191500"/>
              <a:gd name="connsiteY28" fmla="*/ 388769 h 1674599"/>
              <a:gd name="connsiteX29" fmla="*/ 7094220 w 8191500"/>
              <a:gd name="connsiteY29" fmla="*/ 149 h 1674599"/>
              <a:gd name="connsiteX30" fmla="*/ 7147560 w 8191500"/>
              <a:gd name="connsiteY30" fmla="*/ 350669 h 1674599"/>
              <a:gd name="connsiteX31" fmla="*/ 7208520 w 8191500"/>
              <a:gd name="connsiteY31" fmla="*/ 960269 h 1674599"/>
              <a:gd name="connsiteX32" fmla="*/ 7299960 w 8191500"/>
              <a:gd name="connsiteY32" fmla="*/ 1310789 h 1674599"/>
              <a:gd name="connsiteX33" fmla="*/ 7406640 w 8191500"/>
              <a:gd name="connsiteY33" fmla="*/ 1531769 h 1674599"/>
              <a:gd name="connsiteX34" fmla="*/ 7589520 w 8191500"/>
              <a:gd name="connsiteY34" fmla="*/ 1592729 h 1674599"/>
              <a:gd name="connsiteX35" fmla="*/ 7764780 w 8191500"/>
              <a:gd name="connsiteY35" fmla="*/ 1547009 h 1674599"/>
              <a:gd name="connsiteX36" fmla="*/ 7978140 w 8191500"/>
              <a:gd name="connsiteY36" fmla="*/ 1585109 h 1674599"/>
              <a:gd name="connsiteX37" fmla="*/ 8031480 w 8191500"/>
              <a:gd name="connsiteY37" fmla="*/ 1615589 h 1674599"/>
              <a:gd name="connsiteX38" fmla="*/ 8191500 w 8191500"/>
              <a:gd name="connsiteY3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4792980 w 8191500"/>
              <a:gd name="connsiteY7" fmla="*/ 1638449 h 1674599"/>
              <a:gd name="connsiteX8" fmla="*/ 5097780 w 8191500"/>
              <a:gd name="connsiteY8" fmla="*/ 1592729 h 1674599"/>
              <a:gd name="connsiteX9" fmla="*/ 5181600 w 8191500"/>
              <a:gd name="connsiteY9" fmla="*/ 1371749 h 1674599"/>
              <a:gd name="connsiteX10" fmla="*/ 5288280 w 8191500"/>
              <a:gd name="connsiteY10" fmla="*/ 1226969 h 1674599"/>
              <a:gd name="connsiteX11" fmla="*/ 5372100 w 8191500"/>
              <a:gd name="connsiteY11" fmla="*/ 1348889 h 1674599"/>
              <a:gd name="connsiteX12" fmla="*/ 5471160 w 8191500"/>
              <a:gd name="connsiteY12" fmla="*/ 1265069 h 1674599"/>
              <a:gd name="connsiteX13" fmla="*/ 5562600 w 8191500"/>
              <a:gd name="connsiteY13" fmla="*/ 1508909 h 1674599"/>
              <a:gd name="connsiteX14" fmla="*/ 5638800 w 8191500"/>
              <a:gd name="connsiteY14" fmla="*/ 1539389 h 1674599"/>
              <a:gd name="connsiteX15" fmla="*/ 5829300 w 8191500"/>
              <a:gd name="connsiteY15" fmla="*/ 1310789 h 1674599"/>
              <a:gd name="connsiteX16" fmla="*/ 5928360 w 8191500"/>
              <a:gd name="connsiteY16" fmla="*/ 1356509 h 1674599"/>
              <a:gd name="connsiteX17" fmla="*/ 6118860 w 8191500"/>
              <a:gd name="connsiteY17" fmla="*/ 1379369 h 1674599"/>
              <a:gd name="connsiteX18" fmla="*/ 6294120 w 8191500"/>
              <a:gd name="connsiteY18" fmla="*/ 1554629 h 1674599"/>
              <a:gd name="connsiteX19" fmla="*/ 6385560 w 8191500"/>
              <a:gd name="connsiteY19" fmla="*/ 1402229 h 1674599"/>
              <a:gd name="connsiteX20" fmla="*/ 6484620 w 8191500"/>
              <a:gd name="connsiteY20" fmla="*/ 1402229 h 1674599"/>
              <a:gd name="connsiteX21" fmla="*/ 6553200 w 8191500"/>
              <a:gd name="connsiteY21" fmla="*/ 1326029 h 1674599"/>
              <a:gd name="connsiteX22" fmla="*/ 6652260 w 8191500"/>
              <a:gd name="connsiteY22" fmla="*/ 1028849 h 1674599"/>
              <a:gd name="connsiteX23" fmla="*/ 6758940 w 8191500"/>
              <a:gd name="connsiteY23" fmla="*/ 922169 h 1674599"/>
              <a:gd name="connsiteX24" fmla="*/ 6835140 w 8191500"/>
              <a:gd name="connsiteY24" fmla="*/ 1280309 h 1674599"/>
              <a:gd name="connsiteX25" fmla="*/ 6949440 w 8191500"/>
              <a:gd name="connsiteY25" fmla="*/ 1486049 h 1674599"/>
              <a:gd name="connsiteX26" fmla="*/ 7018020 w 8191500"/>
              <a:gd name="connsiteY26" fmla="*/ 952649 h 1674599"/>
              <a:gd name="connsiteX27" fmla="*/ 7078980 w 8191500"/>
              <a:gd name="connsiteY27" fmla="*/ 388769 h 1674599"/>
              <a:gd name="connsiteX28" fmla="*/ 7094220 w 8191500"/>
              <a:gd name="connsiteY28" fmla="*/ 149 h 1674599"/>
              <a:gd name="connsiteX29" fmla="*/ 7147560 w 8191500"/>
              <a:gd name="connsiteY29" fmla="*/ 350669 h 1674599"/>
              <a:gd name="connsiteX30" fmla="*/ 7208520 w 8191500"/>
              <a:gd name="connsiteY30" fmla="*/ 960269 h 1674599"/>
              <a:gd name="connsiteX31" fmla="*/ 7299960 w 8191500"/>
              <a:gd name="connsiteY31" fmla="*/ 1310789 h 1674599"/>
              <a:gd name="connsiteX32" fmla="*/ 7406640 w 8191500"/>
              <a:gd name="connsiteY32" fmla="*/ 1531769 h 1674599"/>
              <a:gd name="connsiteX33" fmla="*/ 7589520 w 8191500"/>
              <a:gd name="connsiteY33" fmla="*/ 1592729 h 1674599"/>
              <a:gd name="connsiteX34" fmla="*/ 7764780 w 8191500"/>
              <a:gd name="connsiteY34" fmla="*/ 1547009 h 1674599"/>
              <a:gd name="connsiteX35" fmla="*/ 7978140 w 8191500"/>
              <a:gd name="connsiteY35" fmla="*/ 1585109 h 1674599"/>
              <a:gd name="connsiteX36" fmla="*/ 8031480 w 8191500"/>
              <a:gd name="connsiteY36" fmla="*/ 1615589 h 1674599"/>
              <a:gd name="connsiteX37" fmla="*/ 8191500 w 8191500"/>
              <a:gd name="connsiteY37" fmla="*/ 1600349 h 1674599"/>
              <a:gd name="connsiteX0" fmla="*/ 0 w 8191500"/>
              <a:gd name="connsiteY0" fmla="*/ 1630829 h 1647693"/>
              <a:gd name="connsiteX1" fmla="*/ 99060 w 8191500"/>
              <a:gd name="connsiteY1" fmla="*/ 1547009 h 1647693"/>
              <a:gd name="connsiteX2" fmla="*/ 266700 w 8191500"/>
              <a:gd name="connsiteY2" fmla="*/ 1630829 h 1647693"/>
              <a:gd name="connsiteX3" fmla="*/ 381000 w 8191500"/>
              <a:gd name="connsiteY3" fmla="*/ 1585109 h 1647693"/>
              <a:gd name="connsiteX4" fmla="*/ 571500 w 8191500"/>
              <a:gd name="connsiteY4" fmla="*/ 1646069 h 1647693"/>
              <a:gd name="connsiteX5" fmla="*/ 906780 w 8191500"/>
              <a:gd name="connsiteY5" fmla="*/ 1630829 h 1647693"/>
              <a:gd name="connsiteX6" fmla="*/ 4792980 w 8191500"/>
              <a:gd name="connsiteY6" fmla="*/ 1638449 h 1647693"/>
              <a:gd name="connsiteX7" fmla="*/ 5097780 w 8191500"/>
              <a:gd name="connsiteY7" fmla="*/ 1592729 h 1647693"/>
              <a:gd name="connsiteX8" fmla="*/ 5181600 w 8191500"/>
              <a:gd name="connsiteY8" fmla="*/ 1371749 h 1647693"/>
              <a:gd name="connsiteX9" fmla="*/ 5288280 w 8191500"/>
              <a:gd name="connsiteY9" fmla="*/ 1226969 h 1647693"/>
              <a:gd name="connsiteX10" fmla="*/ 5372100 w 8191500"/>
              <a:gd name="connsiteY10" fmla="*/ 1348889 h 1647693"/>
              <a:gd name="connsiteX11" fmla="*/ 5471160 w 8191500"/>
              <a:gd name="connsiteY11" fmla="*/ 1265069 h 1647693"/>
              <a:gd name="connsiteX12" fmla="*/ 5562600 w 8191500"/>
              <a:gd name="connsiteY12" fmla="*/ 1508909 h 1647693"/>
              <a:gd name="connsiteX13" fmla="*/ 5638800 w 8191500"/>
              <a:gd name="connsiteY13" fmla="*/ 1539389 h 1647693"/>
              <a:gd name="connsiteX14" fmla="*/ 5829300 w 8191500"/>
              <a:gd name="connsiteY14" fmla="*/ 1310789 h 1647693"/>
              <a:gd name="connsiteX15" fmla="*/ 5928360 w 8191500"/>
              <a:gd name="connsiteY15" fmla="*/ 1356509 h 1647693"/>
              <a:gd name="connsiteX16" fmla="*/ 6118860 w 8191500"/>
              <a:gd name="connsiteY16" fmla="*/ 1379369 h 1647693"/>
              <a:gd name="connsiteX17" fmla="*/ 6294120 w 8191500"/>
              <a:gd name="connsiteY17" fmla="*/ 1554629 h 1647693"/>
              <a:gd name="connsiteX18" fmla="*/ 6385560 w 8191500"/>
              <a:gd name="connsiteY18" fmla="*/ 1402229 h 1647693"/>
              <a:gd name="connsiteX19" fmla="*/ 6484620 w 8191500"/>
              <a:gd name="connsiteY19" fmla="*/ 1402229 h 1647693"/>
              <a:gd name="connsiteX20" fmla="*/ 6553200 w 8191500"/>
              <a:gd name="connsiteY20" fmla="*/ 1326029 h 1647693"/>
              <a:gd name="connsiteX21" fmla="*/ 6652260 w 8191500"/>
              <a:gd name="connsiteY21" fmla="*/ 1028849 h 1647693"/>
              <a:gd name="connsiteX22" fmla="*/ 6758940 w 8191500"/>
              <a:gd name="connsiteY22" fmla="*/ 922169 h 1647693"/>
              <a:gd name="connsiteX23" fmla="*/ 6835140 w 8191500"/>
              <a:gd name="connsiteY23" fmla="*/ 1280309 h 1647693"/>
              <a:gd name="connsiteX24" fmla="*/ 6949440 w 8191500"/>
              <a:gd name="connsiteY24" fmla="*/ 1486049 h 1647693"/>
              <a:gd name="connsiteX25" fmla="*/ 7018020 w 8191500"/>
              <a:gd name="connsiteY25" fmla="*/ 952649 h 1647693"/>
              <a:gd name="connsiteX26" fmla="*/ 7078980 w 8191500"/>
              <a:gd name="connsiteY26" fmla="*/ 388769 h 1647693"/>
              <a:gd name="connsiteX27" fmla="*/ 7094220 w 8191500"/>
              <a:gd name="connsiteY27" fmla="*/ 149 h 1647693"/>
              <a:gd name="connsiteX28" fmla="*/ 7147560 w 8191500"/>
              <a:gd name="connsiteY28" fmla="*/ 350669 h 1647693"/>
              <a:gd name="connsiteX29" fmla="*/ 7208520 w 8191500"/>
              <a:gd name="connsiteY29" fmla="*/ 960269 h 1647693"/>
              <a:gd name="connsiteX30" fmla="*/ 7299960 w 8191500"/>
              <a:gd name="connsiteY30" fmla="*/ 1310789 h 1647693"/>
              <a:gd name="connsiteX31" fmla="*/ 7406640 w 8191500"/>
              <a:gd name="connsiteY31" fmla="*/ 1531769 h 1647693"/>
              <a:gd name="connsiteX32" fmla="*/ 7589520 w 8191500"/>
              <a:gd name="connsiteY32" fmla="*/ 1592729 h 1647693"/>
              <a:gd name="connsiteX33" fmla="*/ 7764780 w 8191500"/>
              <a:gd name="connsiteY33" fmla="*/ 1547009 h 1647693"/>
              <a:gd name="connsiteX34" fmla="*/ 7978140 w 8191500"/>
              <a:gd name="connsiteY34" fmla="*/ 1585109 h 1647693"/>
              <a:gd name="connsiteX35" fmla="*/ 8031480 w 8191500"/>
              <a:gd name="connsiteY35" fmla="*/ 1615589 h 1647693"/>
              <a:gd name="connsiteX36" fmla="*/ 8191500 w 8191500"/>
              <a:gd name="connsiteY36" fmla="*/ 1600349 h 1647693"/>
              <a:gd name="connsiteX0" fmla="*/ 0 w 8191500"/>
              <a:gd name="connsiteY0" fmla="*/ 1630829 h 1650031"/>
              <a:gd name="connsiteX1" fmla="*/ 99060 w 8191500"/>
              <a:gd name="connsiteY1" fmla="*/ 1547009 h 1650031"/>
              <a:gd name="connsiteX2" fmla="*/ 266700 w 8191500"/>
              <a:gd name="connsiteY2" fmla="*/ 1630829 h 1650031"/>
              <a:gd name="connsiteX3" fmla="*/ 381000 w 8191500"/>
              <a:gd name="connsiteY3" fmla="*/ 1585109 h 1650031"/>
              <a:gd name="connsiteX4" fmla="*/ 571500 w 8191500"/>
              <a:gd name="connsiteY4" fmla="*/ 1646069 h 1650031"/>
              <a:gd name="connsiteX5" fmla="*/ 4792980 w 8191500"/>
              <a:gd name="connsiteY5" fmla="*/ 1638449 h 1650031"/>
              <a:gd name="connsiteX6" fmla="*/ 5097780 w 8191500"/>
              <a:gd name="connsiteY6" fmla="*/ 1592729 h 1650031"/>
              <a:gd name="connsiteX7" fmla="*/ 5181600 w 8191500"/>
              <a:gd name="connsiteY7" fmla="*/ 1371749 h 1650031"/>
              <a:gd name="connsiteX8" fmla="*/ 5288280 w 8191500"/>
              <a:gd name="connsiteY8" fmla="*/ 1226969 h 1650031"/>
              <a:gd name="connsiteX9" fmla="*/ 5372100 w 8191500"/>
              <a:gd name="connsiteY9" fmla="*/ 1348889 h 1650031"/>
              <a:gd name="connsiteX10" fmla="*/ 5471160 w 8191500"/>
              <a:gd name="connsiteY10" fmla="*/ 1265069 h 1650031"/>
              <a:gd name="connsiteX11" fmla="*/ 5562600 w 8191500"/>
              <a:gd name="connsiteY11" fmla="*/ 1508909 h 1650031"/>
              <a:gd name="connsiteX12" fmla="*/ 5638800 w 8191500"/>
              <a:gd name="connsiteY12" fmla="*/ 1539389 h 1650031"/>
              <a:gd name="connsiteX13" fmla="*/ 5829300 w 8191500"/>
              <a:gd name="connsiteY13" fmla="*/ 1310789 h 1650031"/>
              <a:gd name="connsiteX14" fmla="*/ 5928360 w 8191500"/>
              <a:gd name="connsiteY14" fmla="*/ 1356509 h 1650031"/>
              <a:gd name="connsiteX15" fmla="*/ 6118860 w 8191500"/>
              <a:gd name="connsiteY15" fmla="*/ 1379369 h 1650031"/>
              <a:gd name="connsiteX16" fmla="*/ 6294120 w 8191500"/>
              <a:gd name="connsiteY16" fmla="*/ 1554629 h 1650031"/>
              <a:gd name="connsiteX17" fmla="*/ 6385560 w 8191500"/>
              <a:gd name="connsiteY17" fmla="*/ 1402229 h 1650031"/>
              <a:gd name="connsiteX18" fmla="*/ 6484620 w 8191500"/>
              <a:gd name="connsiteY18" fmla="*/ 1402229 h 1650031"/>
              <a:gd name="connsiteX19" fmla="*/ 6553200 w 8191500"/>
              <a:gd name="connsiteY19" fmla="*/ 1326029 h 1650031"/>
              <a:gd name="connsiteX20" fmla="*/ 6652260 w 8191500"/>
              <a:gd name="connsiteY20" fmla="*/ 1028849 h 1650031"/>
              <a:gd name="connsiteX21" fmla="*/ 6758940 w 8191500"/>
              <a:gd name="connsiteY21" fmla="*/ 922169 h 1650031"/>
              <a:gd name="connsiteX22" fmla="*/ 6835140 w 8191500"/>
              <a:gd name="connsiteY22" fmla="*/ 1280309 h 1650031"/>
              <a:gd name="connsiteX23" fmla="*/ 6949440 w 8191500"/>
              <a:gd name="connsiteY23" fmla="*/ 1486049 h 1650031"/>
              <a:gd name="connsiteX24" fmla="*/ 7018020 w 8191500"/>
              <a:gd name="connsiteY24" fmla="*/ 952649 h 1650031"/>
              <a:gd name="connsiteX25" fmla="*/ 7078980 w 8191500"/>
              <a:gd name="connsiteY25" fmla="*/ 388769 h 1650031"/>
              <a:gd name="connsiteX26" fmla="*/ 7094220 w 8191500"/>
              <a:gd name="connsiteY26" fmla="*/ 149 h 1650031"/>
              <a:gd name="connsiteX27" fmla="*/ 7147560 w 8191500"/>
              <a:gd name="connsiteY27" fmla="*/ 350669 h 1650031"/>
              <a:gd name="connsiteX28" fmla="*/ 7208520 w 8191500"/>
              <a:gd name="connsiteY28" fmla="*/ 960269 h 1650031"/>
              <a:gd name="connsiteX29" fmla="*/ 7299960 w 8191500"/>
              <a:gd name="connsiteY29" fmla="*/ 1310789 h 1650031"/>
              <a:gd name="connsiteX30" fmla="*/ 7406640 w 8191500"/>
              <a:gd name="connsiteY30" fmla="*/ 1531769 h 1650031"/>
              <a:gd name="connsiteX31" fmla="*/ 7589520 w 8191500"/>
              <a:gd name="connsiteY31" fmla="*/ 1592729 h 1650031"/>
              <a:gd name="connsiteX32" fmla="*/ 7764780 w 8191500"/>
              <a:gd name="connsiteY32" fmla="*/ 1547009 h 1650031"/>
              <a:gd name="connsiteX33" fmla="*/ 7978140 w 8191500"/>
              <a:gd name="connsiteY33" fmla="*/ 1585109 h 1650031"/>
              <a:gd name="connsiteX34" fmla="*/ 8031480 w 8191500"/>
              <a:gd name="connsiteY34" fmla="*/ 1615589 h 1650031"/>
              <a:gd name="connsiteX35" fmla="*/ 8191500 w 8191500"/>
              <a:gd name="connsiteY35" fmla="*/ 1600349 h 1650031"/>
              <a:gd name="connsiteX0" fmla="*/ 0 w 8191500"/>
              <a:gd name="connsiteY0" fmla="*/ 1630829 h 1638679"/>
              <a:gd name="connsiteX1" fmla="*/ 99060 w 8191500"/>
              <a:gd name="connsiteY1" fmla="*/ 1547009 h 1638679"/>
              <a:gd name="connsiteX2" fmla="*/ 266700 w 8191500"/>
              <a:gd name="connsiteY2" fmla="*/ 1630829 h 1638679"/>
              <a:gd name="connsiteX3" fmla="*/ 381000 w 8191500"/>
              <a:gd name="connsiteY3" fmla="*/ 1585109 h 1638679"/>
              <a:gd name="connsiteX4" fmla="*/ 4792980 w 8191500"/>
              <a:gd name="connsiteY4" fmla="*/ 1638449 h 1638679"/>
              <a:gd name="connsiteX5" fmla="*/ 5097780 w 8191500"/>
              <a:gd name="connsiteY5" fmla="*/ 1592729 h 1638679"/>
              <a:gd name="connsiteX6" fmla="*/ 5181600 w 8191500"/>
              <a:gd name="connsiteY6" fmla="*/ 1371749 h 1638679"/>
              <a:gd name="connsiteX7" fmla="*/ 5288280 w 8191500"/>
              <a:gd name="connsiteY7" fmla="*/ 1226969 h 1638679"/>
              <a:gd name="connsiteX8" fmla="*/ 5372100 w 8191500"/>
              <a:gd name="connsiteY8" fmla="*/ 1348889 h 1638679"/>
              <a:gd name="connsiteX9" fmla="*/ 5471160 w 8191500"/>
              <a:gd name="connsiteY9" fmla="*/ 1265069 h 1638679"/>
              <a:gd name="connsiteX10" fmla="*/ 5562600 w 8191500"/>
              <a:gd name="connsiteY10" fmla="*/ 1508909 h 1638679"/>
              <a:gd name="connsiteX11" fmla="*/ 5638800 w 8191500"/>
              <a:gd name="connsiteY11" fmla="*/ 1539389 h 1638679"/>
              <a:gd name="connsiteX12" fmla="*/ 5829300 w 8191500"/>
              <a:gd name="connsiteY12" fmla="*/ 1310789 h 1638679"/>
              <a:gd name="connsiteX13" fmla="*/ 5928360 w 8191500"/>
              <a:gd name="connsiteY13" fmla="*/ 1356509 h 1638679"/>
              <a:gd name="connsiteX14" fmla="*/ 6118860 w 8191500"/>
              <a:gd name="connsiteY14" fmla="*/ 1379369 h 1638679"/>
              <a:gd name="connsiteX15" fmla="*/ 6294120 w 8191500"/>
              <a:gd name="connsiteY15" fmla="*/ 1554629 h 1638679"/>
              <a:gd name="connsiteX16" fmla="*/ 6385560 w 8191500"/>
              <a:gd name="connsiteY16" fmla="*/ 1402229 h 1638679"/>
              <a:gd name="connsiteX17" fmla="*/ 6484620 w 8191500"/>
              <a:gd name="connsiteY17" fmla="*/ 1402229 h 1638679"/>
              <a:gd name="connsiteX18" fmla="*/ 6553200 w 8191500"/>
              <a:gd name="connsiteY18" fmla="*/ 1326029 h 1638679"/>
              <a:gd name="connsiteX19" fmla="*/ 6652260 w 8191500"/>
              <a:gd name="connsiteY19" fmla="*/ 1028849 h 1638679"/>
              <a:gd name="connsiteX20" fmla="*/ 6758940 w 8191500"/>
              <a:gd name="connsiteY20" fmla="*/ 922169 h 1638679"/>
              <a:gd name="connsiteX21" fmla="*/ 6835140 w 8191500"/>
              <a:gd name="connsiteY21" fmla="*/ 1280309 h 1638679"/>
              <a:gd name="connsiteX22" fmla="*/ 6949440 w 8191500"/>
              <a:gd name="connsiteY22" fmla="*/ 1486049 h 1638679"/>
              <a:gd name="connsiteX23" fmla="*/ 7018020 w 8191500"/>
              <a:gd name="connsiteY23" fmla="*/ 952649 h 1638679"/>
              <a:gd name="connsiteX24" fmla="*/ 7078980 w 8191500"/>
              <a:gd name="connsiteY24" fmla="*/ 388769 h 1638679"/>
              <a:gd name="connsiteX25" fmla="*/ 7094220 w 8191500"/>
              <a:gd name="connsiteY25" fmla="*/ 149 h 1638679"/>
              <a:gd name="connsiteX26" fmla="*/ 7147560 w 8191500"/>
              <a:gd name="connsiteY26" fmla="*/ 350669 h 1638679"/>
              <a:gd name="connsiteX27" fmla="*/ 7208520 w 8191500"/>
              <a:gd name="connsiteY27" fmla="*/ 960269 h 1638679"/>
              <a:gd name="connsiteX28" fmla="*/ 7299960 w 8191500"/>
              <a:gd name="connsiteY28" fmla="*/ 1310789 h 1638679"/>
              <a:gd name="connsiteX29" fmla="*/ 7406640 w 8191500"/>
              <a:gd name="connsiteY29" fmla="*/ 1531769 h 1638679"/>
              <a:gd name="connsiteX30" fmla="*/ 7589520 w 8191500"/>
              <a:gd name="connsiteY30" fmla="*/ 1592729 h 1638679"/>
              <a:gd name="connsiteX31" fmla="*/ 7764780 w 8191500"/>
              <a:gd name="connsiteY31" fmla="*/ 1547009 h 1638679"/>
              <a:gd name="connsiteX32" fmla="*/ 7978140 w 8191500"/>
              <a:gd name="connsiteY32" fmla="*/ 1585109 h 1638679"/>
              <a:gd name="connsiteX33" fmla="*/ 8031480 w 8191500"/>
              <a:gd name="connsiteY33" fmla="*/ 1615589 h 1638679"/>
              <a:gd name="connsiteX34" fmla="*/ 8191500 w 8191500"/>
              <a:gd name="connsiteY34" fmla="*/ 1600349 h 1638679"/>
              <a:gd name="connsiteX0" fmla="*/ 118424 w 8309924"/>
              <a:gd name="connsiteY0" fmla="*/ 1630829 h 1642915"/>
              <a:gd name="connsiteX1" fmla="*/ 217484 w 8309924"/>
              <a:gd name="connsiteY1" fmla="*/ 1547009 h 1642915"/>
              <a:gd name="connsiteX2" fmla="*/ 385124 w 8309924"/>
              <a:gd name="connsiteY2" fmla="*/ 1630829 h 1642915"/>
              <a:gd name="connsiteX3" fmla="*/ 4911404 w 8309924"/>
              <a:gd name="connsiteY3" fmla="*/ 1638449 h 1642915"/>
              <a:gd name="connsiteX4" fmla="*/ 5216204 w 8309924"/>
              <a:gd name="connsiteY4" fmla="*/ 1592729 h 1642915"/>
              <a:gd name="connsiteX5" fmla="*/ 5300024 w 8309924"/>
              <a:gd name="connsiteY5" fmla="*/ 1371749 h 1642915"/>
              <a:gd name="connsiteX6" fmla="*/ 5406704 w 8309924"/>
              <a:gd name="connsiteY6" fmla="*/ 1226969 h 1642915"/>
              <a:gd name="connsiteX7" fmla="*/ 5490524 w 8309924"/>
              <a:gd name="connsiteY7" fmla="*/ 1348889 h 1642915"/>
              <a:gd name="connsiteX8" fmla="*/ 5589584 w 8309924"/>
              <a:gd name="connsiteY8" fmla="*/ 1265069 h 1642915"/>
              <a:gd name="connsiteX9" fmla="*/ 5681024 w 8309924"/>
              <a:gd name="connsiteY9" fmla="*/ 1508909 h 1642915"/>
              <a:gd name="connsiteX10" fmla="*/ 5757224 w 8309924"/>
              <a:gd name="connsiteY10" fmla="*/ 1539389 h 1642915"/>
              <a:gd name="connsiteX11" fmla="*/ 5947724 w 8309924"/>
              <a:gd name="connsiteY11" fmla="*/ 1310789 h 1642915"/>
              <a:gd name="connsiteX12" fmla="*/ 6046784 w 8309924"/>
              <a:gd name="connsiteY12" fmla="*/ 1356509 h 1642915"/>
              <a:gd name="connsiteX13" fmla="*/ 6237284 w 8309924"/>
              <a:gd name="connsiteY13" fmla="*/ 1379369 h 1642915"/>
              <a:gd name="connsiteX14" fmla="*/ 6412544 w 8309924"/>
              <a:gd name="connsiteY14" fmla="*/ 1554629 h 1642915"/>
              <a:gd name="connsiteX15" fmla="*/ 6503984 w 8309924"/>
              <a:gd name="connsiteY15" fmla="*/ 1402229 h 1642915"/>
              <a:gd name="connsiteX16" fmla="*/ 6603044 w 8309924"/>
              <a:gd name="connsiteY16" fmla="*/ 1402229 h 1642915"/>
              <a:gd name="connsiteX17" fmla="*/ 6671624 w 8309924"/>
              <a:gd name="connsiteY17" fmla="*/ 1326029 h 1642915"/>
              <a:gd name="connsiteX18" fmla="*/ 6770684 w 8309924"/>
              <a:gd name="connsiteY18" fmla="*/ 1028849 h 1642915"/>
              <a:gd name="connsiteX19" fmla="*/ 6877364 w 8309924"/>
              <a:gd name="connsiteY19" fmla="*/ 922169 h 1642915"/>
              <a:gd name="connsiteX20" fmla="*/ 6953564 w 8309924"/>
              <a:gd name="connsiteY20" fmla="*/ 1280309 h 1642915"/>
              <a:gd name="connsiteX21" fmla="*/ 7067864 w 8309924"/>
              <a:gd name="connsiteY21" fmla="*/ 1486049 h 1642915"/>
              <a:gd name="connsiteX22" fmla="*/ 7136444 w 8309924"/>
              <a:gd name="connsiteY22" fmla="*/ 952649 h 1642915"/>
              <a:gd name="connsiteX23" fmla="*/ 7197404 w 8309924"/>
              <a:gd name="connsiteY23" fmla="*/ 388769 h 1642915"/>
              <a:gd name="connsiteX24" fmla="*/ 7212644 w 8309924"/>
              <a:gd name="connsiteY24" fmla="*/ 149 h 1642915"/>
              <a:gd name="connsiteX25" fmla="*/ 7265984 w 8309924"/>
              <a:gd name="connsiteY25" fmla="*/ 350669 h 1642915"/>
              <a:gd name="connsiteX26" fmla="*/ 7326944 w 8309924"/>
              <a:gd name="connsiteY26" fmla="*/ 960269 h 1642915"/>
              <a:gd name="connsiteX27" fmla="*/ 7418384 w 8309924"/>
              <a:gd name="connsiteY27" fmla="*/ 1310789 h 1642915"/>
              <a:gd name="connsiteX28" fmla="*/ 7525064 w 8309924"/>
              <a:gd name="connsiteY28" fmla="*/ 1531769 h 1642915"/>
              <a:gd name="connsiteX29" fmla="*/ 7707944 w 8309924"/>
              <a:gd name="connsiteY29" fmla="*/ 1592729 h 1642915"/>
              <a:gd name="connsiteX30" fmla="*/ 7883204 w 8309924"/>
              <a:gd name="connsiteY30" fmla="*/ 1547009 h 1642915"/>
              <a:gd name="connsiteX31" fmla="*/ 8096564 w 8309924"/>
              <a:gd name="connsiteY31" fmla="*/ 1585109 h 1642915"/>
              <a:gd name="connsiteX32" fmla="*/ 8149904 w 8309924"/>
              <a:gd name="connsiteY32" fmla="*/ 1615589 h 1642915"/>
              <a:gd name="connsiteX33" fmla="*/ 8309924 w 8309924"/>
              <a:gd name="connsiteY33" fmla="*/ 1600349 h 1642915"/>
              <a:gd name="connsiteX0" fmla="*/ 276813 w 8468313"/>
              <a:gd name="connsiteY0" fmla="*/ 1630829 h 1640889"/>
              <a:gd name="connsiteX1" fmla="*/ 375873 w 8468313"/>
              <a:gd name="connsiteY1" fmla="*/ 1547009 h 1640889"/>
              <a:gd name="connsiteX2" fmla="*/ 5069793 w 8468313"/>
              <a:gd name="connsiteY2" fmla="*/ 1638449 h 1640889"/>
              <a:gd name="connsiteX3" fmla="*/ 5374593 w 8468313"/>
              <a:gd name="connsiteY3" fmla="*/ 1592729 h 1640889"/>
              <a:gd name="connsiteX4" fmla="*/ 5458413 w 8468313"/>
              <a:gd name="connsiteY4" fmla="*/ 1371749 h 1640889"/>
              <a:gd name="connsiteX5" fmla="*/ 5565093 w 8468313"/>
              <a:gd name="connsiteY5" fmla="*/ 1226969 h 1640889"/>
              <a:gd name="connsiteX6" fmla="*/ 5648913 w 8468313"/>
              <a:gd name="connsiteY6" fmla="*/ 1348889 h 1640889"/>
              <a:gd name="connsiteX7" fmla="*/ 5747973 w 8468313"/>
              <a:gd name="connsiteY7" fmla="*/ 1265069 h 1640889"/>
              <a:gd name="connsiteX8" fmla="*/ 5839413 w 8468313"/>
              <a:gd name="connsiteY8" fmla="*/ 1508909 h 1640889"/>
              <a:gd name="connsiteX9" fmla="*/ 5915613 w 8468313"/>
              <a:gd name="connsiteY9" fmla="*/ 1539389 h 1640889"/>
              <a:gd name="connsiteX10" fmla="*/ 6106113 w 8468313"/>
              <a:gd name="connsiteY10" fmla="*/ 1310789 h 1640889"/>
              <a:gd name="connsiteX11" fmla="*/ 6205173 w 8468313"/>
              <a:gd name="connsiteY11" fmla="*/ 1356509 h 1640889"/>
              <a:gd name="connsiteX12" fmla="*/ 6395673 w 8468313"/>
              <a:gd name="connsiteY12" fmla="*/ 1379369 h 1640889"/>
              <a:gd name="connsiteX13" fmla="*/ 6570933 w 8468313"/>
              <a:gd name="connsiteY13" fmla="*/ 1554629 h 1640889"/>
              <a:gd name="connsiteX14" fmla="*/ 6662373 w 8468313"/>
              <a:gd name="connsiteY14" fmla="*/ 1402229 h 1640889"/>
              <a:gd name="connsiteX15" fmla="*/ 6761433 w 8468313"/>
              <a:gd name="connsiteY15" fmla="*/ 1402229 h 1640889"/>
              <a:gd name="connsiteX16" fmla="*/ 6830013 w 8468313"/>
              <a:gd name="connsiteY16" fmla="*/ 1326029 h 1640889"/>
              <a:gd name="connsiteX17" fmla="*/ 6929073 w 8468313"/>
              <a:gd name="connsiteY17" fmla="*/ 1028849 h 1640889"/>
              <a:gd name="connsiteX18" fmla="*/ 7035753 w 8468313"/>
              <a:gd name="connsiteY18" fmla="*/ 922169 h 1640889"/>
              <a:gd name="connsiteX19" fmla="*/ 7111953 w 8468313"/>
              <a:gd name="connsiteY19" fmla="*/ 1280309 h 1640889"/>
              <a:gd name="connsiteX20" fmla="*/ 7226253 w 8468313"/>
              <a:gd name="connsiteY20" fmla="*/ 1486049 h 1640889"/>
              <a:gd name="connsiteX21" fmla="*/ 7294833 w 8468313"/>
              <a:gd name="connsiteY21" fmla="*/ 952649 h 1640889"/>
              <a:gd name="connsiteX22" fmla="*/ 7355793 w 8468313"/>
              <a:gd name="connsiteY22" fmla="*/ 388769 h 1640889"/>
              <a:gd name="connsiteX23" fmla="*/ 7371033 w 8468313"/>
              <a:gd name="connsiteY23" fmla="*/ 149 h 1640889"/>
              <a:gd name="connsiteX24" fmla="*/ 7424373 w 8468313"/>
              <a:gd name="connsiteY24" fmla="*/ 350669 h 1640889"/>
              <a:gd name="connsiteX25" fmla="*/ 7485333 w 8468313"/>
              <a:gd name="connsiteY25" fmla="*/ 960269 h 1640889"/>
              <a:gd name="connsiteX26" fmla="*/ 7576773 w 8468313"/>
              <a:gd name="connsiteY26" fmla="*/ 1310789 h 1640889"/>
              <a:gd name="connsiteX27" fmla="*/ 7683453 w 8468313"/>
              <a:gd name="connsiteY27" fmla="*/ 1531769 h 1640889"/>
              <a:gd name="connsiteX28" fmla="*/ 7866333 w 8468313"/>
              <a:gd name="connsiteY28" fmla="*/ 1592729 h 1640889"/>
              <a:gd name="connsiteX29" fmla="*/ 8041593 w 8468313"/>
              <a:gd name="connsiteY29" fmla="*/ 1547009 h 1640889"/>
              <a:gd name="connsiteX30" fmla="*/ 8254953 w 8468313"/>
              <a:gd name="connsiteY30" fmla="*/ 1585109 h 1640889"/>
              <a:gd name="connsiteX31" fmla="*/ 8308293 w 8468313"/>
              <a:gd name="connsiteY31" fmla="*/ 1615589 h 1640889"/>
              <a:gd name="connsiteX32" fmla="*/ 8468313 w 8468313"/>
              <a:gd name="connsiteY32" fmla="*/ 1600349 h 1640889"/>
              <a:gd name="connsiteX0" fmla="*/ 0 w 8191500"/>
              <a:gd name="connsiteY0" fmla="*/ 1630829 h 1638449"/>
              <a:gd name="connsiteX1" fmla="*/ 4792980 w 8191500"/>
              <a:gd name="connsiteY1" fmla="*/ 1638449 h 1638449"/>
              <a:gd name="connsiteX2" fmla="*/ 5097780 w 8191500"/>
              <a:gd name="connsiteY2" fmla="*/ 1592729 h 1638449"/>
              <a:gd name="connsiteX3" fmla="*/ 5181600 w 8191500"/>
              <a:gd name="connsiteY3" fmla="*/ 1371749 h 1638449"/>
              <a:gd name="connsiteX4" fmla="*/ 5288280 w 8191500"/>
              <a:gd name="connsiteY4" fmla="*/ 1226969 h 1638449"/>
              <a:gd name="connsiteX5" fmla="*/ 5372100 w 8191500"/>
              <a:gd name="connsiteY5" fmla="*/ 1348889 h 1638449"/>
              <a:gd name="connsiteX6" fmla="*/ 5471160 w 8191500"/>
              <a:gd name="connsiteY6" fmla="*/ 1265069 h 1638449"/>
              <a:gd name="connsiteX7" fmla="*/ 5562600 w 8191500"/>
              <a:gd name="connsiteY7" fmla="*/ 1508909 h 1638449"/>
              <a:gd name="connsiteX8" fmla="*/ 5638800 w 8191500"/>
              <a:gd name="connsiteY8" fmla="*/ 1539389 h 1638449"/>
              <a:gd name="connsiteX9" fmla="*/ 5829300 w 8191500"/>
              <a:gd name="connsiteY9" fmla="*/ 1310789 h 1638449"/>
              <a:gd name="connsiteX10" fmla="*/ 5928360 w 8191500"/>
              <a:gd name="connsiteY10" fmla="*/ 1356509 h 1638449"/>
              <a:gd name="connsiteX11" fmla="*/ 6118860 w 8191500"/>
              <a:gd name="connsiteY11" fmla="*/ 1379369 h 1638449"/>
              <a:gd name="connsiteX12" fmla="*/ 6294120 w 8191500"/>
              <a:gd name="connsiteY12" fmla="*/ 1554629 h 1638449"/>
              <a:gd name="connsiteX13" fmla="*/ 6385560 w 8191500"/>
              <a:gd name="connsiteY13" fmla="*/ 1402229 h 1638449"/>
              <a:gd name="connsiteX14" fmla="*/ 6484620 w 8191500"/>
              <a:gd name="connsiteY14" fmla="*/ 1402229 h 1638449"/>
              <a:gd name="connsiteX15" fmla="*/ 6553200 w 8191500"/>
              <a:gd name="connsiteY15" fmla="*/ 1326029 h 1638449"/>
              <a:gd name="connsiteX16" fmla="*/ 6652260 w 8191500"/>
              <a:gd name="connsiteY16" fmla="*/ 1028849 h 1638449"/>
              <a:gd name="connsiteX17" fmla="*/ 6758940 w 8191500"/>
              <a:gd name="connsiteY17" fmla="*/ 922169 h 1638449"/>
              <a:gd name="connsiteX18" fmla="*/ 6835140 w 8191500"/>
              <a:gd name="connsiteY18" fmla="*/ 1280309 h 1638449"/>
              <a:gd name="connsiteX19" fmla="*/ 6949440 w 8191500"/>
              <a:gd name="connsiteY19" fmla="*/ 1486049 h 1638449"/>
              <a:gd name="connsiteX20" fmla="*/ 7018020 w 8191500"/>
              <a:gd name="connsiteY20" fmla="*/ 952649 h 1638449"/>
              <a:gd name="connsiteX21" fmla="*/ 7078980 w 8191500"/>
              <a:gd name="connsiteY21" fmla="*/ 388769 h 1638449"/>
              <a:gd name="connsiteX22" fmla="*/ 7094220 w 8191500"/>
              <a:gd name="connsiteY22" fmla="*/ 149 h 1638449"/>
              <a:gd name="connsiteX23" fmla="*/ 7147560 w 8191500"/>
              <a:gd name="connsiteY23" fmla="*/ 350669 h 1638449"/>
              <a:gd name="connsiteX24" fmla="*/ 7208520 w 8191500"/>
              <a:gd name="connsiteY24" fmla="*/ 960269 h 1638449"/>
              <a:gd name="connsiteX25" fmla="*/ 7299960 w 8191500"/>
              <a:gd name="connsiteY25" fmla="*/ 1310789 h 1638449"/>
              <a:gd name="connsiteX26" fmla="*/ 7406640 w 8191500"/>
              <a:gd name="connsiteY26" fmla="*/ 1531769 h 1638449"/>
              <a:gd name="connsiteX27" fmla="*/ 7589520 w 8191500"/>
              <a:gd name="connsiteY27" fmla="*/ 1592729 h 1638449"/>
              <a:gd name="connsiteX28" fmla="*/ 7764780 w 8191500"/>
              <a:gd name="connsiteY28" fmla="*/ 1547009 h 1638449"/>
              <a:gd name="connsiteX29" fmla="*/ 7978140 w 8191500"/>
              <a:gd name="connsiteY29" fmla="*/ 1585109 h 1638449"/>
              <a:gd name="connsiteX30" fmla="*/ 8031480 w 8191500"/>
              <a:gd name="connsiteY30" fmla="*/ 1615589 h 1638449"/>
              <a:gd name="connsiteX31" fmla="*/ 8191500 w 8191500"/>
              <a:gd name="connsiteY31"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504"/>
              <a:gd name="connsiteX1" fmla="*/ 304800 w 3398520"/>
              <a:gd name="connsiteY1" fmla="*/ 1592729 h 1638504"/>
              <a:gd name="connsiteX2" fmla="*/ 388620 w 3398520"/>
              <a:gd name="connsiteY2" fmla="*/ 1371749 h 1638504"/>
              <a:gd name="connsiteX3" fmla="*/ 495300 w 3398520"/>
              <a:gd name="connsiteY3" fmla="*/ 1226969 h 1638504"/>
              <a:gd name="connsiteX4" fmla="*/ 579120 w 3398520"/>
              <a:gd name="connsiteY4" fmla="*/ 1348889 h 1638504"/>
              <a:gd name="connsiteX5" fmla="*/ 678180 w 3398520"/>
              <a:gd name="connsiteY5" fmla="*/ 1265069 h 1638504"/>
              <a:gd name="connsiteX6" fmla="*/ 769620 w 3398520"/>
              <a:gd name="connsiteY6" fmla="*/ 1508909 h 1638504"/>
              <a:gd name="connsiteX7" fmla="*/ 845820 w 3398520"/>
              <a:gd name="connsiteY7" fmla="*/ 1539389 h 1638504"/>
              <a:gd name="connsiteX8" fmla="*/ 1036320 w 3398520"/>
              <a:gd name="connsiteY8" fmla="*/ 1310789 h 1638504"/>
              <a:gd name="connsiteX9" fmla="*/ 1135380 w 3398520"/>
              <a:gd name="connsiteY9" fmla="*/ 1356509 h 1638504"/>
              <a:gd name="connsiteX10" fmla="*/ 1325880 w 3398520"/>
              <a:gd name="connsiteY10" fmla="*/ 1379369 h 1638504"/>
              <a:gd name="connsiteX11" fmla="*/ 1501140 w 3398520"/>
              <a:gd name="connsiteY11" fmla="*/ 1554629 h 1638504"/>
              <a:gd name="connsiteX12" fmla="*/ 1592580 w 3398520"/>
              <a:gd name="connsiteY12" fmla="*/ 1402229 h 1638504"/>
              <a:gd name="connsiteX13" fmla="*/ 1691640 w 3398520"/>
              <a:gd name="connsiteY13" fmla="*/ 1402229 h 1638504"/>
              <a:gd name="connsiteX14" fmla="*/ 1760220 w 3398520"/>
              <a:gd name="connsiteY14" fmla="*/ 1326029 h 1638504"/>
              <a:gd name="connsiteX15" fmla="*/ 1859280 w 3398520"/>
              <a:gd name="connsiteY15" fmla="*/ 1028849 h 1638504"/>
              <a:gd name="connsiteX16" fmla="*/ 1965960 w 3398520"/>
              <a:gd name="connsiteY16" fmla="*/ 922169 h 1638504"/>
              <a:gd name="connsiteX17" fmla="*/ 2042160 w 3398520"/>
              <a:gd name="connsiteY17" fmla="*/ 1280309 h 1638504"/>
              <a:gd name="connsiteX18" fmla="*/ 2156460 w 3398520"/>
              <a:gd name="connsiteY18" fmla="*/ 1486049 h 1638504"/>
              <a:gd name="connsiteX19" fmla="*/ 2225040 w 3398520"/>
              <a:gd name="connsiteY19" fmla="*/ 952649 h 1638504"/>
              <a:gd name="connsiteX20" fmla="*/ 2286000 w 3398520"/>
              <a:gd name="connsiteY20" fmla="*/ 388769 h 1638504"/>
              <a:gd name="connsiteX21" fmla="*/ 2301240 w 3398520"/>
              <a:gd name="connsiteY21" fmla="*/ 149 h 1638504"/>
              <a:gd name="connsiteX22" fmla="*/ 2354580 w 3398520"/>
              <a:gd name="connsiteY22" fmla="*/ 350669 h 1638504"/>
              <a:gd name="connsiteX23" fmla="*/ 2415540 w 3398520"/>
              <a:gd name="connsiteY23" fmla="*/ 960269 h 1638504"/>
              <a:gd name="connsiteX24" fmla="*/ 2506980 w 3398520"/>
              <a:gd name="connsiteY24" fmla="*/ 1310789 h 1638504"/>
              <a:gd name="connsiteX25" fmla="*/ 2613660 w 3398520"/>
              <a:gd name="connsiteY25" fmla="*/ 1531769 h 1638504"/>
              <a:gd name="connsiteX26" fmla="*/ 2842260 w 3398520"/>
              <a:gd name="connsiteY26" fmla="*/ 1638449 h 1638504"/>
              <a:gd name="connsiteX27" fmla="*/ 2971800 w 3398520"/>
              <a:gd name="connsiteY27" fmla="*/ 1547009 h 1638504"/>
              <a:gd name="connsiteX28" fmla="*/ 3185160 w 3398520"/>
              <a:gd name="connsiteY28" fmla="*/ 1585109 h 1638504"/>
              <a:gd name="connsiteX29" fmla="*/ 3238500 w 3398520"/>
              <a:gd name="connsiteY29" fmla="*/ 1615589 h 1638504"/>
              <a:gd name="connsiteX30" fmla="*/ 3398520 w 3398520"/>
              <a:gd name="connsiteY30" fmla="*/ 1600349 h 1638504"/>
              <a:gd name="connsiteX0" fmla="*/ 0 w 3398520"/>
              <a:gd name="connsiteY0" fmla="*/ 1638449 h 1639368"/>
              <a:gd name="connsiteX1" fmla="*/ 304800 w 3398520"/>
              <a:gd name="connsiteY1" fmla="*/ 1592729 h 1639368"/>
              <a:gd name="connsiteX2" fmla="*/ 388620 w 3398520"/>
              <a:gd name="connsiteY2" fmla="*/ 1371749 h 1639368"/>
              <a:gd name="connsiteX3" fmla="*/ 495300 w 3398520"/>
              <a:gd name="connsiteY3" fmla="*/ 1226969 h 1639368"/>
              <a:gd name="connsiteX4" fmla="*/ 579120 w 3398520"/>
              <a:gd name="connsiteY4" fmla="*/ 1348889 h 1639368"/>
              <a:gd name="connsiteX5" fmla="*/ 678180 w 3398520"/>
              <a:gd name="connsiteY5" fmla="*/ 1265069 h 1639368"/>
              <a:gd name="connsiteX6" fmla="*/ 769620 w 3398520"/>
              <a:gd name="connsiteY6" fmla="*/ 1508909 h 1639368"/>
              <a:gd name="connsiteX7" fmla="*/ 845820 w 3398520"/>
              <a:gd name="connsiteY7" fmla="*/ 1539389 h 1639368"/>
              <a:gd name="connsiteX8" fmla="*/ 1036320 w 3398520"/>
              <a:gd name="connsiteY8" fmla="*/ 1310789 h 1639368"/>
              <a:gd name="connsiteX9" fmla="*/ 1135380 w 3398520"/>
              <a:gd name="connsiteY9" fmla="*/ 1356509 h 1639368"/>
              <a:gd name="connsiteX10" fmla="*/ 1325880 w 3398520"/>
              <a:gd name="connsiteY10" fmla="*/ 1379369 h 1639368"/>
              <a:gd name="connsiteX11" fmla="*/ 1501140 w 3398520"/>
              <a:gd name="connsiteY11" fmla="*/ 1554629 h 1639368"/>
              <a:gd name="connsiteX12" fmla="*/ 1592580 w 3398520"/>
              <a:gd name="connsiteY12" fmla="*/ 1402229 h 1639368"/>
              <a:gd name="connsiteX13" fmla="*/ 1691640 w 3398520"/>
              <a:gd name="connsiteY13" fmla="*/ 1402229 h 1639368"/>
              <a:gd name="connsiteX14" fmla="*/ 1760220 w 3398520"/>
              <a:gd name="connsiteY14" fmla="*/ 1326029 h 1639368"/>
              <a:gd name="connsiteX15" fmla="*/ 1859280 w 3398520"/>
              <a:gd name="connsiteY15" fmla="*/ 1028849 h 1639368"/>
              <a:gd name="connsiteX16" fmla="*/ 1965960 w 3398520"/>
              <a:gd name="connsiteY16" fmla="*/ 922169 h 1639368"/>
              <a:gd name="connsiteX17" fmla="*/ 2042160 w 3398520"/>
              <a:gd name="connsiteY17" fmla="*/ 1280309 h 1639368"/>
              <a:gd name="connsiteX18" fmla="*/ 2156460 w 3398520"/>
              <a:gd name="connsiteY18" fmla="*/ 1486049 h 1639368"/>
              <a:gd name="connsiteX19" fmla="*/ 2225040 w 3398520"/>
              <a:gd name="connsiteY19" fmla="*/ 952649 h 1639368"/>
              <a:gd name="connsiteX20" fmla="*/ 2286000 w 3398520"/>
              <a:gd name="connsiteY20" fmla="*/ 388769 h 1639368"/>
              <a:gd name="connsiteX21" fmla="*/ 2301240 w 3398520"/>
              <a:gd name="connsiteY21" fmla="*/ 149 h 1639368"/>
              <a:gd name="connsiteX22" fmla="*/ 2354580 w 3398520"/>
              <a:gd name="connsiteY22" fmla="*/ 350669 h 1639368"/>
              <a:gd name="connsiteX23" fmla="*/ 2415540 w 3398520"/>
              <a:gd name="connsiteY23" fmla="*/ 960269 h 1639368"/>
              <a:gd name="connsiteX24" fmla="*/ 2506980 w 3398520"/>
              <a:gd name="connsiteY24" fmla="*/ 1310789 h 1639368"/>
              <a:gd name="connsiteX25" fmla="*/ 2613660 w 3398520"/>
              <a:gd name="connsiteY25" fmla="*/ 1531769 h 1639368"/>
              <a:gd name="connsiteX26" fmla="*/ 2842260 w 3398520"/>
              <a:gd name="connsiteY26" fmla="*/ 1638449 h 1639368"/>
              <a:gd name="connsiteX27" fmla="*/ 3185160 w 3398520"/>
              <a:gd name="connsiteY27" fmla="*/ 1585109 h 1639368"/>
              <a:gd name="connsiteX28" fmla="*/ 3238500 w 3398520"/>
              <a:gd name="connsiteY28" fmla="*/ 1615589 h 1639368"/>
              <a:gd name="connsiteX29" fmla="*/ 3398520 w 3398520"/>
              <a:gd name="connsiteY29" fmla="*/ 1600349 h 1639368"/>
              <a:gd name="connsiteX0" fmla="*/ 0 w 3398520"/>
              <a:gd name="connsiteY0" fmla="*/ 1638449 h 1642073"/>
              <a:gd name="connsiteX1" fmla="*/ 304800 w 3398520"/>
              <a:gd name="connsiteY1" fmla="*/ 1592729 h 1642073"/>
              <a:gd name="connsiteX2" fmla="*/ 388620 w 3398520"/>
              <a:gd name="connsiteY2" fmla="*/ 1371749 h 1642073"/>
              <a:gd name="connsiteX3" fmla="*/ 495300 w 3398520"/>
              <a:gd name="connsiteY3" fmla="*/ 1226969 h 1642073"/>
              <a:gd name="connsiteX4" fmla="*/ 579120 w 3398520"/>
              <a:gd name="connsiteY4" fmla="*/ 1348889 h 1642073"/>
              <a:gd name="connsiteX5" fmla="*/ 678180 w 3398520"/>
              <a:gd name="connsiteY5" fmla="*/ 1265069 h 1642073"/>
              <a:gd name="connsiteX6" fmla="*/ 769620 w 3398520"/>
              <a:gd name="connsiteY6" fmla="*/ 1508909 h 1642073"/>
              <a:gd name="connsiteX7" fmla="*/ 845820 w 3398520"/>
              <a:gd name="connsiteY7" fmla="*/ 1539389 h 1642073"/>
              <a:gd name="connsiteX8" fmla="*/ 1036320 w 3398520"/>
              <a:gd name="connsiteY8" fmla="*/ 1310789 h 1642073"/>
              <a:gd name="connsiteX9" fmla="*/ 1135380 w 3398520"/>
              <a:gd name="connsiteY9" fmla="*/ 1356509 h 1642073"/>
              <a:gd name="connsiteX10" fmla="*/ 1325880 w 3398520"/>
              <a:gd name="connsiteY10" fmla="*/ 1379369 h 1642073"/>
              <a:gd name="connsiteX11" fmla="*/ 1501140 w 3398520"/>
              <a:gd name="connsiteY11" fmla="*/ 1554629 h 1642073"/>
              <a:gd name="connsiteX12" fmla="*/ 1592580 w 3398520"/>
              <a:gd name="connsiteY12" fmla="*/ 1402229 h 1642073"/>
              <a:gd name="connsiteX13" fmla="*/ 1691640 w 3398520"/>
              <a:gd name="connsiteY13" fmla="*/ 1402229 h 1642073"/>
              <a:gd name="connsiteX14" fmla="*/ 1760220 w 3398520"/>
              <a:gd name="connsiteY14" fmla="*/ 1326029 h 1642073"/>
              <a:gd name="connsiteX15" fmla="*/ 1859280 w 3398520"/>
              <a:gd name="connsiteY15" fmla="*/ 1028849 h 1642073"/>
              <a:gd name="connsiteX16" fmla="*/ 1965960 w 3398520"/>
              <a:gd name="connsiteY16" fmla="*/ 922169 h 1642073"/>
              <a:gd name="connsiteX17" fmla="*/ 2042160 w 3398520"/>
              <a:gd name="connsiteY17" fmla="*/ 1280309 h 1642073"/>
              <a:gd name="connsiteX18" fmla="*/ 2156460 w 3398520"/>
              <a:gd name="connsiteY18" fmla="*/ 1486049 h 1642073"/>
              <a:gd name="connsiteX19" fmla="*/ 2225040 w 3398520"/>
              <a:gd name="connsiteY19" fmla="*/ 952649 h 1642073"/>
              <a:gd name="connsiteX20" fmla="*/ 2286000 w 3398520"/>
              <a:gd name="connsiteY20" fmla="*/ 388769 h 1642073"/>
              <a:gd name="connsiteX21" fmla="*/ 2301240 w 3398520"/>
              <a:gd name="connsiteY21" fmla="*/ 149 h 1642073"/>
              <a:gd name="connsiteX22" fmla="*/ 2354580 w 3398520"/>
              <a:gd name="connsiteY22" fmla="*/ 350669 h 1642073"/>
              <a:gd name="connsiteX23" fmla="*/ 2415540 w 3398520"/>
              <a:gd name="connsiteY23" fmla="*/ 960269 h 1642073"/>
              <a:gd name="connsiteX24" fmla="*/ 2506980 w 3398520"/>
              <a:gd name="connsiteY24" fmla="*/ 1310789 h 1642073"/>
              <a:gd name="connsiteX25" fmla="*/ 2613660 w 3398520"/>
              <a:gd name="connsiteY25" fmla="*/ 1531769 h 1642073"/>
              <a:gd name="connsiteX26" fmla="*/ 2842260 w 3398520"/>
              <a:gd name="connsiteY26" fmla="*/ 1638449 h 1642073"/>
              <a:gd name="connsiteX27" fmla="*/ 3238500 w 3398520"/>
              <a:gd name="connsiteY27" fmla="*/ 1615589 h 1642073"/>
              <a:gd name="connsiteX28" fmla="*/ 3398520 w 3398520"/>
              <a:gd name="connsiteY28" fmla="*/ 1600349 h 1642073"/>
              <a:gd name="connsiteX0" fmla="*/ 0 w 3398520"/>
              <a:gd name="connsiteY0" fmla="*/ 1638449 h 1640423"/>
              <a:gd name="connsiteX1" fmla="*/ 304800 w 3398520"/>
              <a:gd name="connsiteY1" fmla="*/ 1592729 h 1640423"/>
              <a:gd name="connsiteX2" fmla="*/ 388620 w 3398520"/>
              <a:gd name="connsiteY2" fmla="*/ 1371749 h 1640423"/>
              <a:gd name="connsiteX3" fmla="*/ 495300 w 3398520"/>
              <a:gd name="connsiteY3" fmla="*/ 1226969 h 1640423"/>
              <a:gd name="connsiteX4" fmla="*/ 579120 w 3398520"/>
              <a:gd name="connsiteY4" fmla="*/ 1348889 h 1640423"/>
              <a:gd name="connsiteX5" fmla="*/ 678180 w 3398520"/>
              <a:gd name="connsiteY5" fmla="*/ 1265069 h 1640423"/>
              <a:gd name="connsiteX6" fmla="*/ 769620 w 3398520"/>
              <a:gd name="connsiteY6" fmla="*/ 1508909 h 1640423"/>
              <a:gd name="connsiteX7" fmla="*/ 845820 w 3398520"/>
              <a:gd name="connsiteY7" fmla="*/ 1539389 h 1640423"/>
              <a:gd name="connsiteX8" fmla="*/ 1036320 w 3398520"/>
              <a:gd name="connsiteY8" fmla="*/ 1310789 h 1640423"/>
              <a:gd name="connsiteX9" fmla="*/ 1135380 w 3398520"/>
              <a:gd name="connsiteY9" fmla="*/ 1356509 h 1640423"/>
              <a:gd name="connsiteX10" fmla="*/ 1325880 w 3398520"/>
              <a:gd name="connsiteY10" fmla="*/ 1379369 h 1640423"/>
              <a:gd name="connsiteX11" fmla="*/ 1501140 w 3398520"/>
              <a:gd name="connsiteY11" fmla="*/ 1554629 h 1640423"/>
              <a:gd name="connsiteX12" fmla="*/ 1592580 w 3398520"/>
              <a:gd name="connsiteY12" fmla="*/ 1402229 h 1640423"/>
              <a:gd name="connsiteX13" fmla="*/ 1691640 w 3398520"/>
              <a:gd name="connsiteY13" fmla="*/ 1402229 h 1640423"/>
              <a:gd name="connsiteX14" fmla="*/ 1760220 w 3398520"/>
              <a:gd name="connsiteY14" fmla="*/ 1326029 h 1640423"/>
              <a:gd name="connsiteX15" fmla="*/ 1859280 w 3398520"/>
              <a:gd name="connsiteY15" fmla="*/ 1028849 h 1640423"/>
              <a:gd name="connsiteX16" fmla="*/ 1965960 w 3398520"/>
              <a:gd name="connsiteY16" fmla="*/ 922169 h 1640423"/>
              <a:gd name="connsiteX17" fmla="*/ 2042160 w 3398520"/>
              <a:gd name="connsiteY17" fmla="*/ 1280309 h 1640423"/>
              <a:gd name="connsiteX18" fmla="*/ 2156460 w 3398520"/>
              <a:gd name="connsiteY18" fmla="*/ 1486049 h 1640423"/>
              <a:gd name="connsiteX19" fmla="*/ 2225040 w 3398520"/>
              <a:gd name="connsiteY19" fmla="*/ 952649 h 1640423"/>
              <a:gd name="connsiteX20" fmla="*/ 2286000 w 3398520"/>
              <a:gd name="connsiteY20" fmla="*/ 388769 h 1640423"/>
              <a:gd name="connsiteX21" fmla="*/ 2301240 w 3398520"/>
              <a:gd name="connsiteY21" fmla="*/ 149 h 1640423"/>
              <a:gd name="connsiteX22" fmla="*/ 2354580 w 3398520"/>
              <a:gd name="connsiteY22" fmla="*/ 350669 h 1640423"/>
              <a:gd name="connsiteX23" fmla="*/ 2415540 w 3398520"/>
              <a:gd name="connsiteY23" fmla="*/ 960269 h 1640423"/>
              <a:gd name="connsiteX24" fmla="*/ 2506980 w 3398520"/>
              <a:gd name="connsiteY24" fmla="*/ 1310789 h 1640423"/>
              <a:gd name="connsiteX25" fmla="*/ 2613660 w 3398520"/>
              <a:gd name="connsiteY25" fmla="*/ 1531769 h 1640423"/>
              <a:gd name="connsiteX26" fmla="*/ 2842260 w 3398520"/>
              <a:gd name="connsiteY26" fmla="*/ 1638449 h 1640423"/>
              <a:gd name="connsiteX27" fmla="*/ 3398520 w 3398520"/>
              <a:gd name="connsiteY27" fmla="*/ 1600349 h 1640423"/>
              <a:gd name="connsiteX0" fmla="*/ 0 w 2842260"/>
              <a:gd name="connsiteY0" fmla="*/ 1638449 h 1638449"/>
              <a:gd name="connsiteX1" fmla="*/ 304800 w 2842260"/>
              <a:gd name="connsiteY1" fmla="*/ 1592729 h 1638449"/>
              <a:gd name="connsiteX2" fmla="*/ 388620 w 2842260"/>
              <a:gd name="connsiteY2" fmla="*/ 1371749 h 1638449"/>
              <a:gd name="connsiteX3" fmla="*/ 495300 w 2842260"/>
              <a:gd name="connsiteY3" fmla="*/ 1226969 h 1638449"/>
              <a:gd name="connsiteX4" fmla="*/ 579120 w 2842260"/>
              <a:gd name="connsiteY4" fmla="*/ 1348889 h 1638449"/>
              <a:gd name="connsiteX5" fmla="*/ 678180 w 2842260"/>
              <a:gd name="connsiteY5" fmla="*/ 1265069 h 1638449"/>
              <a:gd name="connsiteX6" fmla="*/ 769620 w 2842260"/>
              <a:gd name="connsiteY6" fmla="*/ 1508909 h 1638449"/>
              <a:gd name="connsiteX7" fmla="*/ 845820 w 2842260"/>
              <a:gd name="connsiteY7" fmla="*/ 1539389 h 1638449"/>
              <a:gd name="connsiteX8" fmla="*/ 1036320 w 2842260"/>
              <a:gd name="connsiteY8" fmla="*/ 1310789 h 1638449"/>
              <a:gd name="connsiteX9" fmla="*/ 1135380 w 2842260"/>
              <a:gd name="connsiteY9" fmla="*/ 1356509 h 1638449"/>
              <a:gd name="connsiteX10" fmla="*/ 1325880 w 2842260"/>
              <a:gd name="connsiteY10" fmla="*/ 1379369 h 1638449"/>
              <a:gd name="connsiteX11" fmla="*/ 1501140 w 2842260"/>
              <a:gd name="connsiteY11" fmla="*/ 1554629 h 1638449"/>
              <a:gd name="connsiteX12" fmla="*/ 1592580 w 2842260"/>
              <a:gd name="connsiteY12" fmla="*/ 1402229 h 1638449"/>
              <a:gd name="connsiteX13" fmla="*/ 1691640 w 2842260"/>
              <a:gd name="connsiteY13" fmla="*/ 1402229 h 1638449"/>
              <a:gd name="connsiteX14" fmla="*/ 1760220 w 2842260"/>
              <a:gd name="connsiteY14" fmla="*/ 1326029 h 1638449"/>
              <a:gd name="connsiteX15" fmla="*/ 1859280 w 2842260"/>
              <a:gd name="connsiteY15" fmla="*/ 1028849 h 1638449"/>
              <a:gd name="connsiteX16" fmla="*/ 1965960 w 2842260"/>
              <a:gd name="connsiteY16" fmla="*/ 922169 h 1638449"/>
              <a:gd name="connsiteX17" fmla="*/ 2042160 w 2842260"/>
              <a:gd name="connsiteY17" fmla="*/ 1280309 h 1638449"/>
              <a:gd name="connsiteX18" fmla="*/ 2156460 w 2842260"/>
              <a:gd name="connsiteY18" fmla="*/ 1486049 h 1638449"/>
              <a:gd name="connsiteX19" fmla="*/ 2225040 w 2842260"/>
              <a:gd name="connsiteY19" fmla="*/ 952649 h 1638449"/>
              <a:gd name="connsiteX20" fmla="*/ 2286000 w 2842260"/>
              <a:gd name="connsiteY20" fmla="*/ 388769 h 1638449"/>
              <a:gd name="connsiteX21" fmla="*/ 2301240 w 2842260"/>
              <a:gd name="connsiteY21" fmla="*/ 149 h 1638449"/>
              <a:gd name="connsiteX22" fmla="*/ 2354580 w 2842260"/>
              <a:gd name="connsiteY22" fmla="*/ 350669 h 1638449"/>
              <a:gd name="connsiteX23" fmla="*/ 2415540 w 2842260"/>
              <a:gd name="connsiteY23" fmla="*/ 960269 h 1638449"/>
              <a:gd name="connsiteX24" fmla="*/ 2506980 w 2842260"/>
              <a:gd name="connsiteY24" fmla="*/ 1310789 h 1638449"/>
              <a:gd name="connsiteX25" fmla="*/ 2613660 w 2842260"/>
              <a:gd name="connsiteY25" fmla="*/ 1531769 h 1638449"/>
              <a:gd name="connsiteX26" fmla="*/ 2842260 w 2842260"/>
              <a:gd name="connsiteY26" fmla="*/ 1638449 h 16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42260" h="1638449">
                <a:moveTo>
                  <a:pt x="0" y="1638449"/>
                </a:moveTo>
                <a:cubicBezTo>
                  <a:pt x="3810" y="1632099"/>
                  <a:pt x="240030" y="1637179"/>
                  <a:pt x="304800" y="1592729"/>
                </a:cubicBezTo>
                <a:cubicBezTo>
                  <a:pt x="369570" y="1548279"/>
                  <a:pt x="356870" y="1432709"/>
                  <a:pt x="388620" y="1371749"/>
                </a:cubicBezTo>
                <a:cubicBezTo>
                  <a:pt x="420370" y="1310789"/>
                  <a:pt x="463550" y="1230779"/>
                  <a:pt x="495300" y="1226969"/>
                </a:cubicBezTo>
                <a:cubicBezTo>
                  <a:pt x="527050" y="1223159"/>
                  <a:pt x="548640" y="1342539"/>
                  <a:pt x="579120" y="1348889"/>
                </a:cubicBezTo>
                <a:cubicBezTo>
                  <a:pt x="609600" y="1355239"/>
                  <a:pt x="646430" y="1238399"/>
                  <a:pt x="678180" y="1265069"/>
                </a:cubicBezTo>
                <a:cubicBezTo>
                  <a:pt x="709930" y="1291739"/>
                  <a:pt x="741680" y="1463189"/>
                  <a:pt x="769620" y="1508909"/>
                </a:cubicBezTo>
                <a:cubicBezTo>
                  <a:pt x="797560" y="1554629"/>
                  <a:pt x="801370" y="1572409"/>
                  <a:pt x="845820" y="1539389"/>
                </a:cubicBezTo>
                <a:cubicBezTo>
                  <a:pt x="890270" y="1506369"/>
                  <a:pt x="988060" y="1341269"/>
                  <a:pt x="1036320" y="1310789"/>
                </a:cubicBezTo>
                <a:cubicBezTo>
                  <a:pt x="1084580" y="1280309"/>
                  <a:pt x="1087120" y="1345079"/>
                  <a:pt x="1135380" y="1356509"/>
                </a:cubicBezTo>
                <a:cubicBezTo>
                  <a:pt x="1183640" y="1367939"/>
                  <a:pt x="1264920" y="1346349"/>
                  <a:pt x="1325880" y="1379369"/>
                </a:cubicBezTo>
                <a:cubicBezTo>
                  <a:pt x="1386840" y="1412389"/>
                  <a:pt x="1456690" y="1550819"/>
                  <a:pt x="1501140" y="1554629"/>
                </a:cubicBezTo>
                <a:cubicBezTo>
                  <a:pt x="1545590" y="1558439"/>
                  <a:pt x="1560830" y="1427629"/>
                  <a:pt x="1592580" y="1402229"/>
                </a:cubicBezTo>
                <a:cubicBezTo>
                  <a:pt x="1624330" y="1376829"/>
                  <a:pt x="1663700" y="1414929"/>
                  <a:pt x="1691640" y="1402229"/>
                </a:cubicBezTo>
                <a:cubicBezTo>
                  <a:pt x="1719580" y="1389529"/>
                  <a:pt x="1732280" y="1388259"/>
                  <a:pt x="1760220" y="1326029"/>
                </a:cubicBezTo>
                <a:cubicBezTo>
                  <a:pt x="1788160" y="1263799"/>
                  <a:pt x="1824990" y="1096159"/>
                  <a:pt x="1859280" y="1028849"/>
                </a:cubicBezTo>
                <a:cubicBezTo>
                  <a:pt x="1893570" y="961539"/>
                  <a:pt x="1935480" y="880259"/>
                  <a:pt x="1965960" y="922169"/>
                </a:cubicBezTo>
                <a:cubicBezTo>
                  <a:pt x="1996440" y="964079"/>
                  <a:pt x="2010410" y="1186329"/>
                  <a:pt x="2042160" y="1280309"/>
                </a:cubicBezTo>
                <a:cubicBezTo>
                  <a:pt x="2073910" y="1374289"/>
                  <a:pt x="2125980" y="1540659"/>
                  <a:pt x="2156460" y="1486049"/>
                </a:cubicBezTo>
                <a:cubicBezTo>
                  <a:pt x="2186940" y="1431439"/>
                  <a:pt x="2203450" y="1135529"/>
                  <a:pt x="2225040" y="952649"/>
                </a:cubicBezTo>
                <a:cubicBezTo>
                  <a:pt x="2246630" y="769769"/>
                  <a:pt x="2273300" y="547519"/>
                  <a:pt x="2286000" y="388769"/>
                </a:cubicBezTo>
                <a:cubicBezTo>
                  <a:pt x="2298700" y="230019"/>
                  <a:pt x="2289810" y="6499"/>
                  <a:pt x="2301240" y="149"/>
                </a:cubicBezTo>
                <a:cubicBezTo>
                  <a:pt x="2312670" y="-6201"/>
                  <a:pt x="2335530" y="190649"/>
                  <a:pt x="2354580" y="350669"/>
                </a:cubicBezTo>
                <a:cubicBezTo>
                  <a:pt x="2373630" y="510689"/>
                  <a:pt x="2390140" y="800249"/>
                  <a:pt x="2415540" y="960269"/>
                </a:cubicBezTo>
                <a:cubicBezTo>
                  <a:pt x="2440940" y="1120289"/>
                  <a:pt x="2473960" y="1215539"/>
                  <a:pt x="2506980" y="1310789"/>
                </a:cubicBezTo>
                <a:cubicBezTo>
                  <a:pt x="2540000" y="1406039"/>
                  <a:pt x="2557780" y="1477159"/>
                  <a:pt x="2613660" y="1531769"/>
                </a:cubicBezTo>
                <a:cubicBezTo>
                  <a:pt x="2669540" y="1586379"/>
                  <a:pt x="2711450" y="1627019"/>
                  <a:pt x="2842260" y="1638449"/>
                </a:cubicBezTo>
              </a:path>
            </a:pathLst>
          </a:custGeom>
          <a:noFill/>
          <a:ln w="57150">
            <a:solidFill>
              <a:srgbClr val="FF1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C261B9E8-C285-4894-8F48-51EA982F0657}"/>
              </a:ext>
            </a:extLst>
          </p:cNvPr>
          <p:cNvPicPr>
            <a:picLocks noChangeAspect="1"/>
          </p:cNvPicPr>
          <p:nvPr/>
        </p:nvPicPr>
        <p:blipFill>
          <a:blip r:embed="rId3"/>
          <a:stretch>
            <a:fillRect/>
          </a:stretch>
        </p:blipFill>
        <p:spPr>
          <a:xfrm>
            <a:off x="9055694" y="49723"/>
            <a:ext cx="2329049" cy="2325121"/>
          </a:xfrm>
          <a:prstGeom prst="rect">
            <a:avLst/>
          </a:prstGeom>
        </p:spPr>
      </p:pic>
      <p:pic>
        <p:nvPicPr>
          <p:cNvPr id="29" name="Picture 28">
            <a:extLst>
              <a:ext uri="{FF2B5EF4-FFF2-40B4-BE49-F238E27FC236}">
                <a16:creationId xmlns:a16="http://schemas.microsoft.com/office/drawing/2014/main" id="{E7A6ADC2-E23E-4436-B11D-A1028B0B18D1}"/>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2" name="TextBox 31">
            <a:extLst>
              <a:ext uri="{FF2B5EF4-FFF2-40B4-BE49-F238E27FC236}">
                <a16:creationId xmlns:a16="http://schemas.microsoft.com/office/drawing/2014/main" id="{1F010A8D-2DA4-491E-BA56-32184745D487}"/>
              </a:ext>
            </a:extLst>
          </p:cNvPr>
          <p:cNvSpPr txBox="1"/>
          <p:nvPr/>
        </p:nvSpPr>
        <p:spPr>
          <a:xfrm>
            <a:off x="6598101" y="979927"/>
            <a:ext cx="2430474" cy="461665"/>
          </a:xfrm>
          <a:prstGeom prst="rect">
            <a:avLst/>
          </a:prstGeom>
          <a:noFill/>
        </p:spPr>
        <p:txBody>
          <a:bodyPr wrap="none" rtlCol="0">
            <a:spAutoFit/>
          </a:bodyPr>
          <a:lstStyle/>
          <a:p>
            <a:pPr algn="r"/>
            <a:r>
              <a:rPr lang="en-US" sz="2400" b="1" dirty="0"/>
              <a:t>SCHADENFREUDE</a:t>
            </a:r>
            <a:endParaRPr lang="en-CA" sz="2400" b="1" dirty="0"/>
          </a:p>
        </p:txBody>
      </p:sp>
      <p:grpSp>
        <p:nvGrpSpPr>
          <p:cNvPr id="33" name="Group 32">
            <a:extLst>
              <a:ext uri="{FF2B5EF4-FFF2-40B4-BE49-F238E27FC236}">
                <a16:creationId xmlns:a16="http://schemas.microsoft.com/office/drawing/2014/main" id="{B98E625A-E775-42CA-A2C3-DA80EF4FEF56}"/>
              </a:ext>
            </a:extLst>
          </p:cNvPr>
          <p:cNvGrpSpPr/>
          <p:nvPr/>
        </p:nvGrpSpPr>
        <p:grpSpPr>
          <a:xfrm>
            <a:off x="332459" y="2254830"/>
            <a:ext cx="11835858" cy="4153874"/>
            <a:chOff x="332459" y="2254830"/>
            <a:chExt cx="11835858" cy="4153874"/>
          </a:xfrm>
        </p:grpSpPr>
        <p:sp>
          <p:nvSpPr>
            <p:cNvPr id="34" name="TextBox 33">
              <a:extLst>
                <a:ext uri="{FF2B5EF4-FFF2-40B4-BE49-F238E27FC236}">
                  <a16:creationId xmlns:a16="http://schemas.microsoft.com/office/drawing/2014/main" id="{A38268D1-EEFA-4993-A5EB-5885A2B749F3}"/>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5" name="TextBox 34">
              <a:extLst>
                <a:ext uri="{FF2B5EF4-FFF2-40B4-BE49-F238E27FC236}">
                  <a16:creationId xmlns:a16="http://schemas.microsoft.com/office/drawing/2014/main" id="{C8B7E0FE-8523-4671-BA48-394D900612A4}"/>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6" name="TextBox 35">
              <a:extLst>
                <a:ext uri="{FF2B5EF4-FFF2-40B4-BE49-F238E27FC236}">
                  <a16:creationId xmlns:a16="http://schemas.microsoft.com/office/drawing/2014/main" id="{2C395584-FD28-496E-BBCA-061D3592B80A}"/>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7" name="TextBox 36">
              <a:extLst>
                <a:ext uri="{FF2B5EF4-FFF2-40B4-BE49-F238E27FC236}">
                  <a16:creationId xmlns:a16="http://schemas.microsoft.com/office/drawing/2014/main" id="{D34AB021-BFCA-48A5-9D8D-574B9EAE76E5}"/>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38" name="TextBox 37">
              <a:extLst>
                <a:ext uri="{FF2B5EF4-FFF2-40B4-BE49-F238E27FC236}">
                  <a16:creationId xmlns:a16="http://schemas.microsoft.com/office/drawing/2014/main" id="{F51B35A4-0A81-463F-A5FA-9EFE44AC142C}"/>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39" name="TextBox 38">
              <a:extLst>
                <a:ext uri="{FF2B5EF4-FFF2-40B4-BE49-F238E27FC236}">
                  <a16:creationId xmlns:a16="http://schemas.microsoft.com/office/drawing/2014/main" id="{0E806A1B-AF81-4E6F-A5A3-A086D382F264}"/>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40" name="Straight Connector 39">
              <a:extLst>
                <a:ext uri="{FF2B5EF4-FFF2-40B4-BE49-F238E27FC236}">
                  <a16:creationId xmlns:a16="http://schemas.microsoft.com/office/drawing/2014/main" id="{68386B0A-689D-4CF2-AA86-E8FAE59D45BE}"/>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72F9994-C6AD-46C5-AB1A-BE4FE7949D28}"/>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F44594E-ADE4-43ED-ABC7-4C0B02E0C031}"/>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29C51715-9B60-472A-999E-EB0E1FBDF2B6}"/>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A50C38CE-83E7-4D38-956F-9C72936D22F4}"/>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5225954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par>
                                <p:cTn id="12" presetID="22" presetClass="exit" presetSubtype="1" fill="hold" grpId="0" nodeType="withEffect">
                                  <p:stCondLst>
                                    <p:cond delay="0"/>
                                  </p:stCondLst>
                                  <p:childTnLst>
                                    <p:animEffect transition="out" filter="wipe(up)">
                                      <p:cBhvr>
                                        <p:cTn id="13" dur="1000"/>
                                        <p:tgtEl>
                                          <p:spTgt spid="31"/>
                                        </p:tgtEl>
                                      </p:cBhvr>
                                    </p:animEffect>
                                    <p:set>
                                      <p:cBhvr>
                                        <p:cTn id="14" dur="1" fill="hold">
                                          <p:stCondLst>
                                            <p:cond delay="999"/>
                                          </p:stCondLst>
                                        </p:cTn>
                                        <p:tgtEl>
                                          <p:spTgt spid="31"/>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down)">
                                      <p:cBhvr>
                                        <p:cTn id="17" dur="1000"/>
                                        <p:tgtEl>
                                          <p:spTgt spid="4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6" grpId="0" animBg="1"/>
      <p:bldP spid="48" grpId="0" animBg="1"/>
      <p:bldP spid="3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06528DF1-7423-492F-8D6B-D9813145264C}"/>
              </a:ext>
            </a:extLst>
          </p:cNvPr>
          <p:cNvGrpSpPr/>
          <p:nvPr/>
        </p:nvGrpSpPr>
        <p:grpSpPr>
          <a:xfrm>
            <a:off x="8171977" y="17870"/>
            <a:ext cx="5191166" cy="6032802"/>
            <a:chOff x="3520628" y="17870"/>
            <a:chExt cx="5191166" cy="6032802"/>
          </a:xfrm>
        </p:grpSpPr>
        <p:grpSp>
          <p:nvGrpSpPr>
            <p:cNvPr id="34" name="Group 33">
              <a:extLst>
                <a:ext uri="{FF2B5EF4-FFF2-40B4-BE49-F238E27FC236}">
                  <a16:creationId xmlns:a16="http://schemas.microsoft.com/office/drawing/2014/main" id="{6F57D18E-8B78-4D30-B574-3AFE9379B143}"/>
                </a:ext>
              </a:extLst>
            </p:cNvPr>
            <p:cNvGrpSpPr/>
            <p:nvPr/>
          </p:nvGrpSpPr>
          <p:grpSpPr>
            <a:xfrm>
              <a:off x="3520628" y="859506"/>
              <a:ext cx="5191166" cy="5191166"/>
              <a:chOff x="3680483" y="1013483"/>
              <a:chExt cx="4831034" cy="4831034"/>
            </a:xfrm>
          </p:grpSpPr>
          <p:sp>
            <p:nvSpPr>
              <p:cNvPr id="38" name="Oval 37">
                <a:extLst>
                  <a:ext uri="{FF2B5EF4-FFF2-40B4-BE49-F238E27FC236}">
                    <a16:creationId xmlns:a16="http://schemas.microsoft.com/office/drawing/2014/main" id="{FCEF150B-6EC5-44E1-B430-48671E90AB97}"/>
                  </a:ext>
                </a:extLst>
              </p:cNvPr>
              <p:cNvSpPr/>
              <p:nvPr/>
            </p:nvSpPr>
            <p:spPr>
              <a:xfrm>
                <a:off x="3697332" y="1030332"/>
                <a:ext cx="4797336" cy="47973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568EF83C-523A-4280-969D-64B697C3F5DB}"/>
                  </a:ext>
                </a:extLst>
              </p:cNvPr>
              <p:cNvSpPr txBox="1"/>
              <p:nvPr/>
            </p:nvSpPr>
            <p:spPr>
              <a:xfrm>
                <a:off x="6807585" y="2248022"/>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352</a:t>
                </a:r>
              </a:p>
            </p:txBody>
          </p:sp>
          <p:grpSp>
            <p:nvGrpSpPr>
              <p:cNvPr id="41" name="Group 40">
                <a:extLst>
                  <a:ext uri="{FF2B5EF4-FFF2-40B4-BE49-F238E27FC236}">
                    <a16:creationId xmlns:a16="http://schemas.microsoft.com/office/drawing/2014/main" id="{2353DA98-918B-41DD-83B6-66A480C950CB}"/>
                  </a:ext>
                </a:extLst>
              </p:cNvPr>
              <p:cNvGrpSpPr/>
              <p:nvPr/>
            </p:nvGrpSpPr>
            <p:grpSpPr>
              <a:xfrm>
                <a:off x="3680483" y="1013483"/>
                <a:ext cx="4831034" cy="4831034"/>
                <a:chOff x="3680483" y="1013483"/>
                <a:chExt cx="4831034" cy="4831034"/>
              </a:xfrm>
            </p:grpSpPr>
            <p:sp>
              <p:nvSpPr>
                <p:cNvPr id="47" name="Arc 46">
                  <a:extLst>
                    <a:ext uri="{FF2B5EF4-FFF2-40B4-BE49-F238E27FC236}">
                      <a16:creationId xmlns:a16="http://schemas.microsoft.com/office/drawing/2014/main" id="{E2C2AB1B-E907-40E1-B665-F5528C3047EC}"/>
                    </a:ext>
                  </a:extLst>
                </p:cNvPr>
                <p:cNvSpPr/>
                <p:nvPr/>
              </p:nvSpPr>
              <p:spPr>
                <a:xfrm rot="4923531">
                  <a:off x="3680483" y="1013483"/>
                  <a:ext cx="4831034" cy="4831034"/>
                </a:xfrm>
                <a:prstGeom prst="arc">
                  <a:avLst>
                    <a:gd name="adj1" fmla="val 18444275"/>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9" name="Straight Connector 48">
                  <a:extLst>
                    <a:ext uri="{FF2B5EF4-FFF2-40B4-BE49-F238E27FC236}">
                      <a16:creationId xmlns:a16="http://schemas.microsoft.com/office/drawing/2014/main" id="{D3207A8C-3E5E-4356-B95D-F9EF67D82DC1}"/>
                    </a:ext>
                  </a:extLst>
                </p:cNvPr>
                <p:cNvCxnSpPr>
                  <a:stCxn id="38"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8008099-D92E-4E56-BB10-4AC2BD737588}"/>
                    </a:ext>
                  </a:extLst>
                </p:cNvPr>
                <p:cNvCxnSpPr>
                  <a:stCxn id="47" idx="0"/>
                  <a:endCxn id="47" idx="1"/>
                </p:cNvCxnSpPr>
                <p:nvPr/>
              </p:nvCxnSpPr>
              <p:spPr>
                <a:xfrm flipH="1" flipV="1">
                  <a:off x="6096000" y="3429000"/>
                  <a:ext cx="2103118" cy="11881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8F44BE22-33B2-4503-8816-26C7198F5C63}"/>
                  </a:ext>
                </a:extLst>
              </p:cNvPr>
              <p:cNvSpPr txBox="1"/>
              <p:nvPr/>
            </p:nvSpPr>
            <p:spPr>
              <a:xfrm>
                <a:off x="4740063" y="3509776"/>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723</a:t>
                </a:r>
              </a:p>
            </p:txBody>
          </p:sp>
        </p:grpSp>
        <p:sp>
          <p:nvSpPr>
            <p:cNvPr id="35" name="TextBox 34">
              <a:extLst>
                <a:ext uri="{FF2B5EF4-FFF2-40B4-BE49-F238E27FC236}">
                  <a16:creationId xmlns:a16="http://schemas.microsoft.com/office/drawing/2014/main" id="{5150889B-C06D-41B9-BE73-EF9E94873AD9}"/>
                </a:ext>
              </a:extLst>
            </p:cNvPr>
            <p:cNvSpPr txBox="1"/>
            <p:nvPr/>
          </p:nvSpPr>
          <p:spPr>
            <a:xfrm>
              <a:off x="5530240" y="17870"/>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1,075</a:t>
              </a:r>
            </a:p>
          </p:txBody>
        </p:sp>
        <p:sp>
          <p:nvSpPr>
            <p:cNvPr id="36" name="TextBox 35">
              <a:extLst>
                <a:ext uri="{FF2B5EF4-FFF2-40B4-BE49-F238E27FC236}">
                  <a16:creationId xmlns:a16="http://schemas.microsoft.com/office/drawing/2014/main" id="{75233D5C-235F-48FB-A2A1-3714E2E5964F}"/>
                </a:ext>
              </a:extLst>
            </p:cNvPr>
            <p:cNvSpPr txBox="1"/>
            <p:nvPr/>
          </p:nvSpPr>
          <p:spPr>
            <a:xfrm>
              <a:off x="5032694" y="420147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67%</a:t>
              </a:r>
            </a:p>
          </p:txBody>
        </p:sp>
        <p:sp>
          <p:nvSpPr>
            <p:cNvPr id="37" name="TextBox 36">
              <a:extLst>
                <a:ext uri="{FF2B5EF4-FFF2-40B4-BE49-F238E27FC236}">
                  <a16:creationId xmlns:a16="http://schemas.microsoft.com/office/drawing/2014/main" id="{FF8B3913-1ED9-4090-8156-BA262B108FE2}"/>
                </a:ext>
              </a:extLst>
            </p:cNvPr>
            <p:cNvSpPr txBox="1"/>
            <p:nvPr/>
          </p:nvSpPr>
          <p:spPr>
            <a:xfrm>
              <a:off x="6997058" y="2893960"/>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33%</a:t>
              </a:r>
            </a:p>
          </p:txBody>
        </p:sp>
      </p:grpSp>
      <p:grpSp>
        <p:nvGrpSpPr>
          <p:cNvPr id="26" name="Group 25">
            <a:extLst>
              <a:ext uri="{FF2B5EF4-FFF2-40B4-BE49-F238E27FC236}">
                <a16:creationId xmlns:a16="http://schemas.microsoft.com/office/drawing/2014/main" id="{723606AA-8343-4CFB-A78A-D71DDB569CC5}"/>
              </a:ext>
            </a:extLst>
          </p:cNvPr>
          <p:cNvGrpSpPr/>
          <p:nvPr/>
        </p:nvGrpSpPr>
        <p:grpSpPr>
          <a:xfrm>
            <a:off x="4201450" y="836434"/>
            <a:ext cx="3789100" cy="4527303"/>
            <a:chOff x="-436581" y="1369561"/>
            <a:chExt cx="3789100" cy="4527303"/>
          </a:xfrm>
        </p:grpSpPr>
        <p:grpSp>
          <p:nvGrpSpPr>
            <p:cNvPr id="27" name="Group 26">
              <a:extLst>
                <a:ext uri="{FF2B5EF4-FFF2-40B4-BE49-F238E27FC236}">
                  <a16:creationId xmlns:a16="http://schemas.microsoft.com/office/drawing/2014/main" id="{3D97EA83-70EE-41F8-8249-6B955BC021F0}"/>
                </a:ext>
              </a:extLst>
            </p:cNvPr>
            <p:cNvGrpSpPr/>
            <p:nvPr/>
          </p:nvGrpSpPr>
          <p:grpSpPr>
            <a:xfrm>
              <a:off x="-436581" y="2107764"/>
              <a:ext cx="3789100" cy="3789100"/>
              <a:chOff x="6050256" y="1510741"/>
              <a:chExt cx="3789100" cy="3789100"/>
            </a:xfrm>
          </p:grpSpPr>
          <p:sp>
            <p:nvSpPr>
              <p:cNvPr id="31" name="Oval 30">
                <a:extLst>
                  <a:ext uri="{FF2B5EF4-FFF2-40B4-BE49-F238E27FC236}">
                    <a16:creationId xmlns:a16="http://schemas.microsoft.com/office/drawing/2014/main" id="{704FDEDA-A8A4-4773-88A7-9DD8D4822A35}"/>
                  </a:ext>
                </a:extLst>
              </p:cNvPr>
              <p:cNvSpPr/>
              <p:nvPr/>
            </p:nvSpPr>
            <p:spPr>
              <a:xfrm>
                <a:off x="6050256" y="1510741"/>
                <a:ext cx="3789100" cy="378910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c 38">
                <a:extLst>
                  <a:ext uri="{FF2B5EF4-FFF2-40B4-BE49-F238E27FC236}">
                    <a16:creationId xmlns:a16="http://schemas.microsoft.com/office/drawing/2014/main" id="{824558B0-3C34-43C4-BD32-5E4ED91971E2}"/>
                  </a:ext>
                </a:extLst>
              </p:cNvPr>
              <p:cNvSpPr/>
              <p:nvPr/>
            </p:nvSpPr>
            <p:spPr>
              <a:xfrm rot="9042538">
                <a:off x="6059171" y="1519656"/>
                <a:ext cx="3771270" cy="3771270"/>
              </a:xfrm>
              <a:prstGeom prst="arc">
                <a:avLst>
                  <a:gd name="adj1" fmla="val 17900061"/>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876C8E9-92A2-4BF6-8EED-28E37A999781}"/>
                  </a:ext>
                </a:extLst>
              </p:cNvPr>
              <p:cNvSpPr txBox="1"/>
              <p:nvPr/>
            </p:nvSpPr>
            <p:spPr>
              <a:xfrm>
                <a:off x="6352439" y="288921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296</a:t>
                </a:r>
              </a:p>
            </p:txBody>
          </p:sp>
          <p:sp>
            <p:nvSpPr>
              <p:cNvPr id="46" name="TextBox 45">
                <a:extLst>
                  <a:ext uri="{FF2B5EF4-FFF2-40B4-BE49-F238E27FC236}">
                    <a16:creationId xmlns:a16="http://schemas.microsoft.com/office/drawing/2014/main" id="{D96EABF9-012A-4E1F-B0C8-C91B61DCE994}"/>
                  </a:ext>
                </a:extLst>
              </p:cNvPr>
              <p:cNvSpPr txBox="1"/>
              <p:nvPr/>
            </p:nvSpPr>
            <p:spPr>
              <a:xfrm>
                <a:off x="8306688" y="2903296"/>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300</a:t>
                </a:r>
              </a:p>
            </p:txBody>
          </p:sp>
        </p:grpSp>
        <p:sp>
          <p:nvSpPr>
            <p:cNvPr id="28" name="TextBox 27">
              <a:extLst>
                <a:ext uri="{FF2B5EF4-FFF2-40B4-BE49-F238E27FC236}">
                  <a16:creationId xmlns:a16="http://schemas.microsoft.com/office/drawing/2014/main" id="{05ED4642-F7AA-47CD-9A96-F7CA99E43363}"/>
                </a:ext>
              </a:extLst>
            </p:cNvPr>
            <p:cNvSpPr txBox="1"/>
            <p:nvPr/>
          </p:nvSpPr>
          <p:spPr>
            <a:xfrm>
              <a:off x="836676" y="1369561"/>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596</a:t>
              </a:r>
            </a:p>
          </p:txBody>
        </p:sp>
        <p:cxnSp>
          <p:nvCxnSpPr>
            <p:cNvPr id="29" name="Straight Connector 28">
              <a:extLst>
                <a:ext uri="{FF2B5EF4-FFF2-40B4-BE49-F238E27FC236}">
                  <a16:creationId xmlns:a16="http://schemas.microsoft.com/office/drawing/2014/main" id="{88337ED2-20C4-441F-865E-04776D326A30}"/>
                </a:ext>
              </a:extLst>
            </p:cNvPr>
            <p:cNvCxnSpPr>
              <a:cxnSpLocks/>
              <a:stCxn id="39" idx="1"/>
              <a:endCxn id="31" idx="0"/>
            </p:cNvCxnSpPr>
            <p:nvPr/>
          </p:nvCxnSpPr>
          <p:spPr>
            <a:xfrm flipV="1">
              <a:off x="1457969" y="2107764"/>
              <a:ext cx="0" cy="18945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AE1D9-D3C0-43D8-A85D-AF3C8D6241AC}"/>
                </a:ext>
              </a:extLst>
            </p:cNvPr>
            <p:cNvCxnSpPr>
              <a:cxnSpLocks/>
              <a:stCxn id="39" idx="1"/>
              <a:endCxn id="39" idx="0"/>
            </p:cNvCxnSpPr>
            <p:nvPr/>
          </p:nvCxnSpPr>
          <p:spPr>
            <a:xfrm>
              <a:off x="1457969" y="4002314"/>
              <a:ext cx="31483" cy="1885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28065" y="358820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50%</a:t>
            </a:r>
          </a:p>
        </p:txBody>
      </p:sp>
      <p:sp>
        <p:nvSpPr>
          <p:cNvPr id="44" name="TextBox 43"/>
          <p:cNvSpPr txBox="1"/>
          <p:nvPr/>
        </p:nvSpPr>
        <p:spPr>
          <a:xfrm>
            <a:off x="4884462" y="3588203"/>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50%</a:t>
            </a:r>
          </a:p>
        </p:txBody>
      </p:sp>
      <p:sp>
        <p:nvSpPr>
          <p:cNvPr id="32" name="TextBox 31">
            <a:extLst>
              <a:ext uri="{FF2B5EF4-FFF2-40B4-BE49-F238E27FC236}">
                <a16:creationId xmlns:a16="http://schemas.microsoft.com/office/drawing/2014/main" id="{78C7031C-A110-4F84-8790-9233A97F13A2}"/>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spTree>
    <p:extLst>
      <p:ext uri="{BB962C8B-B14F-4D97-AF65-F5344CB8AC3E}">
        <p14:creationId xmlns:p14="http://schemas.microsoft.com/office/powerpoint/2010/main" val="1007513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2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42000">
                                          <p:cBhvr additive="base">
                                            <p:cTn id="7" dur="500" fill="hold"/>
                                            <p:tgtEl>
                                              <p:spTgt spid="43"/>
                                            </p:tgtEl>
                                            <p:attrNameLst>
                                              <p:attrName>ppt_x</p:attrName>
                                            </p:attrNameLst>
                                          </p:cBhvr>
                                          <p:tavLst>
                                            <p:tav tm="0">
                                              <p:val>
                                                <p:strVal val="1+#ppt_w/2"/>
                                              </p:val>
                                            </p:tav>
                                            <p:tav tm="100000">
                                              <p:val>
                                                <p:strVal val="#ppt_x"/>
                                              </p:val>
                                            </p:tav>
                                          </p:tavLst>
                                        </p:anim>
                                        <p:anim calcmode="lin" valueType="num" p14:bounceEnd="42000">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2000">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14:bounceEnd="42000">
                                          <p:cBhvr additive="base">
                                            <p:cTn id="11" dur="500" fill="hold"/>
                                            <p:tgtEl>
                                              <p:spTgt spid="44"/>
                                            </p:tgtEl>
                                            <p:attrNameLst>
                                              <p:attrName>ppt_x</p:attrName>
                                            </p:attrNameLst>
                                          </p:cBhvr>
                                          <p:tavLst>
                                            <p:tav tm="0">
                                              <p:val>
                                                <p:strVal val="1+#ppt_w/2"/>
                                              </p:val>
                                            </p:tav>
                                            <p:tav tm="100000">
                                              <p:val>
                                                <p:strVal val="#ppt_x"/>
                                              </p:val>
                                            </p:tav>
                                          </p:tavLst>
                                        </p:anim>
                                        <p:anim calcmode="lin" valueType="num" p14:bounceEnd="42000">
                                          <p:cBhvr additive="base">
                                            <p:cTn id="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1+#ppt_w/2"/>
                                              </p:val>
                                            </p:tav>
                                            <p:tav tm="100000">
                                              <p:val>
                                                <p:strVal val="#ppt_x"/>
                                              </p:val>
                                            </p:tav>
                                          </p:tavLst>
                                        </p:anim>
                                        <p:anim calcmode="lin" valueType="num">
                                          <p:cBhvr additive="base">
                                            <p:cTn id="12"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53C9F1BF-15BF-4282-AECA-CB01331D8F9D}"/>
              </a:ext>
            </a:extLst>
          </p:cNvPr>
          <p:cNvGrpSpPr/>
          <p:nvPr/>
        </p:nvGrpSpPr>
        <p:grpSpPr>
          <a:xfrm>
            <a:off x="8171977" y="17870"/>
            <a:ext cx="5191166" cy="6032802"/>
            <a:chOff x="3520628" y="17870"/>
            <a:chExt cx="5191166" cy="6032802"/>
          </a:xfrm>
        </p:grpSpPr>
        <p:grpSp>
          <p:nvGrpSpPr>
            <p:cNvPr id="112" name="Group 111">
              <a:extLst>
                <a:ext uri="{FF2B5EF4-FFF2-40B4-BE49-F238E27FC236}">
                  <a16:creationId xmlns:a16="http://schemas.microsoft.com/office/drawing/2014/main" id="{5A7EAD94-4738-42ED-BA52-D7B24B6D0ECB}"/>
                </a:ext>
              </a:extLst>
            </p:cNvPr>
            <p:cNvGrpSpPr/>
            <p:nvPr/>
          </p:nvGrpSpPr>
          <p:grpSpPr>
            <a:xfrm>
              <a:off x="3520628" y="859506"/>
              <a:ext cx="5191166" cy="5191166"/>
              <a:chOff x="3680483" y="1013483"/>
              <a:chExt cx="4831034" cy="4831034"/>
            </a:xfrm>
          </p:grpSpPr>
          <p:sp>
            <p:nvSpPr>
              <p:cNvPr id="116" name="Oval 115">
                <a:extLst>
                  <a:ext uri="{FF2B5EF4-FFF2-40B4-BE49-F238E27FC236}">
                    <a16:creationId xmlns:a16="http://schemas.microsoft.com/office/drawing/2014/main" id="{08C67DCF-2722-4757-96CA-417B482AA0C3}"/>
                  </a:ext>
                </a:extLst>
              </p:cNvPr>
              <p:cNvSpPr/>
              <p:nvPr/>
            </p:nvSpPr>
            <p:spPr>
              <a:xfrm>
                <a:off x="3697332" y="1030332"/>
                <a:ext cx="4797336" cy="47973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extBox 116">
                <a:extLst>
                  <a:ext uri="{FF2B5EF4-FFF2-40B4-BE49-F238E27FC236}">
                    <a16:creationId xmlns:a16="http://schemas.microsoft.com/office/drawing/2014/main" id="{16E39C97-5610-4B55-8041-9636A68B8FC5}"/>
                  </a:ext>
                </a:extLst>
              </p:cNvPr>
              <p:cNvSpPr txBox="1"/>
              <p:nvPr/>
            </p:nvSpPr>
            <p:spPr>
              <a:xfrm>
                <a:off x="6807585" y="2248022"/>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352</a:t>
                </a:r>
              </a:p>
            </p:txBody>
          </p:sp>
          <p:grpSp>
            <p:nvGrpSpPr>
              <p:cNvPr id="118" name="Group 117">
                <a:extLst>
                  <a:ext uri="{FF2B5EF4-FFF2-40B4-BE49-F238E27FC236}">
                    <a16:creationId xmlns:a16="http://schemas.microsoft.com/office/drawing/2014/main" id="{D69D34D7-F955-4A05-9771-465C3FB711A4}"/>
                  </a:ext>
                </a:extLst>
              </p:cNvPr>
              <p:cNvGrpSpPr/>
              <p:nvPr/>
            </p:nvGrpSpPr>
            <p:grpSpPr>
              <a:xfrm>
                <a:off x="3680483" y="1013483"/>
                <a:ext cx="4831034" cy="4831034"/>
                <a:chOff x="3680483" y="1013483"/>
                <a:chExt cx="4831034" cy="4831034"/>
              </a:xfrm>
            </p:grpSpPr>
            <p:sp>
              <p:nvSpPr>
                <p:cNvPr id="120" name="Arc 119">
                  <a:extLst>
                    <a:ext uri="{FF2B5EF4-FFF2-40B4-BE49-F238E27FC236}">
                      <a16:creationId xmlns:a16="http://schemas.microsoft.com/office/drawing/2014/main" id="{BC0193EF-D4D5-49C3-9FAC-AFA2D9333A65}"/>
                    </a:ext>
                  </a:extLst>
                </p:cNvPr>
                <p:cNvSpPr/>
                <p:nvPr/>
              </p:nvSpPr>
              <p:spPr>
                <a:xfrm rot="4923531">
                  <a:off x="3680483" y="1013483"/>
                  <a:ext cx="4831034" cy="4831034"/>
                </a:xfrm>
                <a:prstGeom prst="arc">
                  <a:avLst>
                    <a:gd name="adj1" fmla="val 18444275"/>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7837165B-E336-443E-ACBF-5290D70C8DD4}"/>
                    </a:ext>
                  </a:extLst>
                </p:cNvPr>
                <p:cNvCxnSpPr>
                  <a:stCxn id="116"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AD9AB1C-F0C5-48F5-A612-77AC219F5349}"/>
                    </a:ext>
                  </a:extLst>
                </p:cNvPr>
                <p:cNvCxnSpPr>
                  <a:stCxn id="120" idx="0"/>
                  <a:endCxn id="120" idx="1"/>
                </p:cNvCxnSpPr>
                <p:nvPr/>
              </p:nvCxnSpPr>
              <p:spPr>
                <a:xfrm flipH="1" flipV="1">
                  <a:off x="6096000" y="3429000"/>
                  <a:ext cx="2103118" cy="11881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3697D321-4029-4EB9-9ACE-EE8AFDC6A845}"/>
                  </a:ext>
                </a:extLst>
              </p:cNvPr>
              <p:cNvSpPr txBox="1"/>
              <p:nvPr/>
            </p:nvSpPr>
            <p:spPr>
              <a:xfrm>
                <a:off x="4740063" y="3509776"/>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723</a:t>
                </a:r>
              </a:p>
            </p:txBody>
          </p:sp>
        </p:grpSp>
        <p:sp>
          <p:nvSpPr>
            <p:cNvPr id="113" name="TextBox 112">
              <a:extLst>
                <a:ext uri="{FF2B5EF4-FFF2-40B4-BE49-F238E27FC236}">
                  <a16:creationId xmlns:a16="http://schemas.microsoft.com/office/drawing/2014/main" id="{928B1E21-A55C-45E6-BE1F-B4351CC51880}"/>
                </a:ext>
              </a:extLst>
            </p:cNvPr>
            <p:cNvSpPr txBox="1"/>
            <p:nvPr/>
          </p:nvSpPr>
          <p:spPr>
            <a:xfrm>
              <a:off x="5530240" y="17870"/>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1,075</a:t>
              </a:r>
            </a:p>
          </p:txBody>
        </p:sp>
        <p:sp>
          <p:nvSpPr>
            <p:cNvPr id="114" name="TextBox 113">
              <a:extLst>
                <a:ext uri="{FF2B5EF4-FFF2-40B4-BE49-F238E27FC236}">
                  <a16:creationId xmlns:a16="http://schemas.microsoft.com/office/drawing/2014/main" id="{BE4B60C7-B13E-4526-B3C4-5FE6EF24A356}"/>
                </a:ext>
              </a:extLst>
            </p:cNvPr>
            <p:cNvSpPr txBox="1"/>
            <p:nvPr/>
          </p:nvSpPr>
          <p:spPr>
            <a:xfrm>
              <a:off x="5032694" y="420147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67%</a:t>
              </a:r>
            </a:p>
          </p:txBody>
        </p:sp>
        <p:sp>
          <p:nvSpPr>
            <p:cNvPr id="115" name="TextBox 114">
              <a:extLst>
                <a:ext uri="{FF2B5EF4-FFF2-40B4-BE49-F238E27FC236}">
                  <a16:creationId xmlns:a16="http://schemas.microsoft.com/office/drawing/2014/main" id="{0395C7CD-405D-45A1-8380-82AF15F39094}"/>
                </a:ext>
              </a:extLst>
            </p:cNvPr>
            <p:cNvSpPr txBox="1"/>
            <p:nvPr/>
          </p:nvSpPr>
          <p:spPr>
            <a:xfrm>
              <a:off x="6997058" y="2893960"/>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33%</a:t>
              </a:r>
            </a:p>
          </p:txBody>
        </p:sp>
      </p:grpSp>
      <p:sp>
        <p:nvSpPr>
          <p:cNvPr id="32" name="TextBox 31">
            <a:extLst>
              <a:ext uri="{FF2B5EF4-FFF2-40B4-BE49-F238E27FC236}">
                <a16:creationId xmlns:a16="http://schemas.microsoft.com/office/drawing/2014/main" id="{78C7031C-A110-4F84-8790-9233A97F13A2}"/>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2" name="Group 1">
            <a:extLst>
              <a:ext uri="{FF2B5EF4-FFF2-40B4-BE49-F238E27FC236}">
                <a16:creationId xmlns:a16="http://schemas.microsoft.com/office/drawing/2014/main" id="{BCAA18FA-AE6D-4AAD-B58A-105711C16A36}"/>
              </a:ext>
            </a:extLst>
          </p:cNvPr>
          <p:cNvGrpSpPr/>
          <p:nvPr/>
        </p:nvGrpSpPr>
        <p:grpSpPr>
          <a:xfrm>
            <a:off x="4201450" y="836434"/>
            <a:ext cx="3789100" cy="4527303"/>
            <a:chOff x="4201450" y="836434"/>
            <a:chExt cx="3789100" cy="4527303"/>
          </a:xfrm>
        </p:grpSpPr>
        <p:grpSp>
          <p:nvGrpSpPr>
            <p:cNvPr id="26" name="Group 25">
              <a:extLst>
                <a:ext uri="{FF2B5EF4-FFF2-40B4-BE49-F238E27FC236}">
                  <a16:creationId xmlns:a16="http://schemas.microsoft.com/office/drawing/2014/main" id="{723606AA-8343-4CFB-A78A-D71DDB569CC5}"/>
                </a:ext>
              </a:extLst>
            </p:cNvPr>
            <p:cNvGrpSpPr/>
            <p:nvPr/>
          </p:nvGrpSpPr>
          <p:grpSpPr>
            <a:xfrm>
              <a:off x="4201450" y="836434"/>
              <a:ext cx="3789100" cy="4527303"/>
              <a:chOff x="-436581" y="1369561"/>
              <a:chExt cx="3789100" cy="4527303"/>
            </a:xfrm>
          </p:grpSpPr>
          <p:grpSp>
            <p:nvGrpSpPr>
              <p:cNvPr id="27" name="Group 26">
                <a:extLst>
                  <a:ext uri="{FF2B5EF4-FFF2-40B4-BE49-F238E27FC236}">
                    <a16:creationId xmlns:a16="http://schemas.microsoft.com/office/drawing/2014/main" id="{3D97EA83-70EE-41F8-8249-6B955BC021F0}"/>
                  </a:ext>
                </a:extLst>
              </p:cNvPr>
              <p:cNvGrpSpPr/>
              <p:nvPr/>
            </p:nvGrpSpPr>
            <p:grpSpPr>
              <a:xfrm>
                <a:off x="-436581" y="2107764"/>
                <a:ext cx="3789100" cy="3789100"/>
                <a:chOff x="6050256" y="1510741"/>
                <a:chExt cx="3789100" cy="3789100"/>
              </a:xfrm>
            </p:grpSpPr>
            <p:sp>
              <p:nvSpPr>
                <p:cNvPr id="31" name="Oval 30">
                  <a:extLst>
                    <a:ext uri="{FF2B5EF4-FFF2-40B4-BE49-F238E27FC236}">
                      <a16:creationId xmlns:a16="http://schemas.microsoft.com/office/drawing/2014/main" id="{704FDEDA-A8A4-4773-88A7-9DD8D4822A35}"/>
                    </a:ext>
                  </a:extLst>
                </p:cNvPr>
                <p:cNvSpPr/>
                <p:nvPr/>
              </p:nvSpPr>
              <p:spPr>
                <a:xfrm>
                  <a:off x="6050256" y="1510741"/>
                  <a:ext cx="3789100" cy="378910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c 38">
                  <a:extLst>
                    <a:ext uri="{FF2B5EF4-FFF2-40B4-BE49-F238E27FC236}">
                      <a16:creationId xmlns:a16="http://schemas.microsoft.com/office/drawing/2014/main" id="{824558B0-3C34-43C4-BD32-5E4ED91971E2}"/>
                    </a:ext>
                  </a:extLst>
                </p:cNvPr>
                <p:cNvSpPr/>
                <p:nvPr/>
              </p:nvSpPr>
              <p:spPr>
                <a:xfrm rot="9042538">
                  <a:off x="6059171" y="1519656"/>
                  <a:ext cx="3771270" cy="3771270"/>
                </a:xfrm>
                <a:prstGeom prst="arc">
                  <a:avLst>
                    <a:gd name="adj1" fmla="val 17900061"/>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876C8E9-92A2-4BF6-8EED-28E37A999781}"/>
                    </a:ext>
                  </a:extLst>
                </p:cNvPr>
                <p:cNvSpPr txBox="1"/>
                <p:nvPr/>
              </p:nvSpPr>
              <p:spPr>
                <a:xfrm>
                  <a:off x="6352439" y="288921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296</a:t>
                  </a:r>
                </a:p>
              </p:txBody>
            </p:sp>
            <p:sp>
              <p:nvSpPr>
                <p:cNvPr id="46" name="TextBox 45">
                  <a:extLst>
                    <a:ext uri="{FF2B5EF4-FFF2-40B4-BE49-F238E27FC236}">
                      <a16:creationId xmlns:a16="http://schemas.microsoft.com/office/drawing/2014/main" id="{D96EABF9-012A-4E1F-B0C8-C91B61DCE994}"/>
                    </a:ext>
                  </a:extLst>
                </p:cNvPr>
                <p:cNvSpPr txBox="1"/>
                <p:nvPr/>
              </p:nvSpPr>
              <p:spPr>
                <a:xfrm>
                  <a:off x="8306688" y="2903296"/>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300</a:t>
                  </a:r>
                </a:p>
              </p:txBody>
            </p:sp>
          </p:grpSp>
          <p:sp>
            <p:nvSpPr>
              <p:cNvPr id="28" name="TextBox 27">
                <a:extLst>
                  <a:ext uri="{FF2B5EF4-FFF2-40B4-BE49-F238E27FC236}">
                    <a16:creationId xmlns:a16="http://schemas.microsoft.com/office/drawing/2014/main" id="{05ED4642-F7AA-47CD-9A96-F7CA99E43363}"/>
                  </a:ext>
                </a:extLst>
              </p:cNvPr>
              <p:cNvSpPr txBox="1"/>
              <p:nvPr/>
            </p:nvSpPr>
            <p:spPr>
              <a:xfrm>
                <a:off x="836676" y="1369561"/>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596</a:t>
                </a:r>
              </a:p>
            </p:txBody>
          </p:sp>
          <p:cxnSp>
            <p:nvCxnSpPr>
              <p:cNvPr id="29" name="Straight Connector 28">
                <a:extLst>
                  <a:ext uri="{FF2B5EF4-FFF2-40B4-BE49-F238E27FC236}">
                    <a16:creationId xmlns:a16="http://schemas.microsoft.com/office/drawing/2014/main" id="{88337ED2-20C4-441F-865E-04776D326A30}"/>
                  </a:ext>
                </a:extLst>
              </p:cNvPr>
              <p:cNvCxnSpPr>
                <a:cxnSpLocks/>
                <a:stCxn id="39" idx="1"/>
                <a:endCxn id="31" idx="0"/>
              </p:cNvCxnSpPr>
              <p:nvPr/>
            </p:nvCxnSpPr>
            <p:spPr>
              <a:xfrm flipV="1">
                <a:off x="1457969" y="2107764"/>
                <a:ext cx="0" cy="18945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AE1D9-D3C0-43D8-A85D-AF3C8D6241AC}"/>
                  </a:ext>
                </a:extLst>
              </p:cNvPr>
              <p:cNvCxnSpPr>
                <a:cxnSpLocks/>
                <a:stCxn id="39" idx="1"/>
                <a:endCxn id="39" idx="0"/>
              </p:cNvCxnSpPr>
              <p:nvPr/>
            </p:nvCxnSpPr>
            <p:spPr>
              <a:xfrm>
                <a:off x="1457969" y="4002314"/>
                <a:ext cx="31483" cy="1885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28065" y="358820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50%</a:t>
              </a:r>
            </a:p>
          </p:txBody>
        </p:sp>
        <p:sp>
          <p:nvSpPr>
            <p:cNvPr id="44" name="TextBox 43"/>
            <p:cNvSpPr txBox="1"/>
            <p:nvPr/>
          </p:nvSpPr>
          <p:spPr>
            <a:xfrm>
              <a:off x="4884462" y="3588203"/>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50%</a:t>
              </a:r>
            </a:p>
          </p:txBody>
        </p:sp>
      </p:grpSp>
      <p:grpSp>
        <p:nvGrpSpPr>
          <p:cNvPr id="108" name="Group 107">
            <a:extLst>
              <a:ext uri="{FF2B5EF4-FFF2-40B4-BE49-F238E27FC236}">
                <a16:creationId xmlns:a16="http://schemas.microsoft.com/office/drawing/2014/main" id="{5FE1FCF9-D41B-4058-AE61-1C54AD1421B4}"/>
              </a:ext>
            </a:extLst>
          </p:cNvPr>
          <p:cNvGrpSpPr/>
          <p:nvPr/>
        </p:nvGrpSpPr>
        <p:grpSpPr>
          <a:xfrm>
            <a:off x="4715158" y="1777040"/>
            <a:ext cx="2017850" cy="2734000"/>
            <a:chOff x="4561451" y="1777040"/>
            <a:chExt cx="2017850" cy="2734000"/>
          </a:xfrm>
        </p:grpSpPr>
        <p:sp>
          <p:nvSpPr>
            <p:cNvPr id="109" name="Oval 108">
              <a:extLst>
                <a:ext uri="{FF2B5EF4-FFF2-40B4-BE49-F238E27FC236}">
                  <a16:creationId xmlns:a16="http://schemas.microsoft.com/office/drawing/2014/main" id="{0D9C7F4E-9A42-4CA4-A208-11DDE0908A06}"/>
                </a:ext>
              </a:extLst>
            </p:cNvPr>
            <p:cNvSpPr/>
            <p:nvPr/>
          </p:nvSpPr>
          <p:spPr>
            <a:xfrm>
              <a:off x="4561451" y="2493190"/>
              <a:ext cx="2017850" cy="201785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CCCA6864-4435-422C-80AE-67B58D5D087B}"/>
                </a:ext>
              </a:extLst>
            </p:cNvPr>
            <p:cNvSpPr txBox="1"/>
            <p:nvPr/>
          </p:nvSpPr>
          <p:spPr>
            <a:xfrm>
              <a:off x="4927043" y="1777040"/>
              <a:ext cx="1301959" cy="646331"/>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STV</a:t>
              </a:r>
            </a:p>
            <a:p>
              <a:pPr algn="ctr"/>
              <a:r>
                <a:rPr lang="en-US" dirty="0">
                  <a:solidFill>
                    <a:srgbClr val="548235"/>
                  </a:solidFill>
                  <a:latin typeface="Century Gothic" panose="020B0502020202020204" pitchFamily="34" charset="0"/>
                </a:rPr>
                <a:t>168 Video</a:t>
              </a:r>
            </a:p>
          </p:txBody>
        </p:sp>
      </p:grpSp>
    </p:spTree>
    <p:extLst>
      <p:ext uri="{BB962C8B-B14F-4D97-AF65-F5344CB8AC3E}">
        <p14:creationId xmlns:p14="http://schemas.microsoft.com/office/powerpoint/2010/main" val="14952892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0 -3.33333E-6 L 0.18372 -3.33333E-6 " pathEditMode="relative" rAng="0" ptsTypes="AA">
                                      <p:cBhvr>
                                        <p:cTn id="6" dur="2000" fill="hold"/>
                                        <p:tgtEl>
                                          <p:spTgt spid="2"/>
                                        </p:tgtEl>
                                        <p:attrNameLst>
                                          <p:attrName>ppt_x</p:attrName>
                                          <p:attrName>ppt_y</p:attrName>
                                        </p:attrNameLst>
                                      </p:cBhvr>
                                      <p:rCtr x="9180" y="0"/>
                                    </p:animMotion>
                                  </p:childTnLst>
                                </p:cTn>
                              </p:par>
                              <p:par>
                                <p:cTn id="7" presetID="10" presetClass="entr" presetSubtype="0" fill="hold" nodeType="withEffect">
                                  <p:stCondLst>
                                    <p:cond delay="700"/>
                                  </p:stCondLst>
                                  <p:childTnLst>
                                    <p:set>
                                      <p:cBhvr>
                                        <p:cTn id="8" dur="1" fill="hold">
                                          <p:stCondLst>
                                            <p:cond delay="0"/>
                                          </p:stCondLst>
                                        </p:cTn>
                                        <p:tgtEl>
                                          <p:spTgt spid="108"/>
                                        </p:tgtEl>
                                        <p:attrNameLst>
                                          <p:attrName>style.visibility</p:attrName>
                                        </p:attrNameLst>
                                      </p:cBhvr>
                                      <p:to>
                                        <p:strVal val="visible"/>
                                      </p:to>
                                    </p:set>
                                    <p:animEffect transition="in" filter="fade">
                                      <p:cBhvr>
                                        <p:cTn id="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53C9F1BF-15BF-4282-AECA-CB01331D8F9D}"/>
              </a:ext>
            </a:extLst>
          </p:cNvPr>
          <p:cNvGrpSpPr/>
          <p:nvPr/>
        </p:nvGrpSpPr>
        <p:grpSpPr>
          <a:xfrm>
            <a:off x="8171977" y="17870"/>
            <a:ext cx="5191166" cy="6032802"/>
            <a:chOff x="3520628" y="17870"/>
            <a:chExt cx="5191166" cy="6032802"/>
          </a:xfrm>
        </p:grpSpPr>
        <p:grpSp>
          <p:nvGrpSpPr>
            <p:cNvPr id="112" name="Group 111">
              <a:extLst>
                <a:ext uri="{FF2B5EF4-FFF2-40B4-BE49-F238E27FC236}">
                  <a16:creationId xmlns:a16="http://schemas.microsoft.com/office/drawing/2014/main" id="{5A7EAD94-4738-42ED-BA52-D7B24B6D0ECB}"/>
                </a:ext>
              </a:extLst>
            </p:cNvPr>
            <p:cNvGrpSpPr/>
            <p:nvPr/>
          </p:nvGrpSpPr>
          <p:grpSpPr>
            <a:xfrm>
              <a:off x="3520628" y="859506"/>
              <a:ext cx="5191166" cy="5191166"/>
              <a:chOff x="3680483" y="1013483"/>
              <a:chExt cx="4831034" cy="4831034"/>
            </a:xfrm>
          </p:grpSpPr>
          <p:sp>
            <p:nvSpPr>
              <p:cNvPr id="116" name="Oval 115">
                <a:extLst>
                  <a:ext uri="{FF2B5EF4-FFF2-40B4-BE49-F238E27FC236}">
                    <a16:creationId xmlns:a16="http://schemas.microsoft.com/office/drawing/2014/main" id="{08C67DCF-2722-4757-96CA-417B482AA0C3}"/>
                  </a:ext>
                </a:extLst>
              </p:cNvPr>
              <p:cNvSpPr/>
              <p:nvPr/>
            </p:nvSpPr>
            <p:spPr>
              <a:xfrm>
                <a:off x="3697332" y="1030332"/>
                <a:ext cx="4797336" cy="47973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extBox 116">
                <a:extLst>
                  <a:ext uri="{FF2B5EF4-FFF2-40B4-BE49-F238E27FC236}">
                    <a16:creationId xmlns:a16="http://schemas.microsoft.com/office/drawing/2014/main" id="{16E39C97-5610-4B55-8041-9636A68B8FC5}"/>
                  </a:ext>
                </a:extLst>
              </p:cNvPr>
              <p:cNvSpPr txBox="1"/>
              <p:nvPr/>
            </p:nvSpPr>
            <p:spPr>
              <a:xfrm>
                <a:off x="6807585" y="2248022"/>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352</a:t>
                </a:r>
              </a:p>
            </p:txBody>
          </p:sp>
          <p:grpSp>
            <p:nvGrpSpPr>
              <p:cNvPr id="118" name="Group 117">
                <a:extLst>
                  <a:ext uri="{FF2B5EF4-FFF2-40B4-BE49-F238E27FC236}">
                    <a16:creationId xmlns:a16="http://schemas.microsoft.com/office/drawing/2014/main" id="{D69D34D7-F955-4A05-9771-465C3FB711A4}"/>
                  </a:ext>
                </a:extLst>
              </p:cNvPr>
              <p:cNvGrpSpPr/>
              <p:nvPr/>
            </p:nvGrpSpPr>
            <p:grpSpPr>
              <a:xfrm>
                <a:off x="3680483" y="1013483"/>
                <a:ext cx="4831034" cy="4831034"/>
                <a:chOff x="3680483" y="1013483"/>
                <a:chExt cx="4831034" cy="4831034"/>
              </a:xfrm>
            </p:grpSpPr>
            <p:sp>
              <p:nvSpPr>
                <p:cNvPr id="120" name="Arc 119">
                  <a:extLst>
                    <a:ext uri="{FF2B5EF4-FFF2-40B4-BE49-F238E27FC236}">
                      <a16:creationId xmlns:a16="http://schemas.microsoft.com/office/drawing/2014/main" id="{BC0193EF-D4D5-49C3-9FAC-AFA2D9333A65}"/>
                    </a:ext>
                  </a:extLst>
                </p:cNvPr>
                <p:cNvSpPr/>
                <p:nvPr/>
              </p:nvSpPr>
              <p:spPr>
                <a:xfrm rot="4923531">
                  <a:off x="3680483" y="1013483"/>
                  <a:ext cx="4831034" cy="4831034"/>
                </a:xfrm>
                <a:prstGeom prst="arc">
                  <a:avLst>
                    <a:gd name="adj1" fmla="val 18444275"/>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7837165B-E336-443E-ACBF-5290D70C8DD4}"/>
                    </a:ext>
                  </a:extLst>
                </p:cNvPr>
                <p:cNvCxnSpPr>
                  <a:stCxn id="116"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AD9AB1C-F0C5-48F5-A612-77AC219F5349}"/>
                    </a:ext>
                  </a:extLst>
                </p:cNvPr>
                <p:cNvCxnSpPr>
                  <a:stCxn id="120" idx="0"/>
                  <a:endCxn id="120" idx="1"/>
                </p:cNvCxnSpPr>
                <p:nvPr/>
              </p:nvCxnSpPr>
              <p:spPr>
                <a:xfrm flipH="1" flipV="1">
                  <a:off x="6096000" y="3429000"/>
                  <a:ext cx="2103118" cy="11881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3697D321-4029-4EB9-9ACE-EE8AFDC6A845}"/>
                  </a:ext>
                </a:extLst>
              </p:cNvPr>
              <p:cNvSpPr txBox="1"/>
              <p:nvPr/>
            </p:nvSpPr>
            <p:spPr>
              <a:xfrm>
                <a:off x="4740063" y="3509776"/>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723</a:t>
                </a:r>
              </a:p>
            </p:txBody>
          </p:sp>
        </p:grpSp>
        <p:sp>
          <p:nvSpPr>
            <p:cNvPr id="113" name="TextBox 112">
              <a:extLst>
                <a:ext uri="{FF2B5EF4-FFF2-40B4-BE49-F238E27FC236}">
                  <a16:creationId xmlns:a16="http://schemas.microsoft.com/office/drawing/2014/main" id="{928B1E21-A55C-45E6-BE1F-B4351CC51880}"/>
                </a:ext>
              </a:extLst>
            </p:cNvPr>
            <p:cNvSpPr txBox="1"/>
            <p:nvPr/>
          </p:nvSpPr>
          <p:spPr>
            <a:xfrm>
              <a:off x="5530240" y="17870"/>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1,075</a:t>
              </a:r>
            </a:p>
          </p:txBody>
        </p:sp>
        <p:sp>
          <p:nvSpPr>
            <p:cNvPr id="114" name="TextBox 113">
              <a:extLst>
                <a:ext uri="{FF2B5EF4-FFF2-40B4-BE49-F238E27FC236}">
                  <a16:creationId xmlns:a16="http://schemas.microsoft.com/office/drawing/2014/main" id="{BE4B60C7-B13E-4526-B3C4-5FE6EF24A356}"/>
                </a:ext>
              </a:extLst>
            </p:cNvPr>
            <p:cNvSpPr txBox="1"/>
            <p:nvPr/>
          </p:nvSpPr>
          <p:spPr>
            <a:xfrm>
              <a:off x="5032694" y="420147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67%</a:t>
              </a:r>
            </a:p>
          </p:txBody>
        </p:sp>
        <p:sp>
          <p:nvSpPr>
            <p:cNvPr id="115" name="TextBox 114">
              <a:extLst>
                <a:ext uri="{FF2B5EF4-FFF2-40B4-BE49-F238E27FC236}">
                  <a16:creationId xmlns:a16="http://schemas.microsoft.com/office/drawing/2014/main" id="{0395C7CD-405D-45A1-8380-82AF15F39094}"/>
                </a:ext>
              </a:extLst>
            </p:cNvPr>
            <p:cNvSpPr txBox="1"/>
            <p:nvPr/>
          </p:nvSpPr>
          <p:spPr>
            <a:xfrm>
              <a:off x="6997058" y="2893960"/>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33%</a:t>
              </a:r>
            </a:p>
          </p:txBody>
        </p:sp>
      </p:grpSp>
      <p:sp>
        <p:nvSpPr>
          <p:cNvPr id="32" name="TextBox 31">
            <a:extLst>
              <a:ext uri="{FF2B5EF4-FFF2-40B4-BE49-F238E27FC236}">
                <a16:creationId xmlns:a16="http://schemas.microsoft.com/office/drawing/2014/main" id="{78C7031C-A110-4F84-8790-9233A97F13A2}"/>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2" name="Group 1">
            <a:extLst>
              <a:ext uri="{FF2B5EF4-FFF2-40B4-BE49-F238E27FC236}">
                <a16:creationId xmlns:a16="http://schemas.microsoft.com/office/drawing/2014/main" id="{BCAA18FA-AE6D-4AAD-B58A-105711C16A36}"/>
              </a:ext>
            </a:extLst>
          </p:cNvPr>
          <p:cNvGrpSpPr/>
          <p:nvPr/>
        </p:nvGrpSpPr>
        <p:grpSpPr>
          <a:xfrm>
            <a:off x="6442841" y="836434"/>
            <a:ext cx="3789100" cy="4527303"/>
            <a:chOff x="4201450" y="836434"/>
            <a:chExt cx="3789100" cy="4527303"/>
          </a:xfrm>
        </p:grpSpPr>
        <p:grpSp>
          <p:nvGrpSpPr>
            <p:cNvPr id="26" name="Group 25">
              <a:extLst>
                <a:ext uri="{FF2B5EF4-FFF2-40B4-BE49-F238E27FC236}">
                  <a16:creationId xmlns:a16="http://schemas.microsoft.com/office/drawing/2014/main" id="{723606AA-8343-4CFB-A78A-D71DDB569CC5}"/>
                </a:ext>
              </a:extLst>
            </p:cNvPr>
            <p:cNvGrpSpPr/>
            <p:nvPr/>
          </p:nvGrpSpPr>
          <p:grpSpPr>
            <a:xfrm>
              <a:off x="4201450" y="836434"/>
              <a:ext cx="3789100" cy="4527303"/>
              <a:chOff x="-436581" y="1369561"/>
              <a:chExt cx="3789100" cy="4527303"/>
            </a:xfrm>
          </p:grpSpPr>
          <p:grpSp>
            <p:nvGrpSpPr>
              <p:cNvPr id="27" name="Group 26">
                <a:extLst>
                  <a:ext uri="{FF2B5EF4-FFF2-40B4-BE49-F238E27FC236}">
                    <a16:creationId xmlns:a16="http://schemas.microsoft.com/office/drawing/2014/main" id="{3D97EA83-70EE-41F8-8249-6B955BC021F0}"/>
                  </a:ext>
                </a:extLst>
              </p:cNvPr>
              <p:cNvGrpSpPr/>
              <p:nvPr/>
            </p:nvGrpSpPr>
            <p:grpSpPr>
              <a:xfrm>
                <a:off x="-436581" y="2107764"/>
                <a:ext cx="3789100" cy="3789100"/>
                <a:chOff x="6050256" y="1510741"/>
                <a:chExt cx="3789100" cy="3789100"/>
              </a:xfrm>
            </p:grpSpPr>
            <p:sp>
              <p:nvSpPr>
                <p:cNvPr id="31" name="Oval 30">
                  <a:extLst>
                    <a:ext uri="{FF2B5EF4-FFF2-40B4-BE49-F238E27FC236}">
                      <a16:creationId xmlns:a16="http://schemas.microsoft.com/office/drawing/2014/main" id="{704FDEDA-A8A4-4773-88A7-9DD8D4822A35}"/>
                    </a:ext>
                  </a:extLst>
                </p:cNvPr>
                <p:cNvSpPr/>
                <p:nvPr/>
              </p:nvSpPr>
              <p:spPr>
                <a:xfrm>
                  <a:off x="6050256" y="1510741"/>
                  <a:ext cx="3789100" cy="378910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c 38">
                  <a:extLst>
                    <a:ext uri="{FF2B5EF4-FFF2-40B4-BE49-F238E27FC236}">
                      <a16:creationId xmlns:a16="http://schemas.microsoft.com/office/drawing/2014/main" id="{824558B0-3C34-43C4-BD32-5E4ED91971E2}"/>
                    </a:ext>
                  </a:extLst>
                </p:cNvPr>
                <p:cNvSpPr/>
                <p:nvPr/>
              </p:nvSpPr>
              <p:spPr>
                <a:xfrm rot="9042538">
                  <a:off x="6059171" y="1519656"/>
                  <a:ext cx="3771270" cy="3771270"/>
                </a:xfrm>
                <a:prstGeom prst="arc">
                  <a:avLst>
                    <a:gd name="adj1" fmla="val 17900061"/>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876C8E9-92A2-4BF6-8EED-28E37A999781}"/>
                    </a:ext>
                  </a:extLst>
                </p:cNvPr>
                <p:cNvSpPr txBox="1"/>
                <p:nvPr/>
              </p:nvSpPr>
              <p:spPr>
                <a:xfrm>
                  <a:off x="6352439" y="288921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296</a:t>
                  </a:r>
                </a:p>
              </p:txBody>
            </p:sp>
            <p:sp>
              <p:nvSpPr>
                <p:cNvPr id="46" name="TextBox 45">
                  <a:extLst>
                    <a:ext uri="{FF2B5EF4-FFF2-40B4-BE49-F238E27FC236}">
                      <a16:creationId xmlns:a16="http://schemas.microsoft.com/office/drawing/2014/main" id="{D96EABF9-012A-4E1F-B0C8-C91B61DCE994}"/>
                    </a:ext>
                  </a:extLst>
                </p:cNvPr>
                <p:cNvSpPr txBox="1"/>
                <p:nvPr/>
              </p:nvSpPr>
              <p:spPr>
                <a:xfrm>
                  <a:off x="8306688" y="2903296"/>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300</a:t>
                  </a:r>
                </a:p>
              </p:txBody>
            </p:sp>
          </p:grpSp>
          <p:sp>
            <p:nvSpPr>
              <p:cNvPr id="28" name="TextBox 27">
                <a:extLst>
                  <a:ext uri="{FF2B5EF4-FFF2-40B4-BE49-F238E27FC236}">
                    <a16:creationId xmlns:a16="http://schemas.microsoft.com/office/drawing/2014/main" id="{05ED4642-F7AA-47CD-9A96-F7CA99E43363}"/>
                  </a:ext>
                </a:extLst>
              </p:cNvPr>
              <p:cNvSpPr txBox="1"/>
              <p:nvPr/>
            </p:nvSpPr>
            <p:spPr>
              <a:xfrm>
                <a:off x="836676" y="1369561"/>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596</a:t>
                </a:r>
              </a:p>
            </p:txBody>
          </p:sp>
          <p:cxnSp>
            <p:nvCxnSpPr>
              <p:cNvPr id="29" name="Straight Connector 28">
                <a:extLst>
                  <a:ext uri="{FF2B5EF4-FFF2-40B4-BE49-F238E27FC236}">
                    <a16:creationId xmlns:a16="http://schemas.microsoft.com/office/drawing/2014/main" id="{88337ED2-20C4-441F-865E-04776D326A30}"/>
                  </a:ext>
                </a:extLst>
              </p:cNvPr>
              <p:cNvCxnSpPr>
                <a:cxnSpLocks/>
                <a:stCxn id="39" idx="1"/>
                <a:endCxn id="31" idx="0"/>
              </p:cNvCxnSpPr>
              <p:nvPr/>
            </p:nvCxnSpPr>
            <p:spPr>
              <a:xfrm flipV="1">
                <a:off x="1457969" y="2107764"/>
                <a:ext cx="0" cy="18945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AE1D9-D3C0-43D8-A85D-AF3C8D6241AC}"/>
                  </a:ext>
                </a:extLst>
              </p:cNvPr>
              <p:cNvCxnSpPr>
                <a:cxnSpLocks/>
                <a:stCxn id="39" idx="1"/>
                <a:endCxn id="39" idx="0"/>
              </p:cNvCxnSpPr>
              <p:nvPr/>
            </p:nvCxnSpPr>
            <p:spPr>
              <a:xfrm>
                <a:off x="1457969" y="4002314"/>
                <a:ext cx="31483" cy="1885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28065" y="358820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50%</a:t>
              </a:r>
            </a:p>
          </p:txBody>
        </p:sp>
        <p:sp>
          <p:nvSpPr>
            <p:cNvPr id="44" name="TextBox 43"/>
            <p:cNvSpPr txBox="1"/>
            <p:nvPr/>
          </p:nvSpPr>
          <p:spPr>
            <a:xfrm>
              <a:off x="4884462" y="3588203"/>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50%</a:t>
              </a:r>
            </a:p>
          </p:txBody>
        </p:sp>
      </p:grpSp>
      <p:grpSp>
        <p:nvGrpSpPr>
          <p:cNvPr id="108" name="Group 107">
            <a:extLst>
              <a:ext uri="{FF2B5EF4-FFF2-40B4-BE49-F238E27FC236}">
                <a16:creationId xmlns:a16="http://schemas.microsoft.com/office/drawing/2014/main" id="{5FE1FCF9-D41B-4058-AE61-1C54AD1421B4}"/>
              </a:ext>
            </a:extLst>
          </p:cNvPr>
          <p:cNvGrpSpPr/>
          <p:nvPr/>
        </p:nvGrpSpPr>
        <p:grpSpPr>
          <a:xfrm>
            <a:off x="4715158" y="1777040"/>
            <a:ext cx="2017850" cy="2734000"/>
            <a:chOff x="4561451" y="1777040"/>
            <a:chExt cx="2017850" cy="2734000"/>
          </a:xfrm>
        </p:grpSpPr>
        <p:sp>
          <p:nvSpPr>
            <p:cNvPr id="109" name="Oval 108">
              <a:extLst>
                <a:ext uri="{FF2B5EF4-FFF2-40B4-BE49-F238E27FC236}">
                  <a16:creationId xmlns:a16="http://schemas.microsoft.com/office/drawing/2014/main" id="{0D9C7F4E-9A42-4CA4-A208-11DDE0908A06}"/>
                </a:ext>
              </a:extLst>
            </p:cNvPr>
            <p:cNvSpPr/>
            <p:nvPr/>
          </p:nvSpPr>
          <p:spPr>
            <a:xfrm>
              <a:off x="4561451" y="2493190"/>
              <a:ext cx="2017850" cy="201785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CCCA6864-4435-422C-80AE-67B58D5D087B}"/>
                </a:ext>
              </a:extLst>
            </p:cNvPr>
            <p:cNvSpPr txBox="1"/>
            <p:nvPr/>
          </p:nvSpPr>
          <p:spPr>
            <a:xfrm>
              <a:off x="4927043" y="1777040"/>
              <a:ext cx="1301959" cy="646331"/>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STV</a:t>
              </a:r>
            </a:p>
            <a:p>
              <a:pPr algn="ctr"/>
              <a:r>
                <a:rPr lang="en-US" dirty="0">
                  <a:solidFill>
                    <a:srgbClr val="548235"/>
                  </a:solidFill>
                  <a:latin typeface="Century Gothic" panose="020B0502020202020204" pitchFamily="34" charset="0"/>
                </a:rPr>
                <a:t>168 Video</a:t>
              </a:r>
            </a:p>
          </p:txBody>
        </p:sp>
      </p:grpSp>
      <p:grpSp>
        <p:nvGrpSpPr>
          <p:cNvPr id="127" name="Group 126">
            <a:extLst>
              <a:ext uri="{FF2B5EF4-FFF2-40B4-BE49-F238E27FC236}">
                <a16:creationId xmlns:a16="http://schemas.microsoft.com/office/drawing/2014/main" id="{FC68CABA-DF2B-46FF-9FB7-EA8FC4B273BB}"/>
              </a:ext>
            </a:extLst>
          </p:cNvPr>
          <p:cNvGrpSpPr/>
          <p:nvPr/>
        </p:nvGrpSpPr>
        <p:grpSpPr>
          <a:xfrm>
            <a:off x="3325805" y="1797826"/>
            <a:ext cx="1355636" cy="2325318"/>
            <a:chOff x="2363641" y="1843546"/>
            <a:chExt cx="1355636" cy="2325318"/>
          </a:xfrm>
        </p:grpSpPr>
        <p:sp>
          <p:nvSpPr>
            <p:cNvPr id="128" name="Oval 127">
              <a:extLst>
                <a:ext uri="{FF2B5EF4-FFF2-40B4-BE49-F238E27FC236}">
                  <a16:creationId xmlns:a16="http://schemas.microsoft.com/office/drawing/2014/main" id="{0DA98143-EF06-4CF2-9994-FD31F1D2A900}"/>
                </a:ext>
              </a:extLst>
            </p:cNvPr>
            <p:cNvSpPr/>
            <p:nvPr/>
          </p:nvSpPr>
          <p:spPr>
            <a:xfrm flipV="1">
              <a:off x="2363641" y="2813228"/>
              <a:ext cx="1355636" cy="1355636"/>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a:extLst>
                <a:ext uri="{FF2B5EF4-FFF2-40B4-BE49-F238E27FC236}">
                  <a16:creationId xmlns:a16="http://schemas.microsoft.com/office/drawing/2014/main" id="{E59342CF-D1F3-4751-B26D-34A9047EAA6C}"/>
                </a:ext>
              </a:extLst>
            </p:cNvPr>
            <p:cNvSpPr txBox="1"/>
            <p:nvPr/>
          </p:nvSpPr>
          <p:spPr>
            <a:xfrm>
              <a:off x="2490667" y="1843546"/>
              <a:ext cx="1101584" cy="923330"/>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Game </a:t>
              </a:r>
            </a:p>
            <a:p>
              <a:pPr algn="ctr"/>
              <a:r>
                <a:rPr lang="en-US" dirty="0">
                  <a:solidFill>
                    <a:srgbClr val="548235"/>
                  </a:solidFill>
                  <a:latin typeface="Century Gothic" panose="020B0502020202020204" pitchFamily="34" charset="0"/>
                </a:rPr>
                <a:t>Console</a:t>
              </a:r>
            </a:p>
            <a:p>
              <a:pPr algn="ctr"/>
              <a:r>
                <a:rPr lang="en-US" dirty="0">
                  <a:solidFill>
                    <a:srgbClr val="548235"/>
                  </a:solidFill>
                  <a:latin typeface="Century Gothic" panose="020B0502020202020204" pitchFamily="34" charset="0"/>
                </a:rPr>
                <a:t>68</a:t>
              </a:r>
            </a:p>
          </p:txBody>
        </p:sp>
      </p:grpSp>
      <p:grpSp>
        <p:nvGrpSpPr>
          <p:cNvPr id="133" name="Group 132">
            <a:extLst>
              <a:ext uri="{FF2B5EF4-FFF2-40B4-BE49-F238E27FC236}">
                <a16:creationId xmlns:a16="http://schemas.microsoft.com/office/drawing/2014/main" id="{47860E3A-1AB7-4DE0-8B74-8847B176123B}"/>
              </a:ext>
            </a:extLst>
          </p:cNvPr>
          <p:cNvGrpSpPr/>
          <p:nvPr/>
        </p:nvGrpSpPr>
        <p:grpSpPr>
          <a:xfrm>
            <a:off x="-35822" y="2237282"/>
            <a:ext cx="1293954" cy="1527228"/>
            <a:chOff x="230953" y="2328722"/>
            <a:chExt cx="1293954" cy="1527228"/>
          </a:xfrm>
        </p:grpSpPr>
        <p:sp>
          <p:nvSpPr>
            <p:cNvPr id="134" name="Oval 133">
              <a:extLst>
                <a:ext uri="{FF2B5EF4-FFF2-40B4-BE49-F238E27FC236}">
                  <a16:creationId xmlns:a16="http://schemas.microsoft.com/office/drawing/2014/main" id="{51E33316-42B9-4204-9284-1B0455DE4B8E}"/>
                </a:ext>
              </a:extLst>
            </p:cNvPr>
            <p:cNvSpPr/>
            <p:nvPr/>
          </p:nvSpPr>
          <p:spPr>
            <a:xfrm>
              <a:off x="893944" y="3224987"/>
              <a:ext cx="630963" cy="630963"/>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id="{2286A74D-3F0D-44C6-9524-891231771558}"/>
                </a:ext>
              </a:extLst>
            </p:cNvPr>
            <p:cNvSpPr txBox="1"/>
            <p:nvPr/>
          </p:nvSpPr>
          <p:spPr>
            <a:xfrm>
              <a:off x="230953" y="2328722"/>
              <a:ext cx="1189749" cy="923330"/>
            </a:xfrm>
            <a:prstGeom prst="rect">
              <a:avLst/>
            </a:prstGeom>
            <a:noFill/>
          </p:spPr>
          <p:txBody>
            <a:bodyPr wrap="none" rtlCol="0">
              <a:spAutoFit/>
            </a:bodyPr>
            <a:lstStyle/>
            <a:p>
              <a:pPr algn="r"/>
              <a:r>
                <a:rPr lang="en-US" dirty="0">
                  <a:solidFill>
                    <a:srgbClr val="548235"/>
                  </a:solidFill>
                  <a:latin typeface="Century Gothic" panose="020B0502020202020204" pitchFamily="34" charset="0"/>
                </a:rPr>
                <a:t>Smart</a:t>
              </a:r>
            </a:p>
            <a:p>
              <a:pPr algn="r"/>
              <a:r>
                <a:rPr lang="en-US" dirty="0">
                  <a:solidFill>
                    <a:srgbClr val="548235"/>
                  </a:solidFill>
                  <a:latin typeface="Century Gothic" panose="020B0502020202020204" pitchFamily="34" charset="0"/>
                </a:rPr>
                <a:t>Speakers</a:t>
              </a:r>
            </a:p>
            <a:p>
              <a:pPr algn="r"/>
              <a:r>
                <a:rPr lang="en-US" dirty="0">
                  <a:solidFill>
                    <a:srgbClr val="548235"/>
                  </a:solidFill>
                  <a:latin typeface="Century Gothic" panose="020B0502020202020204" pitchFamily="34" charset="0"/>
                </a:rPr>
                <a:t>15</a:t>
              </a:r>
            </a:p>
          </p:txBody>
        </p:sp>
      </p:grpSp>
      <p:grpSp>
        <p:nvGrpSpPr>
          <p:cNvPr id="124" name="Group 123">
            <a:extLst>
              <a:ext uri="{FF2B5EF4-FFF2-40B4-BE49-F238E27FC236}">
                <a16:creationId xmlns:a16="http://schemas.microsoft.com/office/drawing/2014/main" id="{6F83187F-6185-49C2-B2FD-4063095F6AEF}"/>
              </a:ext>
            </a:extLst>
          </p:cNvPr>
          <p:cNvGrpSpPr/>
          <p:nvPr/>
        </p:nvGrpSpPr>
        <p:grpSpPr>
          <a:xfrm>
            <a:off x="2187116" y="1943246"/>
            <a:ext cx="1103126" cy="2053643"/>
            <a:chOff x="3812799" y="1988966"/>
            <a:chExt cx="1103126" cy="2053643"/>
          </a:xfrm>
        </p:grpSpPr>
        <p:sp>
          <p:nvSpPr>
            <p:cNvPr id="125" name="Oval 124">
              <a:extLst>
                <a:ext uri="{FF2B5EF4-FFF2-40B4-BE49-F238E27FC236}">
                  <a16:creationId xmlns:a16="http://schemas.microsoft.com/office/drawing/2014/main" id="{86A2AC61-FAE8-49A6-A555-626688C3C559}"/>
                </a:ext>
              </a:extLst>
            </p:cNvPr>
            <p:cNvSpPr/>
            <p:nvPr/>
          </p:nvSpPr>
          <p:spPr>
            <a:xfrm flipV="1">
              <a:off x="3812799" y="2939483"/>
              <a:ext cx="1103126" cy="1103126"/>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extBox 125">
              <a:extLst>
                <a:ext uri="{FF2B5EF4-FFF2-40B4-BE49-F238E27FC236}">
                  <a16:creationId xmlns:a16="http://schemas.microsoft.com/office/drawing/2014/main" id="{90348047-6F6A-4ED4-8E5F-309951C6B004}"/>
                </a:ext>
              </a:extLst>
            </p:cNvPr>
            <p:cNvSpPr txBox="1"/>
            <p:nvPr/>
          </p:nvSpPr>
          <p:spPr>
            <a:xfrm>
              <a:off x="3934597" y="1988966"/>
              <a:ext cx="859530" cy="923330"/>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Wear-</a:t>
              </a:r>
            </a:p>
            <a:p>
              <a:pPr algn="ctr"/>
              <a:r>
                <a:rPr lang="en-US" dirty="0" err="1">
                  <a:solidFill>
                    <a:srgbClr val="548235"/>
                  </a:solidFill>
                  <a:latin typeface="Century Gothic" panose="020B0502020202020204" pitchFamily="34" charset="0"/>
                </a:rPr>
                <a:t>ables</a:t>
              </a:r>
              <a:endParaRPr lang="en-US" dirty="0">
                <a:solidFill>
                  <a:srgbClr val="548235"/>
                </a:solidFill>
                <a:latin typeface="Century Gothic" panose="020B0502020202020204" pitchFamily="34" charset="0"/>
              </a:endParaRPr>
            </a:p>
            <a:p>
              <a:pPr algn="ctr"/>
              <a:r>
                <a:rPr lang="en-US" dirty="0">
                  <a:solidFill>
                    <a:srgbClr val="548235"/>
                  </a:solidFill>
                  <a:latin typeface="Century Gothic" panose="020B0502020202020204" pitchFamily="34" charset="0"/>
                </a:rPr>
                <a:t>44</a:t>
              </a:r>
            </a:p>
          </p:txBody>
        </p:sp>
      </p:grpSp>
      <p:grpSp>
        <p:nvGrpSpPr>
          <p:cNvPr id="130" name="Group 129">
            <a:extLst>
              <a:ext uri="{FF2B5EF4-FFF2-40B4-BE49-F238E27FC236}">
                <a16:creationId xmlns:a16="http://schemas.microsoft.com/office/drawing/2014/main" id="{567D49FF-4BB0-46EF-9191-75E1D634206A}"/>
              </a:ext>
            </a:extLst>
          </p:cNvPr>
          <p:cNvGrpSpPr/>
          <p:nvPr/>
        </p:nvGrpSpPr>
        <p:grpSpPr>
          <a:xfrm>
            <a:off x="1287873" y="2347258"/>
            <a:ext cx="875561" cy="1514402"/>
            <a:chOff x="1553994" y="2400598"/>
            <a:chExt cx="875561" cy="1514402"/>
          </a:xfrm>
        </p:grpSpPr>
        <p:sp>
          <p:nvSpPr>
            <p:cNvPr id="131" name="Oval 130">
              <a:extLst>
                <a:ext uri="{FF2B5EF4-FFF2-40B4-BE49-F238E27FC236}">
                  <a16:creationId xmlns:a16="http://schemas.microsoft.com/office/drawing/2014/main" id="{52CC41EC-412E-4141-8C21-3DD3DD36FE89}"/>
                </a:ext>
              </a:extLst>
            </p:cNvPr>
            <p:cNvSpPr/>
            <p:nvPr/>
          </p:nvSpPr>
          <p:spPr>
            <a:xfrm flipV="1">
              <a:off x="1567820" y="3067092"/>
              <a:ext cx="847908" cy="847908"/>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extBox 131">
              <a:extLst>
                <a:ext uri="{FF2B5EF4-FFF2-40B4-BE49-F238E27FC236}">
                  <a16:creationId xmlns:a16="http://schemas.microsoft.com/office/drawing/2014/main" id="{CDC852BA-90E5-4E1E-B091-CE4F2E02CBCB}"/>
                </a:ext>
              </a:extLst>
            </p:cNvPr>
            <p:cNvSpPr txBox="1"/>
            <p:nvPr/>
          </p:nvSpPr>
          <p:spPr>
            <a:xfrm>
              <a:off x="1553994" y="2400598"/>
              <a:ext cx="875561" cy="646331"/>
            </a:xfrm>
            <a:prstGeom prst="rect">
              <a:avLst/>
            </a:prstGeom>
            <a:noFill/>
          </p:spPr>
          <p:txBody>
            <a:bodyPr wrap="none" rtlCol="0">
              <a:spAutoFit/>
            </a:bodyPr>
            <a:lstStyle/>
            <a:p>
              <a:pPr algn="ctr"/>
              <a:r>
                <a:rPr lang="en-US" dirty="0" err="1">
                  <a:solidFill>
                    <a:srgbClr val="548235"/>
                  </a:solidFill>
                  <a:latin typeface="Century Gothic" panose="020B0502020202020204" pitchFamily="34" charset="0"/>
                </a:rPr>
                <a:t>CCars</a:t>
              </a:r>
              <a:endParaRPr lang="en-US" dirty="0">
                <a:solidFill>
                  <a:srgbClr val="548235"/>
                </a:solidFill>
                <a:latin typeface="Century Gothic" panose="020B0502020202020204" pitchFamily="34" charset="0"/>
              </a:endParaRPr>
            </a:p>
            <a:p>
              <a:pPr algn="ctr"/>
              <a:r>
                <a:rPr lang="en-US" dirty="0">
                  <a:solidFill>
                    <a:srgbClr val="548235"/>
                  </a:solidFill>
                  <a:latin typeface="Century Gothic" panose="020B0502020202020204" pitchFamily="34" charset="0"/>
                </a:rPr>
                <a:t>25</a:t>
              </a:r>
            </a:p>
          </p:txBody>
        </p:sp>
      </p:grpSp>
      <p:grpSp>
        <p:nvGrpSpPr>
          <p:cNvPr id="136" name="Group 135">
            <a:extLst>
              <a:ext uri="{FF2B5EF4-FFF2-40B4-BE49-F238E27FC236}">
                <a16:creationId xmlns:a16="http://schemas.microsoft.com/office/drawing/2014/main" id="{07A20F0F-893E-41A2-8DD3-0C1628118AE6}"/>
              </a:ext>
            </a:extLst>
          </p:cNvPr>
          <p:cNvGrpSpPr/>
          <p:nvPr/>
        </p:nvGrpSpPr>
        <p:grpSpPr>
          <a:xfrm>
            <a:off x="4761824" y="5776865"/>
            <a:ext cx="2708427" cy="521334"/>
            <a:chOff x="4613182" y="5776865"/>
            <a:chExt cx="2708427" cy="521334"/>
          </a:xfrm>
        </p:grpSpPr>
        <p:sp>
          <p:nvSpPr>
            <p:cNvPr id="137" name="TextBox 136">
              <a:extLst>
                <a:ext uri="{FF2B5EF4-FFF2-40B4-BE49-F238E27FC236}">
                  <a16:creationId xmlns:a16="http://schemas.microsoft.com/office/drawing/2014/main" id="{0010995E-145B-446D-970F-2902584D1981}"/>
                </a:ext>
              </a:extLst>
            </p:cNvPr>
            <p:cNvSpPr txBox="1"/>
            <p:nvPr/>
          </p:nvSpPr>
          <p:spPr>
            <a:xfrm>
              <a:off x="5136394" y="5829129"/>
              <a:ext cx="2185215" cy="461665"/>
            </a:xfrm>
            <a:prstGeom prst="rect">
              <a:avLst/>
            </a:prstGeom>
            <a:noFill/>
          </p:spPr>
          <p:txBody>
            <a:bodyPr wrap="none" rtlCol="0">
              <a:spAutoFit/>
            </a:bodyPr>
            <a:lstStyle/>
            <a:p>
              <a:pPr algn="ctr"/>
              <a:r>
                <a:rPr lang="en-US" sz="2400" b="1" dirty="0">
                  <a:latin typeface="Century Gothic" panose="020B0502020202020204" pitchFamily="34" charset="0"/>
                </a:rPr>
                <a:t>UNMEASURED</a:t>
              </a:r>
            </a:p>
          </p:txBody>
        </p:sp>
        <p:grpSp>
          <p:nvGrpSpPr>
            <p:cNvPr id="138" name="Group 137">
              <a:extLst>
                <a:ext uri="{FF2B5EF4-FFF2-40B4-BE49-F238E27FC236}">
                  <a16:creationId xmlns:a16="http://schemas.microsoft.com/office/drawing/2014/main" id="{C133031B-46BB-4B98-AEA0-C284AC8E7257}"/>
                </a:ext>
              </a:extLst>
            </p:cNvPr>
            <p:cNvGrpSpPr/>
            <p:nvPr/>
          </p:nvGrpSpPr>
          <p:grpSpPr>
            <a:xfrm>
              <a:off x="4613182" y="5776865"/>
              <a:ext cx="579005" cy="521334"/>
              <a:chOff x="5780862" y="5656749"/>
              <a:chExt cx="579005" cy="521334"/>
            </a:xfrm>
          </p:grpSpPr>
          <p:sp>
            <p:nvSpPr>
              <p:cNvPr id="139" name="Oval 138">
                <a:extLst>
                  <a:ext uri="{FF2B5EF4-FFF2-40B4-BE49-F238E27FC236}">
                    <a16:creationId xmlns:a16="http://schemas.microsoft.com/office/drawing/2014/main" id="{298B1DBC-032A-4ED0-9FD6-578E95C05CC3}"/>
                  </a:ext>
                </a:extLst>
              </p:cNvPr>
              <p:cNvSpPr/>
              <p:nvPr/>
            </p:nvSpPr>
            <p:spPr>
              <a:xfrm>
                <a:off x="5809698" y="5656749"/>
                <a:ext cx="521334" cy="52133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0" name="TextBox 139">
                <a:extLst>
                  <a:ext uri="{FF2B5EF4-FFF2-40B4-BE49-F238E27FC236}">
                    <a16:creationId xmlns:a16="http://schemas.microsoft.com/office/drawing/2014/main" id="{38266AF4-D268-448C-A379-553516D1A9FA}"/>
                  </a:ext>
                </a:extLst>
              </p:cNvPr>
              <p:cNvSpPr txBox="1"/>
              <p:nvPr/>
            </p:nvSpPr>
            <p:spPr>
              <a:xfrm>
                <a:off x="5780862" y="5731188"/>
                <a:ext cx="579005"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rPr>
                  <a:t>UM</a:t>
                </a:r>
              </a:p>
            </p:txBody>
          </p:sp>
        </p:grpSp>
      </p:grpSp>
      <p:grpSp>
        <p:nvGrpSpPr>
          <p:cNvPr id="141" name="Group 140">
            <a:extLst>
              <a:ext uri="{FF2B5EF4-FFF2-40B4-BE49-F238E27FC236}">
                <a16:creationId xmlns:a16="http://schemas.microsoft.com/office/drawing/2014/main" id="{55A7C06E-FA00-4161-AB2D-C74B5E7CEEBD}"/>
              </a:ext>
            </a:extLst>
          </p:cNvPr>
          <p:cNvGrpSpPr/>
          <p:nvPr/>
        </p:nvGrpSpPr>
        <p:grpSpPr>
          <a:xfrm>
            <a:off x="661282" y="3230841"/>
            <a:ext cx="540533" cy="449672"/>
            <a:chOff x="1464881" y="5864960"/>
            <a:chExt cx="540533" cy="449672"/>
          </a:xfrm>
        </p:grpSpPr>
        <p:sp>
          <p:nvSpPr>
            <p:cNvPr id="142" name="Oval 141">
              <a:extLst>
                <a:ext uri="{FF2B5EF4-FFF2-40B4-BE49-F238E27FC236}">
                  <a16:creationId xmlns:a16="http://schemas.microsoft.com/office/drawing/2014/main" id="{2BF08DE4-8DD9-4BE9-BFC0-1B9703210D9A}"/>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3" name="TextBox 142">
              <a:extLst>
                <a:ext uri="{FF2B5EF4-FFF2-40B4-BE49-F238E27FC236}">
                  <a16:creationId xmlns:a16="http://schemas.microsoft.com/office/drawing/2014/main" id="{169DDC76-9E8D-4140-9720-A9EBD5B12200}"/>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144" name="Group 143">
            <a:extLst>
              <a:ext uri="{FF2B5EF4-FFF2-40B4-BE49-F238E27FC236}">
                <a16:creationId xmlns:a16="http://schemas.microsoft.com/office/drawing/2014/main" id="{B87D4DB5-CA53-4F39-AB4C-ED79956F6A5E}"/>
              </a:ext>
            </a:extLst>
          </p:cNvPr>
          <p:cNvGrpSpPr/>
          <p:nvPr/>
        </p:nvGrpSpPr>
        <p:grpSpPr>
          <a:xfrm>
            <a:off x="1450290" y="3230841"/>
            <a:ext cx="540533" cy="449672"/>
            <a:chOff x="1464881" y="5864960"/>
            <a:chExt cx="540533" cy="449672"/>
          </a:xfrm>
        </p:grpSpPr>
        <p:sp>
          <p:nvSpPr>
            <p:cNvPr id="145" name="Oval 144">
              <a:extLst>
                <a:ext uri="{FF2B5EF4-FFF2-40B4-BE49-F238E27FC236}">
                  <a16:creationId xmlns:a16="http://schemas.microsoft.com/office/drawing/2014/main" id="{C8659564-8C03-4FC7-99C6-985BC6C68E82}"/>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6" name="TextBox 145">
              <a:extLst>
                <a:ext uri="{FF2B5EF4-FFF2-40B4-BE49-F238E27FC236}">
                  <a16:creationId xmlns:a16="http://schemas.microsoft.com/office/drawing/2014/main" id="{71C610B0-C802-479A-9B10-49BCAE64FAD0}"/>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147" name="Group 146">
            <a:extLst>
              <a:ext uri="{FF2B5EF4-FFF2-40B4-BE49-F238E27FC236}">
                <a16:creationId xmlns:a16="http://schemas.microsoft.com/office/drawing/2014/main" id="{46FE6ED1-12A7-4A31-892C-FCA15E3F379B}"/>
              </a:ext>
            </a:extLst>
          </p:cNvPr>
          <p:cNvGrpSpPr/>
          <p:nvPr/>
        </p:nvGrpSpPr>
        <p:grpSpPr>
          <a:xfrm>
            <a:off x="2470794" y="3230841"/>
            <a:ext cx="540533" cy="449672"/>
            <a:chOff x="1464881" y="5864960"/>
            <a:chExt cx="540533" cy="449672"/>
          </a:xfrm>
        </p:grpSpPr>
        <p:sp>
          <p:nvSpPr>
            <p:cNvPr id="148" name="Oval 147">
              <a:extLst>
                <a:ext uri="{FF2B5EF4-FFF2-40B4-BE49-F238E27FC236}">
                  <a16:creationId xmlns:a16="http://schemas.microsoft.com/office/drawing/2014/main" id="{26BEB223-D70E-401C-A0ED-6B357D682F65}"/>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9" name="TextBox 148">
              <a:extLst>
                <a:ext uri="{FF2B5EF4-FFF2-40B4-BE49-F238E27FC236}">
                  <a16:creationId xmlns:a16="http://schemas.microsoft.com/office/drawing/2014/main" id="{13D116C8-F9F0-49A6-A77A-AA4E415F66C3}"/>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150" name="Group 149">
            <a:extLst>
              <a:ext uri="{FF2B5EF4-FFF2-40B4-BE49-F238E27FC236}">
                <a16:creationId xmlns:a16="http://schemas.microsoft.com/office/drawing/2014/main" id="{48112814-4585-4759-928B-8D73D67277CC}"/>
              </a:ext>
            </a:extLst>
          </p:cNvPr>
          <p:cNvGrpSpPr/>
          <p:nvPr/>
        </p:nvGrpSpPr>
        <p:grpSpPr>
          <a:xfrm>
            <a:off x="3722790" y="3230841"/>
            <a:ext cx="540533" cy="449672"/>
            <a:chOff x="1464881" y="5864960"/>
            <a:chExt cx="540533" cy="449672"/>
          </a:xfrm>
        </p:grpSpPr>
        <p:sp>
          <p:nvSpPr>
            <p:cNvPr id="151" name="Oval 150">
              <a:extLst>
                <a:ext uri="{FF2B5EF4-FFF2-40B4-BE49-F238E27FC236}">
                  <a16:creationId xmlns:a16="http://schemas.microsoft.com/office/drawing/2014/main" id="{8B5E6EB5-E8BF-48AE-B38B-C8E412B6169D}"/>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2" name="TextBox 151">
              <a:extLst>
                <a:ext uri="{FF2B5EF4-FFF2-40B4-BE49-F238E27FC236}">
                  <a16:creationId xmlns:a16="http://schemas.microsoft.com/office/drawing/2014/main" id="{AD348984-190C-4FE5-A087-C44360E91FC3}"/>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153" name="Group 152">
            <a:extLst>
              <a:ext uri="{FF2B5EF4-FFF2-40B4-BE49-F238E27FC236}">
                <a16:creationId xmlns:a16="http://schemas.microsoft.com/office/drawing/2014/main" id="{295955BF-56D1-4CEB-95A1-FC0D9CD8C997}"/>
              </a:ext>
            </a:extLst>
          </p:cNvPr>
          <p:cNvGrpSpPr/>
          <p:nvPr/>
        </p:nvGrpSpPr>
        <p:grpSpPr>
          <a:xfrm>
            <a:off x="5437776" y="3230841"/>
            <a:ext cx="540533" cy="449672"/>
            <a:chOff x="1464881" y="5864960"/>
            <a:chExt cx="540533" cy="449672"/>
          </a:xfrm>
        </p:grpSpPr>
        <p:sp>
          <p:nvSpPr>
            <p:cNvPr id="154" name="Oval 153">
              <a:extLst>
                <a:ext uri="{FF2B5EF4-FFF2-40B4-BE49-F238E27FC236}">
                  <a16:creationId xmlns:a16="http://schemas.microsoft.com/office/drawing/2014/main" id="{E7B43DCA-03C3-42F9-A734-F73D40227427}"/>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5" name="TextBox 154">
              <a:extLst>
                <a:ext uri="{FF2B5EF4-FFF2-40B4-BE49-F238E27FC236}">
                  <a16:creationId xmlns:a16="http://schemas.microsoft.com/office/drawing/2014/main" id="{FDB63F50-0F39-41FB-84C5-1B87CBD81898}"/>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grpSp>
        <p:nvGrpSpPr>
          <p:cNvPr id="156" name="Group 155">
            <a:extLst>
              <a:ext uri="{FF2B5EF4-FFF2-40B4-BE49-F238E27FC236}">
                <a16:creationId xmlns:a16="http://schemas.microsoft.com/office/drawing/2014/main" id="{A3E651EA-9CFF-478D-AC93-529B460CE1E0}"/>
              </a:ext>
            </a:extLst>
          </p:cNvPr>
          <p:cNvGrpSpPr/>
          <p:nvPr/>
        </p:nvGrpSpPr>
        <p:grpSpPr>
          <a:xfrm>
            <a:off x="11090595" y="3230841"/>
            <a:ext cx="540533" cy="449672"/>
            <a:chOff x="1464881" y="5864960"/>
            <a:chExt cx="540533" cy="449672"/>
          </a:xfrm>
        </p:grpSpPr>
        <p:sp>
          <p:nvSpPr>
            <p:cNvPr id="157" name="Oval 156">
              <a:extLst>
                <a:ext uri="{FF2B5EF4-FFF2-40B4-BE49-F238E27FC236}">
                  <a16:creationId xmlns:a16="http://schemas.microsoft.com/office/drawing/2014/main" id="{5D8CEA02-FC3E-433E-94DC-5FACD417FBDA}"/>
                </a:ext>
              </a:extLst>
            </p:cNvPr>
            <p:cNvSpPr/>
            <p:nvPr/>
          </p:nvSpPr>
          <p:spPr>
            <a:xfrm>
              <a:off x="1510312" y="5864960"/>
              <a:ext cx="449672" cy="4496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8" name="TextBox 157">
              <a:extLst>
                <a:ext uri="{FF2B5EF4-FFF2-40B4-BE49-F238E27FC236}">
                  <a16:creationId xmlns:a16="http://schemas.microsoft.com/office/drawing/2014/main" id="{E3194B07-2BDA-4798-8DEC-0468AD6D3A86}"/>
                </a:ext>
              </a:extLst>
            </p:cNvPr>
            <p:cNvSpPr txBox="1"/>
            <p:nvPr/>
          </p:nvSpPr>
          <p:spPr>
            <a:xfrm>
              <a:off x="1464881" y="5903568"/>
              <a:ext cx="540533" cy="369332"/>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rPr>
                <a:t>UM</a:t>
              </a:r>
            </a:p>
          </p:txBody>
        </p:sp>
      </p:grpSp>
    </p:spTree>
    <p:extLst>
      <p:ext uri="{BB962C8B-B14F-4D97-AF65-F5344CB8AC3E}">
        <p14:creationId xmlns:p14="http://schemas.microsoft.com/office/powerpoint/2010/main" val="2232264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37000">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14:bounceEnd="37000">
                                          <p:cBhvr additive="base">
                                            <p:cTn id="7" dur="1000" fill="hold"/>
                                            <p:tgtEl>
                                              <p:spTgt spid="127"/>
                                            </p:tgtEl>
                                            <p:attrNameLst>
                                              <p:attrName>ppt_x</p:attrName>
                                            </p:attrNameLst>
                                          </p:cBhvr>
                                          <p:tavLst>
                                            <p:tav tm="0">
                                              <p:val>
                                                <p:strVal val="0-#ppt_w/2"/>
                                              </p:val>
                                            </p:tav>
                                            <p:tav tm="100000">
                                              <p:val>
                                                <p:strVal val="#ppt_x"/>
                                              </p:val>
                                            </p:tav>
                                          </p:tavLst>
                                        </p:anim>
                                        <p:anim calcmode="lin" valueType="num" p14:bounceEnd="37000">
                                          <p:cBhvr additive="base">
                                            <p:cTn id="8" dur="1000" fill="hold"/>
                                            <p:tgtEl>
                                              <p:spTgt spid="1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14:presetBounceEnd="37000">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14:bounceEnd="37000">
                                          <p:cBhvr additive="base">
                                            <p:cTn id="12" dur="1000" fill="hold"/>
                                            <p:tgtEl>
                                              <p:spTgt spid="124"/>
                                            </p:tgtEl>
                                            <p:attrNameLst>
                                              <p:attrName>ppt_x</p:attrName>
                                            </p:attrNameLst>
                                          </p:cBhvr>
                                          <p:tavLst>
                                            <p:tav tm="0">
                                              <p:val>
                                                <p:strVal val="0-#ppt_w/2"/>
                                              </p:val>
                                            </p:tav>
                                            <p:tav tm="100000">
                                              <p:val>
                                                <p:strVal val="#ppt_x"/>
                                              </p:val>
                                            </p:tav>
                                          </p:tavLst>
                                        </p:anim>
                                        <p:anim calcmode="lin" valueType="num" p14:bounceEnd="37000">
                                          <p:cBhvr additive="base">
                                            <p:cTn id="13" dur="1000" fill="hold"/>
                                            <p:tgtEl>
                                              <p:spTgt spid="12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14:presetBounceEnd="37000">
                                      <p:stCondLst>
                                        <p:cond delay="500"/>
                                      </p:stCondLst>
                                      <p:childTnLst>
                                        <p:set>
                                          <p:cBhvr>
                                            <p:cTn id="16" dur="1" fill="hold">
                                              <p:stCondLst>
                                                <p:cond delay="0"/>
                                              </p:stCondLst>
                                            </p:cTn>
                                            <p:tgtEl>
                                              <p:spTgt spid="130"/>
                                            </p:tgtEl>
                                            <p:attrNameLst>
                                              <p:attrName>style.visibility</p:attrName>
                                            </p:attrNameLst>
                                          </p:cBhvr>
                                          <p:to>
                                            <p:strVal val="visible"/>
                                          </p:to>
                                        </p:set>
                                        <p:anim calcmode="lin" valueType="num" p14:bounceEnd="37000">
                                          <p:cBhvr additive="base">
                                            <p:cTn id="17" dur="1000" fill="hold"/>
                                            <p:tgtEl>
                                              <p:spTgt spid="130"/>
                                            </p:tgtEl>
                                            <p:attrNameLst>
                                              <p:attrName>ppt_x</p:attrName>
                                            </p:attrNameLst>
                                          </p:cBhvr>
                                          <p:tavLst>
                                            <p:tav tm="0">
                                              <p:val>
                                                <p:strVal val="0-#ppt_w/2"/>
                                              </p:val>
                                            </p:tav>
                                            <p:tav tm="100000">
                                              <p:val>
                                                <p:strVal val="#ppt_x"/>
                                              </p:val>
                                            </p:tav>
                                          </p:tavLst>
                                        </p:anim>
                                        <p:anim calcmode="lin" valueType="num" p14:bounceEnd="37000">
                                          <p:cBhvr additive="base">
                                            <p:cTn id="18" dur="1000" fill="hold"/>
                                            <p:tgtEl>
                                              <p:spTgt spid="130"/>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14:presetBounceEnd="37000">
                                      <p:stCondLst>
                                        <p:cond delay="500"/>
                                      </p:stCondLst>
                                      <p:childTnLst>
                                        <p:set>
                                          <p:cBhvr>
                                            <p:cTn id="21" dur="1" fill="hold">
                                              <p:stCondLst>
                                                <p:cond delay="0"/>
                                              </p:stCondLst>
                                            </p:cTn>
                                            <p:tgtEl>
                                              <p:spTgt spid="133"/>
                                            </p:tgtEl>
                                            <p:attrNameLst>
                                              <p:attrName>style.visibility</p:attrName>
                                            </p:attrNameLst>
                                          </p:cBhvr>
                                          <p:to>
                                            <p:strVal val="visible"/>
                                          </p:to>
                                        </p:set>
                                        <p:anim calcmode="lin" valueType="num" p14:bounceEnd="37000">
                                          <p:cBhvr additive="base">
                                            <p:cTn id="22" dur="1000" fill="hold"/>
                                            <p:tgtEl>
                                              <p:spTgt spid="133"/>
                                            </p:tgtEl>
                                            <p:attrNameLst>
                                              <p:attrName>ppt_x</p:attrName>
                                            </p:attrNameLst>
                                          </p:cBhvr>
                                          <p:tavLst>
                                            <p:tav tm="0">
                                              <p:val>
                                                <p:strVal val="0-#ppt_w/2"/>
                                              </p:val>
                                            </p:tav>
                                            <p:tav tm="100000">
                                              <p:val>
                                                <p:strVal val="#ppt_x"/>
                                              </p:val>
                                            </p:tav>
                                          </p:tavLst>
                                        </p:anim>
                                        <p:anim calcmode="lin" valueType="num" p14:bounceEnd="37000">
                                          <p:cBhvr additive="base">
                                            <p:cTn id="23" dur="10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childTnLst>
                              </p:cTn>
                            </p:par>
                            <p:par>
                              <p:cTn id="29" fill="hold">
                                <p:stCondLst>
                                  <p:cond delay="500"/>
                                </p:stCondLst>
                                <p:childTnLst>
                                  <p:par>
                                    <p:cTn id="30" presetID="2" presetClass="entr" presetSubtype="8" fill="hold" nodeType="afterEffect" p14:presetBounceEnd="76000">
                                      <p:stCondLst>
                                        <p:cond delay="0"/>
                                      </p:stCondLst>
                                      <p:childTnLst>
                                        <p:set>
                                          <p:cBhvr>
                                            <p:cTn id="31" dur="1" fill="hold">
                                              <p:stCondLst>
                                                <p:cond delay="0"/>
                                              </p:stCondLst>
                                            </p:cTn>
                                            <p:tgtEl>
                                              <p:spTgt spid="141"/>
                                            </p:tgtEl>
                                            <p:attrNameLst>
                                              <p:attrName>style.visibility</p:attrName>
                                            </p:attrNameLst>
                                          </p:cBhvr>
                                          <p:to>
                                            <p:strVal val="visible"/>
                                          </p:to>
                                        </p:set>
                                        <p:anim calcmode="lin" valueType="num" p14:bounceEnd="76000">
                                          <p:cBhvr additive="base">
                                            <p:cTn id="32" dur="500" fill="hold"/>
                                            <p:tgtEl>
                                              <p:spTgt spid="141"/>
                                            </p:tgtEl>
                                            <p:attrNameLst>
                                              <p:attrName>ppt_x</p:attrName>
                                            </p:attrNameLst>
                                          </p:cBhvr>
                                          <p:tavLst>
                                            <p:tav tm="0">
                                              <p:val>
                                                <p:strVal val="0-#ppt_w/2"/>
                                              </p:val>
                                            </p:tav>
                                            <p:tav tm="100000">
                                              <p:val>
                                                <p:strVal val="#ppt_x"/>
                                              </p:val>
                                            </p:tav>
                                          </p:tavLst>
                                        </p:anim>
                                        <p:anim calcmode="lin" valueType="num" p14:bounceEnd="76000">
                                          <p:cBhvr additive="base">
                                            <p:cTn id="33" dur="500" fill="hold"/>
                                            <p:tgtEl>
                                              <p:spTgt spid="141"/>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nodeType="afterEffect" p14:presetBounceEnd="76000">
                                      <p:stCondLst>
                                        <p:cond delay="0"/>
                                      </p:stCondLst>
                                      <p:childTnLst>
                                        <p:set>
                                          <p:cBhvr>
                                            <p:cTn id="36" dur="1" fill="hold">
                                              <p:stCondLst>
                                                <p:cond delay="0"/>
                                              </p:stCondLst>
                                            </p:cTn>
                                            <p:tgtEl>
                                              <p:spTgt spid="144"/>
                                            </p:tgtEl>
                                            <p:attrNameLst>
                                              <p:attrName>style.visibility</p:attrName>
                                            </p:attrNameLst>
                                          </p:cBhvr>
                                          <p:to>
                                            <p:strVal val="visible"/>
                                          </p:to>
                                        </p:set>
                                        <p:anim calcmode="lin" valueType="num" p14:bounceEnd="76000">
                                          <p:cBhvr additive="base">
                                            <p:cTn id="37" dur="500" fill="hold"/>
                                            <p:tgtEl>
                                              <p:spTgt spid="144"/>
                                            </p:tgtEl>
                                            <p:attrNameLst>
                                              <p:attrName>ppt_x</p:attrName>
                                            </p:attrNameLst>
                                          </p:cBhvr>
                                          <p:tavLst>
                                            <p:tav tm="0">
                                              <p:val>
                                                <p:strVal val="0-#ppt_w/2"/>
                                              </p:val>
                                            </p:tav>
                                            <p:tav tm="100000">
                                              <p:val>
                                                <p:strVal val="#ppt_x"/>
                                              </p:val>
                                            </p:tav>
                                          </p:tavLst>
                                        </p:anim>
                                        <p:anim calcmode="lin" valueType="num" p14:bounceEnd="76000">
                                          <p:cBhvr additive="base">
                                            <p:cTn id="38" dur="500" fill="hold"/>
                                            <p:tgtEl>
                                              <p:spTgt spid="144"/>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nodeType="afterEffect" p14:presetBounceEnd="76000">
                                      <p:stCondLst>
                                        <p:cond delay="0"/>
                                      </p:stCondLst>
                                      <p:childTnLst>
                                        <p:set>
                                          <p:cBhvr>
                                            <p:cTn id="41" dur="1" fill="hold">
                                              <p:stCondLst>
                                                <p:cond delay="0"/>
                                              </p:stCondLst>
                                            </p:cTn>
                                            <p:tgtEl>
                                              <p:spTgt spid="147"/>
                                            </p:tgtEl>
                                            <p:attrNameLst>
                                              <p:attrName>style.visibility</p:attrName>
                                            </p:attrNameLst>
                                          </p:cBhvr>
                                          <p:to>
                                            <p:strVal val="visible"/>
                                          </p:to>
                                        </p:set>
                                        <p:anim calcmode="lin" valueType="num" p14:bounceEnd="76000">
                                          <p:cBhvr additive="base">
                                            <p:cTn id="42" dur="500" fill="hold"/>
                                            <p:tgtEl>
                                              <p:spTgt spid="147"/>
                                            </p:tgtEl>
                                            <p:attrNameLst>
                                              <p:attrName>ppt_x</p:attrName>
                                            </p:attrNameLst>
                                          </p:cBhvr>
                                          <p:tavLst>
                                            <p:tav tm="0">
                                              <p:val>
                                                <p:strVal val="0-#ppt_w/2"/>
                                              </p:val>
                                            </p:tav>
                                            <p:tav tm="100000">
                                              <p:val>
                                                <p:strVal val="#ppt_x"/>
                                              </p:val>
                                            </p:tav>
                                          </p:tavLst>
                                        </p:anim>
                                        <p:anim calcmode="lin" valueType="num" p14:bounceEnd="76000">
                                          <p:cBhvr additive="base">
                                            <p:cTn id="43" dur="500" fill="hold"/>
                                            <p:tgtEl>
                                              <p:spTgt spid="147"/>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nodeType="afterEffect" p14:presetBounceEnd="76000">
                                      <p:stCondLst>
                                        <p:cond delay="0"/>
                                      </p:stCondLst>
                                      <p:childTnLst>
                                        <p:set>
                                          <p:cBhvr>
                                            <p:cTn id="46" dur="1" fill="hold">
                                              <p:stCondLst>
                                                <p:cond delay="0"/>
                                              </p:stCondLst>
                                            </p:cTn>
                                            <p:tgtEl>
                                              <p:spTgt spid="150"/>
                                            </p:tgtEl>
                                            <p:attrNameLst>
                                              <p:attrName>style.visibility</p:attrName>
                                            </p:attrNameLst>
                                          </p:cBhvr>
                                          <p:to>
                                            <p:strVal val="visible"/>
                                          </p:to>
                                        </p:set>
                                        <p:anim calcmode="lin" valueType="num" p14:bounceEnd="76000">
                                          <p:cBhvr additive="base">
                                            <p:cTn id="47" dur="500" fill="hold"/>
                                            <p:tgtEl>
                                              <p:spTgt spid="150"/>
                                            </p:tgtEl>
                                            <p:attrNameLst>
                                              <p:attrName>ppt_x</p:attrName>
                                            </p:attrNameLst>
                                          </p:cBhvr>
                                          <p:tavLst>
                                            <p:tav tm="0">
                                              <p:val>
                                                <p:strVal val="0-#ppt_w/2"/>
                                              </p:val>
                                            </p:tav>
                                            <p:tav tm="100000">
                                              <p:val>
                                                <p:strVal val="#ppt_x"/>
                                              </p:val>
                                            </p:tav>
                                          </p:tavLst>
                                        </p:anim>
                                        <p:anim calcmode="lin" valueType="num" p14:bounceEnd="76000">
                                          <p:cBhvr additive="base">
                                            <p:cTn id="48" dur="500" fill="hold"/>
                                            <p:tgtEl>
                                              <p:spTgt spid="15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14:presetBounceEnd="76000">
                                      <p:stCondLst>
                                        <p:cond delay="0"/>
                                      </p:stCondLst>
                                      <p:childTnLst>
                                        <p:set>
                                          <p:cBhvr>
                                            <p:cTn id="51" dur="1" fill="hold">
                                              <p:stCondLst>
                                                <p:cond delay="0"/>
                                              </p:stCondLst>
                                            </p:cTn>
                                            <p:tgtEl>
                                              <p:spTgt spid="153"/>
                                            </p:tgtEl>
                                            <p:attrNameLst>
                                              <p:attrName>style.visibility</p:attrName>
                                            </p:attrNameLst>
                                          </p:cBhvr>
                                          <p:to>
                                            <p:strVal val="visible"/>
                                          </p:to>
                                        </p:set>
                                        <p:anim calcmode="lin" valueType="num" p14:bounceEnd="76000">
                                          <p:cBhvr additive="base">
                                            <p:cTn id="52" dur="500" fill="hold"/>
                                            <p:tgtEl>
                                              <p:spTgt spid="153"/>
                                            </p:tgtEl>
                                            <p:attrNameLst>
                                              <p:attrName>ppt_x</p:attrName>
                                            </p:attrNameLst>
                                          </p:cBhvr>
                                          <p:tavLst>
                                            <p:tav tm="0">
                                              <p:val>
                                                <p:strVal val="0-#ppt_w/2"/>
                                              </p:val>
                                            </p:tav>
                                            <p:tav tm="100000">
                                              <p:val>
                                                <p:strVal val="#ppt_x"/>
                                              </p:val>
                                            </p:tav>
                                          </p:tavLst>
                                        </p:anim>
                                        <p:anim calcmode="lin" valueType="num" p14:bounceEnd="76000">
                                          <p:cBhvr additive="base">
                                            <p:cTn id="53" dur="500" fill="hold"/>
                                            <p:tgtEl>
                                              <p:spTgt spid="153"/>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nodeType="afterEffect" p14:presetBounceEnd="76000">
                                      <p:stCondLst>
                                        <p:cond delay="0"/>
                                      </p:stCondLst>
                                      <p:childTnLst>
                                        <p:set>
                                          <p:cBhvr>
                                            <p:cTn id="56" dur="1" fill="hold">
                                              <p:stCondLst>
                                                <p:cond delay="0"/>
                                              </p:stCondLst>
                                            </p:cTn>
                                            <p:tgtEl>
                                              <p:spTgt spid="156"/>
                                            </p:tgtEl>
                                            <p:attrNameLst>
                                              <p:attrName>style.visibility</p:attrName>
                                            </p:attrNameLst>
                                          </p:cBhvr>
                                          <p:to>
                                            <p:strVal val="visible"/>
                                          </p:to>
                                        </p:set>
                                        <p:anim calcmode="lin" valueType="num" p14:bounceEnd="76000">
                                          <p:cBhvr additive="base">
                                            <p:cTn id="57" dur="500" fill="hold"/>
                                            <p:tgtEl>
                                              <p:spTgt spid="156"/>
                                            </p:tgtEl>
                                            <p:attrNameLst>
                                              <p:attrName>ppt_x</p:attrName>
                                            </p:attrNameLst>
                                          </p:cBhvr>
                                          <p:tavLst>
                                            <p:tav tm="0">
                                              <p:val>
                                                <p:strVal val="0-#ppt_w/2"/>
                                              </p:val>
                                            </p:tav>
                                            <p:tav tm="100000">
                                              <p:val>
                                                <p:strVal val="#ppt_x"/>
                                              </p:val>
                                            </p:tav>
                                          </p:tavLst>
                                        </p:anim>
                                        <p:anim calcmode="lin" valueType="num" p14:bounceEnd="76000">
                                          <p:cBhvr additive="base">
                                            <p:cTn id="58" dur="5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1000" fill="hold"/>
                                            <p:tgtEl>
                                              <p:spTgt spid="127"/>
                                            </p:tgtEl>
                                            <p:attrNameLst>
                                              <p:attrName>ppt_x</p:attrName>
                                            </p:attrNameLst>
                                          </p:cBhvr>
                                          <p:tavLst>
                                            <p:tav tm="0">
                                              <p:val>
                                                <p:strVal val="0-#ppt_w/2"/>
                                              </p:val>
                                            </p:tav>
                                            <p:tav tm="100000">
                                              <p:val>
                                                <p:strVal val="#ppt_x"/>
                                              </p:val>
                                            </p:tav>
                                          </p:tavLst>
                                        </p:anim>
                                        <p:anim calcmode="lin" valueType="num">
                                          <p:cBhvr additive="base">
                                            <p:cTn id="8" dur="1000" fill="hold"/>
                                            <p:tgtEl>
                                              <p:spTgt spid="1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additive="base">
                                            <p:cTn id="12" dur="1000" fill="hold"/>
                                            <p:tgtEl>
                                              <p:spTgt spid="124"/>
                                            </p:tgtEl>
                                            <p:attrNameLst>
                                              <p:attrName>ppt_x</p:attrName>
                                            </p:attrNameLst>
                                          </p:cBhvr>
                                          <p:tavLst>
                                            <p:tav tm="0">
                                              <p:val>
                                                <p:strVal val="0-#ppt_w/2"/>
                                              </p:val>
                                            </p:tav>
                                            <p:tav tm="100000">
                                              <p:val>
                                                <p:strVal val="#ppt_x"/>
                                              </p:val>
                                            </p:tav>
                                          </p:tavLst>
                                        </p:anim>
                                        <p:anim calcmode="lin" valueType="num">
                                          <p:cBhvr additive="base">
                                            <p:cTn id="13" dur="1000" fill="hold"/>
                                            <p:tgtEl>
                                              <p:spTgt spid="12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500"/>
                                      </p:stCondLst>
                                      <p:childTnLst>
                                        <p:set>
                                          <p:cBhvr>
                                            <p:cTn id="16" dur="1" fill="hold">
                                              <p:stCondLst>
                                                <p:cond delay="0"/>
                                              </p:stCondLst>
                                            </p:cTn>
                                            <p:tgtEl>
                                              <p:spTgt spid="130"/>
                                            </p:tgtEl>
                                            <p:attrNameLst>
                                              <p:attrName>style.visibility</p:attrName>
                                            </p:attrNameLst>
                                          </p:cBhvr>
                                          <p:to>
                                            <p:strVal val="visible"/>
                                          </p:to>
                                        </p:set>
                                        <p:anim calcmode="lin" valueType="num">
                                          <p:cBhvr additive="base">
                                            <p:cTn id="17" dur="1000" fill="hold"/>
                                            <p:tgtEl>
                                              <p:spTgt spid="130"/>
                                            </p:tgtEl>
                                            <p:attrNameLst>
                                              <p:attrName>ppt_x</p:attrName>
                                            </p:attrNameLst>
                                          </p:cBhvr>
                                          <p:tavLst>
                                            <p:tav tm="0">
                                              <p:val>
                                                <p:strVal val="0-#ppt_w/2"/>
                                              </p:val>
                                            </p:tav>
                                            <p:tav tm="100000">
                                              <p:val>
                                                <p:strVal val="#ppt_x"/>
                                              </p:val>
                                            </p:tav>
                                          </p:tavLst>
                                        </p:anim>
                                        <p:anim calcmode="lin" valueType="num">
                                          <p:cBhvr additive="base">
                                            <p:cTn id="18" dur="1000" fill="hold"/>
                                            <p:tgtEl>
                                              <p:spTgt spid="130"/>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stCondLst>
                                        <p:cond delay="500"/>
                                      </p:stCondLst>
                                      <p:childTnLst>
                                        <p:set>
                                          <p:cBhvr>
                                            <p:cTn id="21" dur="1" fill="hold">
                                              <p:stCondLst>
                                                <p:cond delay="0"/>
                                              </p:stCondLst>
                                            </p:cTn>
                                            <p:tgtEl>
                                              <p:spTgt spid="133"/>
                                            </p:tgtEl>
                                            <p:attrNameLst>
                                              <p:attrName>style.visibility</p:attrName>
                                            </p:attrNameLst>
                                          </p:cBhvr>
                                          <p:to>
                                            <p:strVal val="visible"/>
                                          </p:to>
                                        </p:set>
                                        <p:anim calcmode="lin" valueType="num">
                                          <p:cBhvr additive="base">
                                            <p:cTn id="22" dur="1000" fill="hold"/>
                                            <p:tgtEl>
                                              <p:spTgt spid="133"/>
                                            </p:tgtEl>
                                            <p:attrNameLst>
                                              <p:attrName>ppt_x</p:attrName>
                                            </p:attrNameLst>
                                          </p:cBhvr>
                                          <p:tavLst>
                                            <p:tav tm="0">
                                              <p:val>
                                                <p:strVal val="0-#ppt_w/2"/>
                                              </p:val>
                                            </p:tav>
                                            <p:tav tm="100000">
                                              <p:val>
                                                <p:strVal val="#ppt_x"/>
                                              </p:val>
                                            </p:tav>
                                          </p:tavLst>
                                        </p:anim>
                                        <p:anim calcmode="lin" valueType="num">
                                          <p:cBhvr additive="base">
                                            <p:cTn id="23" dur="10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41"/>
                                            </p:tgtEl>
                                            <p:attrNameLst>
                                              <p:attrName>style.visibility</p:attrName>
                                            </p:attrNameLst>
                                          </p:cBhvr>
                                          <p:to>
                                            <p:strVal val="visible"/>
                                          </p:to>
                                        </p:set>
                                        <p:anim calcmode="lin" valueType="num">
                                          <p:cBhvr additive="base">
                                            <p:cTn id="32" dur="500" fill="hold"/>
                                            <p:tgtEl>
                                              <p:spTgt spid="141"/>
                                            </p:tgtEl>
                                            <p:attrNameLst>
                                              <p:attrName>ppt_x</p:attrName>
                                            </p:attrNameLst>
                                          </p:cBhvr>
                                          <p:tavLst>
                                            <p:tav tm="0">
                                              <p:val>
                                                <p:strVal val="0-#ppt_w/2"/>
                                              </p:val>
                                            </p:tav>
                                            <p:tav tm="100000">
                                              <p:val>
                                                <p:strVal val="#ppt_x"/>
                                              </p:val>
                                            </p:tav>
                                          </p:tavLst>
                                        </p:anim>
                                        <p:anim calcmode="lin" valueType="num">
                                          <p:cBhvr additive="base">
                                            <p:cTn id="33" dur="500" fill="hold"/>
                                            <p:tgtEl>
                                              <p:spTgt spid="141"/>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nodeType="afterEffect">
                                      <p:stCondLst>
                                        <p:cond delay="0"/>
                                      </p:stCondLst>
                                      <p:childTnLst>
                                        <p:set>
                                          <p:cBhvr>
                                            <p:cTn id="36" dur="1" fill="hold">
                                              <p:stCondLst>
                                                <p:cond delay="0"/>
                                              </p:stCondLst>
                                            </p:cTn>
                                            <p:tgtEl>
                                              <p:spTgt spid="144"/>
                                            </p:tgtEl>
                                            <p:attrNameLst>
                                              <p:attrName>style.visibility</p:attrName>
                                            </p:attrNameLst>
                                          </p:cBhvr>
                                          <p:to>
                                            <p:strVal val="visible"/>
                                          </p:to>
                                        </p:set>
                                        <p:anim calcmode="lin" valueType="num">
                                          <p:cBhvr additive="base">
                                            <p:cTn id="37" dur="500" fill="hold"/>
                                            <p:tgtEl>
                                              <p:spTgt spid="144"/>
                                            </p:tgtEl>
                                            <p:attrNameLst>
                                              <p:attrName>ppt_x</p:attrName>
                                            </p:attrNameLst>
                                          </p:cBhvr>
                                          <p:tavLst>
                                            <p:tav tm="0">
                                              <p:val>
                                                <p:strVal val="0-#ppt_w/2"/>
                                              </p:val>
                                            </p:tav>
                                            <p:tav tm="100000">
                                              <p:val>
                                                <p:strVal val="#ppt_x"/>
                                              </p:val>
                                            </p:tav>
                                          </p:tavLst>
                                        </p:anim>
                                        <p:anim calcmode="lin" valueType="num">
                                          <p:cBhvr additive="base">
                                            <p:cTn id="38" dur="500" fill="hold"/>
                                            <p:tgtEl>
                                              <p:spTgt spid="144"/>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nodeType="afterEffect">
                                      <p:stCondLst>
                                        <p:cond delay="0"/>
                                      </p:stCondLst>
                                      <p:childTnLst>
                                        <p:set>
                                          <p:cBhvr>
                                            <p:cTn id="41" dur="1" fill="hold">
                                              <p:stCondLst>
                                                <p:cond delay="0"/>
                                              </p:stCondLst>
                                            </p:cTn>
                                            <p:tgtEl>
                                              <p:spTgt spid="147"/>
                                            </p:tgtEl>
                                            <p:attrNameLst>
                                              <p:attrName>style.visibility</p:attrName>
                                            </p:attrNameLst>
                                          </p:cBhvr>
                                          <p:to>
                                            <p:strVal val="visible"/>
                                          </p:to>
                                        </p:set>
                                        <p:anim calcmode="lin" valueType="num">
                                          <p:cBhvr additive="base">
                                            <p:cTn id="42" dur="500" fill="hold"/>
                                            <p:tgtEl>
                                              <p:spTgt spid="147"/>
                                            </p:tgtEl>
                                            <p:attrNameLst>
                                              <p:attrName>ppt_x</p:attrName>
                                            </p:attrNameLst>
                                          </p:cBhvr>
                                          <p:tavLst>
                                            <p:tav tm="0">
                                              <p:val>
                                                <p:strVal val="0-#ppt_w/2"/>
                                              </p:val>
                                            </p:tav>
                                            <p:tav tm="100000">
                                              <p:val>
                                                <p:strVal val="#ppt_x"/>
                                              </p:val>
                                            </p:tav>
                                          </p:tavLst>
                                        </p:anim>
                                        <p:anim calcmode="lin" valueType="num">
                                          <p:cBhvr additive="base">
                                            <p:cTn id="43" dur="500" fill="hold"/>
                                            <p:tgtEl>
                                              <p:spTgt spid="147"/>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nodeType="afterEffect">
                                      <p:stCondLst>
                                        <p:cond delay="0"/>
                                      </p:stCondLst>
                                      <p:childTnLst>
                                        <p:set>
                                          <p:cBhvr>
                                            <p:cTn id="46" dur="1" fill="hold">
                                              <p:stCondLst>
                                                <p:cond delay="0"/>
                                              </p:stCondLst>
                                            </p:cTn>
                                            <p:tgtEl>
                                              <p:spTgt spid="150"/>
                                            </p:tgtEl>
                                            <p:attrNameLst>
                                              <p:attrName>style.visibility</p:attrName>
                                            </p:attrNameLst>
                                          </p:cBhvr>
                                          <p:to>
                                            <p:strVal val="visible"/>
                                          </p:to>
                                        </p:set>
                                        <p:anim calcmode="lin" valueType="num">
                                          <p:cBhvr additive="base">
                                            <p:cTn id="47" dur="500" fill="hold"/>
                                            <p:tgtEl>
                                              <p:spTgt spid="150"/>
                                            </p:tgtEl>
                                            <p:attrNameLst>
                                              <p:attrName>ppt_x</p:attrName>
                                            </p:attrNameLst>
                                          </p:cBhvr>
                                          <p:tavLst>
                                            <p:tav tm="0">
                                              <p:val>
                                                <p:strVal val="0-#ppt_w/2"/>
                                              </p:val>
                                            </p:tav>
                                            <p:tav tm="100000">
                                              <p:val>
                                                <p:strVal val="#ppt_x"/>
                                              </p:val>
                                            </p:tav>
                                          </p:tavLst>
                                        </p:anim>
                                        <p:anim calcmode="lin" valueType="num">
                                          <p:cBhvr additive="base">
                                            <p:cTn id="48" dur="500" fill="hold"/>
                                            <p:tgtEl>
                                              <p:spTgt spid="15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stCondLst>
                                        <p:cond delay="0"/>
                                      </p:stCondLst>
                                      <p:childTnLst>
                                        <p:set>
                                          <p:cBhvr>
                                            <p:cTn id="51" dur="1" fill="hold">
                                              <p:stCondLst>
                                                <p:cond delay="0"/>
                                              </p:stCondLst>
                                            </p:cTn>
                                            <p:tgtEl>
                                              <p:spTgt spid="153"/>
                                            </p:tgtEl>
                                            <p:attrNameLst>
                                              <p:attrName>style.visibility</p:attrName>
                                            </p:attrNameLst>
                                          </p:cBhvr>
                                          <p:to>
                                            <p:strVal val="visible"/>
                                          </p:to>
                                        </p:set>
                                        <p:anim calcmode="lin" valueType="num">
                                          <p:cBhvr additive="base">
                                            <p:cTn id="52" dur="500" fill="hold"/>
                                            <p:tgtEl>
                                              <p:spTgt spid="153"/>
                                            </p:tgtEl>
                                            <p:attrNameLst>
                                              <p:attrName>ppt_x</p:attrName>
                                            </p:attrNameLst>
                                          </p:cBhvr>
                                          <p:tavLst>
                                            <p:tav tm="0">
                                              <p:val>
                                                <p:strVal val="0-#ppt_w/2"/>
                                              </p:val>
                                            </p:tav>
                                            <p:tav tm="100000">
                                              <p:val>
                                                <p:strVal val="#ppt_x"/>
                                              </p:val>
                                            </p:tav>
                                          </p:tavLst>
                                        </p:anim>
                                        <p:anim calcmode="lin" valueType="num">
                                          <p:cBhvr additive="base">
                                            <p:cTn id="53" dur="500" fill="hold"/>
                                            <p:tgtEl>
                                              <p:spTgt spid="153"/>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156"/>
                                            </p:tgtEl>
                                            <p:attrNameLst>
                                              <p:attrName>style.visibility</p:attrName>
                                            </p:attrNameLst>
                                          </p:cBhvr>
                                          <p:to>
                                            <p:strVal val="visible"/>
                                          </p:to>
                                        </p:set>
                                        <p:anim calcmode="lin" valueType="num">
                                          <p:cBhvr additive="base">
                                            <p:cTn id="57" dur="500" fill="hold"/>
                                            <p:tgtEl>
                                              <p:spTgt spid="156"/>
                                            </p:tgtEl>
                                            <p:attrNameLst>
                                              <p:attrName>ppt_x</p:attrName>
                                            </p:attrNameLst>
                                          </p:cBhvr>
                                          <p:tavLst>
                                            <p:tav tm="0">
                                              <p:val>
                                                <p:strVal val="0-#ppt_w/2"/>
                                              </p:val>
                                            </p:tav>
                                            <p:tav tm="100000">
                                              <p:val>
                                                <p:strVal val="#ppt_x"/>
                                              </p:val>
                                            </p:tav>
                                          </p:tavLst>
                                        </p:anim>
                                        <p:anim calcmode="lin" valueType="num">
                                          <p:cBhvr additive="base">
                                            <p:cTn id="58" dur="5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78C7031C-A110-4F84-8790-9233A97F13A2}"/>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3" name="Group 2">
            <a:extLst>
              <a:ext uri="{FF2B5EF4-FFF2-40B4-BE49-F238E27FC236}">
                <a16:creationId xmlns:a16="http://schemas.microsoft.com/office/drawing/2014/main" id="{D2F99F0A-8EC8-4FC7-8165-AFF669244CEB}"/>
              </a:ext>
            </a:extLst>
          </p:cNvPr>
          <p:cNvGrpSpPr/>
          <p:nvPr/>
        </p:nvGrpSpPr>
        <p:grpSpPr>
          <a:xfrm>
            <a:off x="-35822" y="17870"/>
            <a:ext cx="13398965" cy="6032802"/>
            <a:chOff x="-35822" y="17870"/>
            <a:chExt cx="13398965" cy="6032802"/>
          </a:xfrm>
        </p:grpSpPr>
        <p:grpSp>
          <p:nvGrpSpPr>
            <p:cNvPr id="111" name="Group 110">
              <a:extLst>
                <a:ext uri="{FF2B5EF4-FFF2-40B4-BE49-F238E27FC236}">
                  <a16:creationId xmlns:a16="http://schemas.microsoft.com/office/drawing/2014/main" id="{53C9F1BF-15BF-4282-AECA-CB01331D8F9D}"/>
                </a:ext>
              </a:extLst>
            </p:cNvPr>
            <p:cNvGrpSpPr/>
            <p:nvPr/>
          </p:nvGrpSpPr>
          <p:grpSpPr>
            <a:xfrm>
              <a:off x="8171977" y="17870"/>
              <a:ext cx="5191166" cy="6032802"/>
              <a:chOff x="3520628" y="17870"/>
              <a:chExt cx="5191166" cy="6032802"/>
            </a:xfrm>
          </p:grpSpPr>
          <p:grpSp>
            <p:nvGrpSpPr>
              <p:cNvPr id="112" name="Group 111">
                <a:extLst>
                  <a:ext uri="{FF2B5EF4-FFF2-40B4-BE49-F238E27FC236}">
                    <a16:creationId xmlns:a16="http://schemas.microsoft.com/office/drawing/2014/main" id="{5A7EAD94-4738-42ED-BA52-D7B24B6D0ECB}"/>
                  </a:ext>
                </a:extLst>
              </p:cNvPr>
              <p:cNvGrpSpPr/>
              <p:nvPr/>
            </p:nvGrpSpPr>
            <p:grpSpPr>
              <a:xfrm>
                <a:off x="3520628" y="859506"/>
                <a:ext cx="5191166" cy="5191166"/>
                <a:chOff x="3680483" y="1013483"/>
                <a:chExt cx="4831034" cy="4831034"/>
              </a:xfrm>
            </p:grpSpPr>
            <p:sp>
              <p:nvSpPr>
                <p:cNvPr id="116" name="Oval 115">
                  <a:extLst>
                    <a:ext uri="{FF2B5EF4-FFF2-40B4-BE49-F238E27FC236}">
                      <a16:creationId xmlns:a16="http://schemas.microsoft.com/office/drawing/2014/main" id="{08C67DCF-2722-4757-96CA-417B482AA0C3}"/>
                    </a:ext>
                  </a:extLst>
                </p:cNvPr>
                <p:cNvSpPr/>
                <p:nvPr/>
              </p:nvSpPr>
              <p:spPr>
                <a:xfrm>
                  <a:off x="3697332" y="1030332"/>
                  <a:ext cx="4797336" cy="47973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extBox 116">
                  <a:extLst>
                    <a:ext uri="{FF2B5EF4-FFF2-40B4-BE49-F238E27FC236}">
                      <a16:creationId xmlns:a16="http://schemas.microsoft.com/office/drawing/2014/main" id="{16E39C97-5610-4B55-8041-9636A68B8FC5}"/>
                    </a:ext>
                  </a:extLst>
                </p:cNvPr>
                <p:cNvSpPr txBox="1"/>
                <p:nvPr/>
              </p:nvSpPr>
              <p:spPr>
                <a:xfrm>
                  <a:off x="6807585" y="2248022"/>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352</a:t>
                  </a:r>
                </a:p>
              </p:txBody>
            </p:sp>
            <p:grpSp>
              <p:nvGrpSpPr>
                <p:cNvPr id="118" name="Group 117">
                  <a:extLst>
                    <a:ext uri="{FF2B5EF4-FFF2-40B4-BE49-F238E27FC236}">
                      <a16:creationId xmlns:a16="http://schemas.microsoft.com/office/drawing/2014/main" id="{D69D34D7-F955-4A05-9771-465C3FB711A4}"/>
                    </a:ext>
                  </a:extLst>
                </p:cNvPr>
                <p:cNvGrpSpPr/>
                <p:nvPr/>
              </p:nvGrpSpPr>
              <p:grpSpPr>
                <a:xfrm>
                  <a:off x="3680483" y="1013483"/>
                  <a:ext cx="4831034" cy="4831034"/>
                  <a:chOff x="3680483" y="1013483"/>
                  <a:chExt cx="4831034" cy="4831034"/>
                </a:xfrm>
              </p:grpSpPr>
              <p:sp>
                <p:nvSpPr>
                  <p:cNvPr id="120" name="Arc 119">
                    <a:extLst>
                      <a:ext uri="{FF2B5EF4-FFF2-40B4-BE49-F238E27FC236}">
                        <a16:creationId xmlns:a16="http://schemas.microsoft.com/office/drawing/2014/main" id="{BC0193EF-D4D5-49C3-9FAC-AFA2D9333A65}"/>
                      </a:ext>
                    </a:extLst>
                  </p:cNvPr>
                  <p:cNvSpPr/>
                  <p:nvPr/>
                </p:nvSpPr>
                <p:spPr>
                  <a:xfrm rot="4923531">
                    <a:off x="3680483" y="1013483"/>
                    <a:ext cx="4831034" cy="4831034"/>
                  </a:xfrm>
                  <a:prstGeom prst="arc">
                    <a:avLst>
                      <a:gd name="adj1" fmla="val 18444275"/>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7837165B-E336-443E-ACBF-5290D70C8DD4}"/>
                      </a:ext>
                    </a:extLst>
                  </p:cNvPr>
                  <p:cNvCxnSpPr>
                    <a:stCxn id="116"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AD9AB1C-F0C5-48F5-A612-77AC219F5349}"/>
                      </a:ext>
                    </a:extLst>
                  </p:cNvPr>
                  <p:cNvCxnSpPr>
                    <a:stCxn id="120" idx="0"/>
                    <a:endCxn id="120" idx="1"/>
                  </p:cNvCxnSpPr>
                  <p:nvPr/>
                </p:nvCxnSpPr>
                <p:spPr>
                  <a:xfrm flipH="1" flipV="1">
                    <a:off x="6096000" y="3429000"/>
                    <a:ext cx="2103118" cy="11881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3697D321-4029-4EB9-9ACE-EE8AFDC6A845}"/>
                    </a:ext>
                  </a:extLst>
                </p:cNvPr>
                <p:cNvSpPr txBox="1"/>
                <p:nvPr/>
              </p:nvSpPr>
              <p:spPr>
                <a:xfrm>
                  <a:off x="4740063" y="3509776"/>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723</a:t>
                  </a:r>
                </a:p>
              </p:txBody>
            </p:sp>
          </p:grpSp>
          <p:sp>
            <p:nvSpPr>
              <p:cNvPr id="113" name="TextBox 112">
                <a:extLst>
                  <a:ext uri="{FF2B5EF4-FFF2-40B4-BE49-F238E27FC236}">
                    <a16:creationId xmlns:a16="http://schemas.microsoft.com/office/drawing/2014/main" id="{928B1E21-A55C-45E6-BE1F-B4351CC51880}"/>
                  </a:ext>
                </a:extLst>
              </p:cNvPr>
              <p:cNvSpPr txBox="1"/>
              <p:nvPr/>
            </p:nvSpPr>
            <p:spPr>
              <a:xfrm>
                <a:off x="5530240" y="17870"/>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1,075</a:t>
                </a:r>
              </a:p>
            </p:txBody>
          </p:sp>
          <p:sp>
            <p:nvSpPr>
              <p:cNvPr id="114" name="TextBox 113">
                <a:extLst>
                  <a:ext uri="{FF2B5EF4-FFF2-40B4-BE49-F238E27FC236}">
                    <a16:creationId xmlns:a16="http://schemas.microsoft.com/office/drawing/2014/main" id="{BE4B60C7-B13E-4526-B3C4-5FE6EF24A356}"/>
                  </a:ext>
                </a:extLst>
              </p:cNvPr>
              <p:cNvSpPr txBox="1"/>
              <p:nvPr/>
            </p:nvSpPr>
            <p:spPr>
              <a:xfrm>
                <a:off x="5032694" y="420147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67%</a:t>
                </a:r>
              </a:p>
            </p:txBody>
          </p:sp>
          <p:sp>
            <p:nvSpPr>
              <p:cNvPr id="115" name="TextBox 114">
                <a:extLst>
                  <a:ext uri="{FF2B5EF4-FFF2-40B4-BE49-F238E27FC236}">
                    <a16:creationId xmlns:a16="http://schemas.microsoft.com/office/drawing/2014/main" id="{0395C7CD-405D-45A1-8380-82AF15F39094}"/>
                  </a:ext>
                </a:extLst>
              </p:cNvPr>
              <p:cNvSpPr txBox="1"/>
              <p:nvPr/>
            </p:nvSpPr>
            <p:spPr>
              <a:xfrm>
                <a:off x="6997058" y="2893960"/>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33%</a:t>
                </a:r>
              </a:p>
            </p:txBody>
          </p:sp>
        </p:grpSp>
        <p:grpSp>
          <p:nvGrpSpPr>
            <p:cNvPr id="2" name="Group 1">
              <a:extLst>
                <a:ext uri="{FF2B5EF4-FFF2-40B4-BE49-F238E27FC236}">
                  <a16:creationId xmlns:a16="http://schemas.microsoft.com/office/drawing/2014/main" id="{BCAA18FA-AE6D-4AAD-B58A-105711C16A36}"/>
                </a:ext>
              </a:extLst>
            </p:cNvPr>
            <p:cNvGrpSpPr/>
            <p:nvPr/>
          </p:nvGrpSpPr>
          <p:grpSpPr>
            <a:xfrm>
              <a:off x="6442841" y="836434"/>
              <a:ext cx="3789100" cy="4527303"/>
              <a:chOff x="4201450" y="836434"/>
              <a:chExt cx="3789100" cy="4527303"/>
            </a:xfrm>
          </p:grpSpPr>
          <p:grpSp>
            <p:nvGrpSpPr>
              <p:cNvPr id="26" name="Group 25">
                <a:extLst>
                  <a:ext uri="{FF2B5EF4-FFF2-40B4-BE49-F238E27FC236}">
                    <a16:creationId xmlns:a16="http://schemas.microsoft.com/office/drawing/2014/main" id="{723606AA-8343-4CFB-A78A-D71DDB569CC5}"/>
                  </a:ext>
                </a:extLst>
              </p:cNvPr>
              <p:cNvGrpSpPr/>
              <p:nvPr/>
            </p:nvGrpSpPr>
            <p:grpSpPr>
              <a:xfrm>
                <a:off x="4201450" y="836434"/>
                <a:ext cx="3789100" cy="4527303"/>
                <a:chOff x="-436581" y="1369561"/>
                <a:chExt cx="3789100" cy="4527303"/>
              </a:xfrm>
            </p:grpSpPr>
            <p:grpSp>
              <p:nvGrpSpPr>
                <p:cNvPr id="27" name="Group 26">
                  <a:extLst>
                    <a:ext uri="{FF2B5EF4-FFF2-40B4-BE49-F238E27FC236}">
                      <a16:creationId xmlns:a16="http://schemas.microsoft.com/office/drawing/2014/main" id="{3D97EA83-70EE-41F8-8249-6B955BC021F0}"/>
                    </a:ext>
                  </a:extLst>
                </p:cNvPr>
                <p:cNvGrpSpPr/>
                <p:nvPr/>
              </p:nvGrpSpPr>
              <p:grpSpPr>
                <a:xfrm>
                  <a:off x="-436581" y="2107764"/>
                  <a:ext cx="3789100" cy="3789100"/>
                  <a:chOff x="6050256" y="1510741"/>
                  <a:chExt cx="3789100" cy="3789100"/>
                </a:xfrm>
              </p:grpSpPr>
              <p:sp>
                <p:nvSpPr>
                  <p:cNvPr id="31" name="Oval 30">
                    <a:extLst>
                      <a:ext uri="{FF2B5EF4-FFF2-40B4-BE49-F238E27FC236}">
                        <a16:creationId xmlns:a16="http://schemas.microsoft.com/office/drawing/2014/main" id="{704FDEDA-A8A4-4773-88A7-9DD8D4822A35}"/>
                      </a:ext>
                    </a:extLst>
                  </p:cNvPr>
                  <p:cNvSpPr/>
                  <p:nvPr/>
                </p:nvSpPr>
                <p:spPr>
                  <a:xfrm>
                    <a:off x="6050256" y="1510741"/>
                    <a:ext cx="3789100" cy="378910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c 38">
                    <a:extLst>
                      <a:ext uri="{FF2B5EF4-FFF2-40B4-BE49-F238E27FC236}">
                        <a16:creationId xmlns:a16="http://schemas.microsoft.com/office/drawing/2014/main" id="{824558B0-3C34-43C4-BD32-5E4ED91971E2}"/>
                      </a:ext>
                    </a:extLst>
                  </p:cNvPr>
                  <p:cNvSpPr/>
                  <p:nvPr/>
                </p:nvSpPr>
                <p:spPr>
                  <a:xfrm rot="9042538">
                    <a:off x="6059171" y="1519656"/>
                    <a:ext cx="3771270" cy="3771270"/>
                  </a:xfrm>
                  <a:prstGeom prst="arc">
                    <a:avLst>
                      <a:gd name="adj1" fmla="val 17900061"/>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876C8E9-92A2-4BF6-8EED-28E37A999781}"/>
                      </a:ext>
                    </a:extLst>
                  </p:cNvPr>
                  <p:cNvSpPr txBox="1"/>
                  <p:nvPr/>
                </p:nvSpPr>
                <p:spPr>
                  <a:xfrm>
                    <a:off x="6352439" y="288921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296</a:t>
                    </a:r>
                  </a:p>
                </p:txBody>
              </p:sp>
              <p:sp>
                <p:nvSpPr>
                  <p:cNvPr id="46" name="TextBox 45">
                    <a:extLst>
                      <a:ext uri="{FF2B5EF4-FFF2-40B4-BE49-F238E27FC236}">
                        <a16:creationId xmlns:a16="http://schemas.microsoft.com/office/drawing/2014/main" id="{D96EABF9-012A-4E1F-B0C8-C91B61DCE994}"/>
                      </a:ext>
                    </a:extLst>
                  </p:cNvPr>
                  <p:cNvSpPr txBox="1"/>
                  <p:nvPr/>
                </p:nvSpPr>
                <p:spPr>
                  <a:xfrm>
                    <a:off x="8306688" y="2903296"/>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300</a:t>
                    </a:r>
                  </a:p>
                </p:txBody>
              </p:sp>
            </p:grpSp>
            <p:sp>
              <p:nvSpPr>
                <p:cNvPr id="28" name="TextBox 27">
                  <a:extLst>
                    <a:ext uri="{FF2B5EF4-FFF2-40B4-BE49-F238E27FC236}">
                      <a16:creationId xmlns:a16="http://schemas.microsoft.com/office/drawing/2014/main" id="{05ED4642-F7AA-47CD-9A96-F7CA99E43363}"/>
                    </a:ext>
                  </a:extLst>
                </p:cNvPr>
                <p:cNvSpPr txBox="1"/>
                <p:nvPr/>
              </p:nvSpPr>
              <p:spPr>
                <a:xfrm>
                  <a:off x="836676" y="1369561"/>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596</a:t>
                  </a:r>
                </a:p>
              </p:txBody>
            </p:sp>
            <p:cxnSp>
              <p:nvCxnSpPr>
                <p:cNvPr id="29" name="Straight Connector 28">
                  <a:extLst>
                    <a:ext uri="{FF2B5EF4-FFF2-40B4-BE49-F238E27FC236}">
                      <a16:creationId xmlns:a16="http://schemas.microsoft.com/office/drawing/2014/main" id="{88337ED2-20C4-441F-865E-04776D326A30}"/>
                    </a:ext>
                  </a:extLst>
                </p:cNvPr>
                <p:cNvCxnSpPr>
                  <a:cxnSpLocks/>
                  <a:stCxn id="39" idx="1"/>
                  <a:endCxn id="31" idx="0"/>
                </p:cNvCxnSpPr>
                <p:nvPr/>
              </p:nvCxnSpPr>
              <p:spPr>
                <a:xfrm flipV="1">
                  <a:off x="1457969" y="2107764"/>
                  <a:ext cx="0" cy="18945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AE1D9-D3C0-43D8-A85D-AF3C8D6241AC}"/>
                    </a:ext>
                  </a:extLst>
                </p:cNvPr>
                <p:cNvCxnSpPr>
                  <a:cxnSpLocks/>
                  <a:stCxn id="39" idx="1"/>
                  <a:endCxn id="39" idx="0"/>
                </p:cNvCxnSpPr>
                <p:nvPr/>
              </p:nvCxnSpPr>
              <p:spPr>
                <a:xfrm>
                  <a:off x="1457969" y="4002314"/>
                  <a:ext cx="31483" cy="1885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28065" y="358820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50%</a:t>
                </a:r>
              </a:p>
            </p:txBody>
          </p:sp>
          <p:sp>
            <p:nvSpPr>
              <p:cNvPr id="44" name="TextBox 43"/>
              <p:cNvSpPr txBox="1"/>
              <p:nvPr/>
            </p:nvSpPr>
            <p:spPr>
              <a:xfrm>
                <a:off x="4884462" y="3588203"/>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50%</a:t>
                </a:r>
              </a:p>
            </p:txBody>
          </p:sp>
        </p:grpSp>
        <p:grpSp>
          <p:nvGrpSpPr>
            <p:cNvPr id="108" name="Group 107">
              <a:extLst>
                <a:ext uri="{FF2B5EF4-FFF2-40B4-BE49-F238E27FC236}">
                  <a16:creationId xmlns:a16="http://schemas.microsoft.com/office/drawing/2014/main" id="{5FE1FCF9-D41B-4058-AE61-1C54AD1421B4}"/>
                </a:ext>
              </a:extLst>
            </p:cNvPr>
            <p:cNvGrpSpPr/>
            <p:nvPr/>
          </p:nvGrpSpPr>
          <p:grpSpPr>
            <a:xfrm>
              <a:off x="4715158" y="1777040"/>
              <a:ext cx="2017850" cy="2734000"/>
              <a:chOff x="4561451" y="1777040"/>
              <a:chExt cx="2017850" cy="2734000"/>
            </a:xfrm>
          </p:grpSpPr>
          <p:sp>
            <p:nvSpPr>
              <p:cNvPr id="109" name="Oval 108">
                <a:extLst>
                  <a:ext uri="{FF2B5EF4-FFF2-40B4-BE49-F238E27FC236}">
                    <a16:creationId xmlns:a16="http://schemas.microsoft.com/office/drawing/2014/main" id="{0D9C7F4E-9A42-4CA4-A208-11DDE0908A06}"/>
                  </a:ext>
                </a:extLst>
              </p:cNvPr>
              <p:cNvSpPr/>
              <p:nvPr/>
            </p:nvSpPr>
            <p:spPr>
              <a:xfrm>
                <a:off x="4561451" y="2493190"/>
                <a:ext cx="2017850" cy="201785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CCCA6864-4435-422C-80AE-67B58D5D087B}"/>
                  </a:ext>
                </a:extLst>
              </p:cNvPr>
              <p:cNvSpPr txBox="1"/>
              <p:nvPr/>
            </p:nvSpPr>
            <p:spPr>
              <a:xfrm>
                <a:off x="4927043" y="1777040"/>
                <a:ext cx="1301959" cy="646331"/>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STV</a:t>
                </a:r>
              </a:p>
              <a:p>
                <a:pPr algn="ctr"/>
                <a:r>
                  <a:rPr lang="en-US" dirty="0">
                    <a:solidFill>
                      <a:srgbClr val="548235"/>
                    </a:solidFill>
                    <a:latin typeface="Century Gothic" panose="020B0502020202020204" pitchFamily="34" charset="0"/>
                  </a:rPr>
                  <a:t>168 Video</a:t>
                </a:r>
              </a:p>
            </p:txBody>
          </p:sp>
        </p:grpSp>
        <p:grpSp>
          <p:nvGrpSpPr>
            <p:cNvPr id="127" name="Group 126">
              <a:extLst>
                <a:ext uri="{FF2B5EF4-FFF2-40B4-BE49-F238E27FC236}">
                  <a16:creationId xmlns:a16="http://schemas.microsoft.com/office/drawing/2014/main" id="{FC68CABA-DF2B-46FF-9FB7-EA8FC4B273BB}"/>
                </a:ext>
              </a:extLst>
            </p:cNvPr>
            <p:cNvGrpSpPr/>
            <p:nvPr/>
          </p:nvGrpSpPr>
          <p:grpSpPr>
            <a:xfrm>
              <a:off x="3325805" y="1797826"/>
              <a:ext cx="1355636" cy="2325318"/>
              <a:chOff x="2363641" y="1843546"/>
              <a:chExt cx="1355636" cy="2325318"/>
            </a:xfrm>
          </p:grpSpPr>
          <p:sp>
            <p:nvSpPr>
              <p:cNvPr id="128" name="Oval 127">
                <a:extLst>
                  <a:ext uri="{FF2B5EF4-FFF2-40B4-BE49-F238E27FC236}">
                    <a16:creationId xmlns:a16="http://schemas.microsoft.com/office/drawing/2014/main" id="{0DA98143-EF06-4CF2-9994-FD31F1D2A900}"/>
                  </a:ext>
                </a:extLst>
              </p:cNvPr>
              <p:cNvSpPr/>
              <p:nvPr/>
            </p:nvSpPr>
            <p:spPr>
              <a:xfrm flipV="1">
                <a:off x="2363641" y="2813228"/>
                <a:ext cx="1355636" cy="1355636"/>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a:extLst>
                  <a:ext uri="{FF2B5EF4-FFF2-40B4-BE49-F238E27FC236}">
                    <a16:creationId xmlns:a16="http://schemas.microsoft.com/office/drawing/2014/main" id="{E59342CF-D1F3-4751-B26D-34A9047EAA6C}"/>
                  </a:ext>
                </a:extLst>
              </p:cNvPr>
              <p:cNvSpPr txBox="1"/>
              <p:nvPr/>
            </p:nvSpPr>
            <p:spPr>
              <a:xfrm>
                <a:off x="2490667" y="1843546"/>
                <a:ext cx="1101584" cy="923330"/>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Game </a:t>
                </a:r>
              </a:p>
              <a:p>
                <a:pPr algn="ctr"/>
                <a:r>
                  <a:rPr lang="en-US" dirty="0">
                    <a:solidFill>
                      <a:srgbClr val="548235"/>
                    </a:solidFill>
                    <a:latin typeface="Century Gothic" panose="020B0502020202020204" pitchFamily="34" charset="0"/>
                  </a:rPr>
                  <a:t>Console</a:t>
                </a:r>
              </a:p>
              <a:p>
                <a:pPr algn="ctr"/>
                <a:r>
                  <a:rPr lang="en-US" dirty="0">
                    <a:solidFill>
                      <a:srgbClr val="548235"/>
                    </a:solidFill>
                    <a:latin typeface="Century Gothic" panose="020B0502020202020204" pitchFamily="34" charset="0"/>
                  </a:rPr>
                  <a:t>68</a:t>
                </a:r>
              </a:p>
            </p:txBody>
          </p:sp>
        </p:grpSp>
        <p:grpSp>
          <p:nvGrpSpPr>
            <p:cNvPr id="133" name="Group 132">
              <a:extLst>
                <a:ext uri="{FF2B5EF4-FFF2-40B4-BE49-F238E27FC236}">
                  <a16:creationId xmlns:a16="http://schemas.microsoft.com/office/drawing/2014/main" id="{47860E3A-1AB7-4DE0-8B74-8847B176123B}"/>
                </a:ext>
              </a:extLst>
            </p:cNvPr>
            <p:cNvGrpSpPr/>
            <p:nvPr/>
          </p:nvGrpSpPr>
          <p:grpSpPr>
            <a:xfrm>
              <a:off x="-35822" y="2237282"/>
              <a:ext cx="1293954" cy="1527228"/>
              <a:chOff x="230953" y="2328722"/>
              <a:chExt cx="1293954" cy="1527228"/>
            </a:xfrm>
          </p:grpSpPr>
          <p:sp>
            <p:nvSpPr>
              <p:cNvPr id="134" name="Oval 133">
                <a:extLst>
                  <a:ext uri="{FF2B5EF4-FFF2-40B4-BE49-F238E27FC236}">
                    <a16:creationId xmlns:a16="http://schemas.microsoft.com/office/drawing/2014/main" id="{51E33316-42B9-4204-9284-1B0455DE4B8E}"/>
                  </a:ext>
                </a:extLst>
              </p:cNvPr>
              <p:cNvSpPr/>
              <p:nvPr/>
            </p:nvSpPr>
            <p:spPr>
              <a:xfrm>
                <a:off x="893944" y="3224987"/>
                <a:ext cx="630963" cy="630963"/>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id="{2286A74D-3F0D-44C6-9524-891231771558}"/>
                  </a:ext>
                </a:extLst>
              </p:cNvPr>
              <p:cNvSpPr txBox="1"/>
              <p:nvPr/>
            </p:nvSpPr>
            <p:spPr>
              <a:xfrm>
                <a:off x="230953" y="2328722"/>
                <a:ext cx="1189749" cy="923330"/>
              </a:xfrm>
              <a:prstGeom prst="rect">
                <a:avLst/>
              </a:prstGeom>
              <a:noFill/>
            </p:spPr>
            <p:txBody>
              <a:bodyPr wrap="none" rtlCol="0">
                <a:spAutoFit/>
              </a:bodyPr>
              <a:lstStyle/>
              <a:p>
                <a:pPr algn="r"/>
                <a:r>
                  <a:rPr lang="en-US" dirty="0">
                    <a:solidFill>
                      <a:srgbClr val="548235"/>
                    </a:solidFill>
                    <a:latin typeface="Century Gothic" panose="020B0502020202020204" pitchFamily="34" charset="0"/>
                  </a:rPr>
                  <a:t>Smart</a:t>
                </a:r>
              </a:p>
              <a:p>
                <a:pPr algn="r"/>
                <a:r>
                  <a:rPr lang="en-US" dirty="0">
                    <a:solidFill>
                      <a:srgbClr val="548235"/>
                    </a:solidFill>
                    <a:latin typeface="Century Gothic" panose="020B0502020202020204" pitchFamily="34" charset="0"/>
                  </a:rPr>
                  <a:t>Speakers</a:t>
                </a:r>
              </a:p>
              <a:p>
                <a:pPr algn="r"/>
                <a:r>
                  <a:rPr lang="en-US" dirty="0">
                    <a:solidFill>
                      <a:srgbClr val="548235"/>
                    </a:solidFill>
                    <a:latin typeface="Century Gothic" panose="020B0502020202020204" pitchFamily="34" charset="0"/>
                  </a:rPr>
                  <a:t>15</a:t>
                </a:r>
              </a:p>
            </p:txBody>
          </p:sp>
        </p:grpSp>
        <p:grpSp>
          <p:nvGrpSpPr>
            <p:cNvPr id="124" name="Group 123">
              <a:extLst>
                <a:ext uri="{FF2B5EF4-FFF2-40B4-BE49-F238E27FC236}">
                  <a16:creationId xmlns:a16="http://schemas.microsoft.com/office/drawing/2014/main" id="{6F83187F-6185-49C2-B2FD-4063095F6AEF}"/>
                </a:ext>
              </a:extLst>
            </p:cNvPr>
            <p:cNvGrpSpPr/>
            <p:nvPr/>
          </p:nvGrpSpPr>
          <p:grpSpPr>
            <a:xfrm>
              <a:off x="2187116" y="1943246"/>
              <a:ext cx="1103126" cy="2053643"/>
              <a:chOff x="3812799" y="1988966"/>
              <a:chExt cx="1103126" cy="2053643"/>
            </a:xfrm>
          </p:grpSpPr>
          <p:sp>
            <p:nvSpPr>
              <p:cNvPr id="125" name="Oval 124">
                <a:extLst>
                  <a:ext uri="{FF2B5EF4-FFF2-40B4-BE49-F238E27FC236}">
                    <a16:creationId xmlns:a16="http://schemas.microsoft.com/office/drawing/2014/main" id="{86A2AC61-FAE8-49A6-A555-626688C3C559}"/>
                  </a:ext>
                </a:extLst>
              </p:cNvPr>
              <p:cNvSpPr/>
              <p:nvPr/>
            </p:nvSpPr>
            <p:spPr>
              <a:xfrm flipV="1">
                <a:off x="3812799" y="2939483"/>
                <a:ext cx="1103126" cy="1103126"/>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extBox 125">
                <a:extLst>
                  <a:ext uri="{FF2B5EF4-FFF2-40B4-BE49-F238E27FC236}">
                    <a16:creationId xmlns:a16="http://schemas.microsoft.com/office/drawing/2014/main" id="{90348047-6F6A-4ED4-8E5F-309951C6B004}"/>
                  </a:ext>
                </a:extLst>
              </p:cNvPr>
              <p:cNvSpPr txBox="1"/>
              <p:nvPr/>
            </p:nvSpPr>
            <p:spPr>
              <a:xfrm>
                <a:off x="3934597" y="1988966"/>
                <a:ext cx="859530" cy="923330"/>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Wear-</a:t>
                </a:r>
              </a:p>
              <a:p>
                <a:pPr algn="ctr"/>
                <a:r>
                  <a:rPr lang="en-US" dirty="0" err="1">
                    <a:solidFill>
                      <a:srgbClr val="548235"/>
                    </a:solidFill>
                    <a:latin typeface="Century Gothic" panose="020B0502020202020204" pitchFamily="34" charset="0"/>
                  </a:rPr>
                  <a:t>ables</a:t>
                </a:r>
                <a:endParaRPr lang="en-US" dirty="0">
                  <a:solidFill>
                    <a:srgbClr val="548235"/>
                  </a:solidFill>
                  <a:latin typeface="Century Gothic" panose="020B0502020202020204" pitchFamily="34" charset="0"/>
                </a:endParaRPr>
              </a:p>
              <a:p>
                <a:pPr algn="ctr"/>
                <a:r>
                  <a:rPr lang="en-US" dirty="0">
                    <a:solidFill>
                      <a:srgbClr val="548235"/>
                    </a:solidFill>
                    <a:latin typeface="Century Gothic" panose="020B0502020202020204" pitchFamily="34" charset="0"/>
                  </a:rPr>
                  <a:t>44</a:t>
                </a:r>
              </a:p>
            </p:txBody>
          </p:sp>
        </p:grpSp>
        <p:grpSp>
          <p:nvGrpSpPr>
            <p:cNvPr id="130" name="Group 129">
              <a:extLst>
                <a:ext uri="{FF2B5EF4-FFF2-40B4-BE49-F238E27FC236}">
                  <a16:creationId xmlns:a16="http://schemas.microsoft.com/office/drawing/2014/main" id="{567D49FF-4BB0-46EF-9191-75E1D634206A}"/>
                </a:ext>
              </a:extLst>
            </p:cNvPr>
            <p:cNvGrpSpPr/>
            <p:nvPr/>
          </p:nvGrpSpPr>
          <p:grpSpPr>
            <a:xfrm>
              <a:off x="1287873" y="2347258"/>
              <a:ext cx="875561" cy="1514402"/>
              <a:chOff x="1553994" y="2400598"/>
              <a:chExt cx="875561" cy="1514402"/>
            </a:xfrm>
          </p:grpSpPr>
          <p:sp>
            <p:nvSpPr>
              <p:cNvPr id="131" name="Oval 130">
                <a:extLst>
                  <a:ext uri="{FF2B5EF4-FFF2-40B4-BE49-F238E27FC236}">
                    <a16:creationId xmlns:a16="http://schemas.microsoft.com/office/drawing/2014/main" id="{52CC41EC-412E-4141-8C21-3DD3DD36FE89}"/>
                  </a:ext>
                </a:extLst>
              </p:cNvPr>
              <p:cNvSpPr/>
              <p:nvPr/>
            </p:nvSpPr>
            <p:spPr>
              <a:xfrm flipV="1">
                <a:off x="1567820" y="3067092"/>
                <a:ext cx="847908" cy="847908"/>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extBox 131">
                <a:extLst>
                  <a:ext uri="{FF2B5EF4-FFF2-40B4-BE49-F238E27FC236}">
                    <a16:creationId xmlns:a16="http://schemas.microsoft.com/office/drawing/2014/main" id="{CDC852BA-90E5-4E1E-B091-CE4F2E02CBCB}"/>
                  </a:ext>
                </a:extLst>
              </p:cNvPr>
              <p:cNvSpPr txBox="1"/>
              <p:nvPr/>
            </p:nvSpPr>
            <p:spPr>
              <a:xfrm>
                <a:off x="1553994" y="2400598"/>
                <a:ext cx="875561" cy="646331"/>
              </a:xfrm>
              <a:prstGeom prst="rect">
                <a:avLst/>
              </a:prstGeom>
              <a:noFill/>
            </p:spPr>
            <p:txBody>
              <a:bodyPr wrap="none" rtlCol="0">
                <a:spAutoFit/>
              </a:bodyPr>
              <a:lstStyle/>
              <a:p>
                <a:pPr algn="ctr"/>
                <a:r>
                  <a:rPr lang="en-US" dirty="0" err="1">
                    <a:solidFill>
                      <a:srgbClr val="548235"/>
                    </a:solidFill>
                    <a:latin typeface="Century Gothic" panose="020B0502020202020204" pitchFamily="34" charset="0"/>
                  </a:rPr>
                  <a:t>CCars</a:t>
                </a:r>
                <a:endParaRPr lang="en-US" dirty="0">
                  <a:solidFill>
                    <a:srgbClr val="548235"/>
                  </a:solidFill>
                  <a:latin typeface="Century Gothic" panose="020B0502020202020204" pitchFamily="34" charset="0"/>
                </a:endParaRPr>
              </a:p>
              <a:p>
                <a:pPr algn="ctr"/>
                <a:r>
                  <a:rPr lang="en-US" dirty="0">
                    <a:solidFill>
                      <a:srgbClr val="548235"/>
                    </a:solidFill>
                    <a:latin typeface="Century Gothic" panose="020B0502020202020204" pitchFamily="34" charset="0"/>
                  </a:rPr>
                  <a:t>25</a:t>
                </a:r>
              </a:p>
            </p:txBody>
          </p:sp>
        </p:grpSp>
      </p:grpSp>
      <p:pic>
        <p:nvPicPr>
          <p:cNvPr id="123" name="Picture 122">
            <a:extLst>
              <a:ext uri="{FF2B5EF4-FFF2-40B4-BE49-F238E27FC236}">
                <a16:creationId xmlns:a16="http://schemas.microsoft.com/office/drawing/2014/main" id="{4D3E8A39-AB2F-454A-80C9-5CBB79EB1BC0}"/>
              </a:ext>
            </a:extLst>
          </p:cNvPr>
          <p:cNvPicPr>
            <a:picLocks noChangeAspect="1"/>
          </p:cNvPicPr>
          <p:nvPr/>
        </p:nvPicPr>
        <p:blipFill>
          <a:blip r:embed="rId3"/>
          <a:stretch>
            <a:fillRect/>
          </a:stretch>
        </p:blipFill>
        <p:spPr>
          <a:xfrm>
            <a:off x="2214548" y="77619"/>
            <a:ext cx="8392933" cy="3819208"/>
          </a:xfrm>
          <a:prstGeom prst="rect">
            <a:avLst/>
          </a:prstGeom>
        </p:spPr>
      </p:pic>
    </p:spTree>
    <p:extLst>
      <p:ext uri="{BB962C8B-B14F-4D97-AF65-F5344CB8AC3E}">
        <p14:creationId xmlns:p14="http://schemas.microsoft.com/office/powerpoint/2010/main" val="1088920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ntr" presetSubtype="0" fill="hold" nodeType="withEffect">
                                  <p:stCondLst>
                                    <p:cond delay="100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10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78C7031C-A110-4F84-8790-9233A97F13A2}"/>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pic>
        <p:nvPicPr>
          <p:cNvPr id="123" name="Picture 122">
            <a:extLst>
              <a:ext uri="{FF2B5EF4-FFF2-40B4-BE49-F238E27FC236}">
                <a16:creationId xmlns:a16="http://schemas.microsoft.com/office/drawing/2014/main" id="{4D3E8A39-AB2F-454A-80C9-5CBB79EB1BC0}"/>
              </a:ext>
            </a:extLst>
          </p:cNvPr>
          <p:cNvPicPr>
            <a:picLocks noChangeAspect="1"/>
          </p:cNvPicPr>
          <p:nvPr/>
        </p:nvPicPr>
        <p:blipFill>
          <a:blip r:embed="rId3"/>
          <a:stretch>
            <a:fillRect/>
          </a:stretch>
        </p:blipFill>
        <p:spPr>
          <a:xfrm>
            <a:off x="2214548" y="77619"/>
            <a:ext cx="8392933" cy="3819208"/>
          </a:xfrm>
          <a:prstGeom prst="rect">
            <a:avLst/>
          </a:prstGeom>
        </p:spPr>
      </p:pic>
      <p:sp>
        <p:nvSpPr>
          <p:cNvPr id="47" name="TextBox 46">
            <a:extLst>
              <a:ext uri="{FF2B5EF4-FFF2-40B4-BE49-F238E27FC236}">
                <a16:creationId xmlns:a16="http://schemas.microsoft.com/office/drawing/2014/main" id="{CAE8370E-126C-4190-BEBD-433C2A56C5AD}"/>
              </a:ext>
            </a:extLst>
          </p:cNvPr>
          <p:cNvSpPr txBox="1"/>
          <p:nvPr/>
        </p:nvSpPr>
        <p:spPr>
          <a:xfrm>
            <a:off x="377143" y="2071398"/>
            <a:ext cx="1225015" cy="400110"/>
          </a:xfrm>
          <a:prstGeom prst="rect">
            <a:avLst/>
          </a:prstGeom>
          <a:noFill/>
        </p:spPr>
        <p:txBody>
          <a:bodyPr wrap="none" rtlCol="0">
            <a:spAutoFit/>
          </a:bodyPr>
          <a:lstStyle/>
          <a:p>
            <a:pPr algn="r"/>
            <a:r>
              <a:rPr lang="en-US" sz="2000" b="1" dirty="0">
                <a:solidFill>
                  <a:srgbClr val="901D06"/>
                </a:solidFill>
                <a:latin typeface="Century Gothic" panose="020B0502020202020204" pitchFamily="34" charset="0"/>
              </a:rPr>
              <a:t>DEVICES</a:t>
            </a:r>
          </a:p>
        </p:txBody>
      </p:sp>
      <p:sp>
        <p:nvSpPr>
          <p:cNvPr id="48" name="TextBox 47">
            <a:extLst>
              <a:ext uri="{FF2B5EF4-FFF2-40B4-BE49-F238E27FC236}">
                <a16:creationId xmlns:a16="http://schemas.microsoft.com/office/drawing/2014/main" id="{315A6DDF-5F73-4466-80F7-F79826CD45DF}"/>
              </a:ext>
            </a:extLst>
          </p:cNvPr>
          <p:cNvSpPr txBox="1"/>
          <p:nvPr/>
        </p:nvSpPr>
        <p:spPr>
          <a:xfrm>
            <a:off x="276154" y="5050640"/>
            <a:ext cx="1326004" cy="400110"/>
          </a:xfrm>
          <a:prstGeom prst="rect">
            <a:avLst/>
          </a:prstGeom>
          <a:noFill/>
        </p:spPr>
        <p:txBody>
          <a:bodyPr wrap="none" rtlCol="0">
            <a:spAutoFit/>
          </a:bodyPr>
          <a:lstStyle/>
          <a:p>
            <a:pPr algn="r"/>
            <a:r>
              <a:rPr lang="en-US" sz="2000" b="1" dirty="0">
                <a:solidFill>
                  <a:srgbClr val="901D06"/>
                </a:solidFill>
                <a:latin typeface="Century Gothic" panose="020B0502020202020204" pitchFamily="34" charset="0"/>
              </a:rPr>
              <a:t>CONTENT</a:t>
            </a:r>
          </a:p>
        </p:txBody>
      </p:sp>
      <p:pic>
        <p:nvPicPr>
          <p:cNvPr id="49" name="Picture 48">
            <a:extLst>
              <a:ext uri="{FF2B5EF4-FFF2-40B4-BE49-F238E27FC236}">
                <a16:creationId xmlns:a16="http://schemas.microsoft.com/office/drawing/2014/main" id="{8F4204A7-B37E-4FC3-BC2D-B4A66DA35674}"/>
              </a:ext>
            </a:extLst>
          </p:cNvPr>
          <p:cNvPicPr>
            <a:picLocks noChangeAspect="1"/>
          </p:cNvPicPr>
          <p:nvPr/>
        </p:nvPicPr>
        <p:blipFill>
          <a:blip r:embed="rId4"/>
          <a:stretch>
            <a:fillRect/>
          </a:stretch>
        </p:blipFill>
        <p:spPr>
          <a:xfrm>
            <a:off x="1839951" y="3709528"/>
            <a:ext cx="8912496" cy="3065241"/>
          </a:xfrm>
          <a:prstGeom prst="rect">
            <a:avLst/>
          </a:prstGeom>
        </p:spPr>
      </p:pic>
    </p:spTree>
    <p:extLst>
      <p:ext uri="{BB962C8B-B14F-4D97-AF65-F5344CB8AC3E}">
        <p14:creationId xmlns:p14="http://schemas.microsoft.com/office/powerpoint/2010/main" val="35481758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30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1000"/>
                                        <p:tgtEl>
                                          <p:spTgt spid="49"/>
                                        </p:tgtEl>
                                      </p:cBhvr>
                                    </p:animEffect>
                                  </p:childTnLst>
                                </p:cTn>
                              </p:par>
                            </p:childTnLst>
                          </p:cTn>
                        </p:par>
                        <p:par>
                          <p:cTn id="11" fill="hold">
                            <p:stCondLst>
                              <p:cond delay="13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740E0C0-57C9-4882-B4EE-ABCD80C2233B}"/>
              </a:ext>
            </a:extLst>
          </p:cNvPr>
          <p:cNvGrpSpPr/>
          <p:nvPr/>
        </p:nvGrpSpPr>
        <p:grpSpPr>
          <a:xfrm>
            <a:off x="2519303" y="-81087"/>
            <a:ext cx="7176368" cy="7176367"/>
            <a:chOff x="2387601" y="-261253"/>
            <a:chExt cx="7416799" cy="7416799"/>
          </a:xfrm>
        </p:grpSpPr>
        <p:sp>
          <p:nvSpPr>
            <p:cNvPr id="8" name="Oval 7">
              <a:extLst>
                <a:ext uri="{FF2B5EF4-FFF2-40B4-BE49-F238E27FC236}">
                  <a16:creationId xmlns:a16="http://schemas.microsoft.com/office/drawing/2014/main" id="{5B5C0E70-EEE3-4F47-BFDE-BB691D69888E}"/>
                </a:ext>
              </a:extLst>
            </p:cNvPr>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c 8">
              <a:extLst>
                <a:ext uri="{FF2B5EF4-FFF2-40B4-BE49-F238E27FC236}">
                  <a16:creationId xmlns:a16="http://schemas.microsoft.com/office/drawing/2014/main" id="{B006F89E-CA25-41D1-B51A-0E897009F79C}"/>
                </a:ext>
              </a:extLst>
            </p:cNvPr>
            <p:cNvSpPr/>
            <p:nvPr/>
          </p:nvSpPr>
          <p:spPr>
            <a:xfrm>
              <a:off x="2387602" y="-261252"/>
              <a:ext cx="7416798" cy="7416798"/>
            </a:xfrm>
            <a:prstGeom prst="arc">
              <a:avLst>
                <a:gd name="adj1" fmla="val 3511983"/>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B62EB3E8-78F7-4AF3-9413-D4E5CE3CCB5E}"/>
                </a:ext>
              </a:extLst>
            </p:cNvPr>
            <p:cNvSpPr txBox="1"/>
            <p:nvPr/>
          </p:nvSpPr>
          <p:spPr>
            <a:xfrm>
              <a:off x="7397298" y="2715543"/>
              <a:ext cx="957910" cy="731603"/>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820</a:t>
              </a:r>
            </a:p>
          </p:txBody>
        </p:sp>
        <p:sp>
          <p:nvSpPr>
            <p:cNvPr id="11" name="TextBox 10">
              <a:extLst>
                <a:ext uri="{FF2B5EF4-FFF2-40B4-BE49-F238E27FC236}">
                  <a16:creationId xmlns:a16="http://schemas.microsoft.com/office/drawing/2014/main" id="{B0DA63AB-8903-42DC-83DC-782DD6E98DEA}"/>
                </a:ext>
              </a:extLst>
            </p:cNvPr>
            <p:cNvSpPr txBox="1"/>
            <p:nvPr/>
          </p:nvSpPr>
          <p:spPr>
            <a:xfrm>
              <a:off x="4043845" y="4043988"/>
              <a:ext cx="1489712" cy="731603"/>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1,172</a:t>
              </a:r>
            </a:p>
          </p:txBody>
        </p:sp>
      </p:grpSp>
      <p:sp>
        <p:nvSpPr>
          <p:cNvPr id="72" name="TextBox 71"/>
          <p:cNvSpPr txBox="1"/>
          <p:nvPr/>
        </p:nvSpPr>
        <p:spPr>
          <a:xfrm>
            <a:off x="8720957" y="262581"/>
            <a:ext cx="1781257"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Unearthed</a:t>
            </a:r>
          </a:p>
          <a:p>
            <a:pPr algn="ctr"/>
            <a:r>
              <a:rPr lang="en-US" sz="2400" dirty="0">
                <a:solidFill>
                  <a:srgbClr val="548235"/>
                </a:solidFill>
                <a:latin typeface="Century Gothic" panose="020B0502020202020204" pitchFamily="34" charset="0"/>
              </a:rPr>
              <a:t>1,992</a:t>
            </a:r>
          </a:p>
        </p:txBody>
      </p:sp>
      <p:sp>
        <p:nvSpPr>
          <p:cNvPr id="14" name="TextBox 13">
            <a:extLst>
              <a:ext uri="{FF2B5EF4-FFF2-40B4-BE49-F238E27FC236}">
                <a16:creationId xmlns:a16="http://schemas.microsoft.com/office/drawing/2014/main" id="{01DC7020-C018-49F5-A4BB-38EAC4D1826C}"/>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15" name="Group 14">
            <a:extLst>
              <a:ext uri="{FF2B5EF4-FFF2-40B4-BE49-F238E27FC236}">
                <a16:creationId xmlns:a16="http://schemas.microsoft.com/office/drawing/2014/main" id="{FB5537C2-F47D-4409-A27D-E70BC51CFF83}"/>
              </a:ext>
            </a:extLst>
          </p:cNvPr>
          <p:cNvGrpSpPr/>
          <p:nvPr/>
        </p:nvGrpSpPr>
        <p:grpSpPr>
          <a:xfrm>
            <a:off x="2519302" y="-81087"/>
            <a:ext cx="7176368" cy="7176368"/>
            <a:chOff x="2519302" y="-81087"/>
            <a:chExt cx="7176368" cy="7176368"/>
          </a:xfrm>
        </p:grpSpPr>
        <p:sp>
          <p:nvSpPr>
            <p:cNvPr id="16" name="Oval 15">
              <a:extLst>
                <a:ext uri="{FF2B5EF4-FFF2-40B4-BE49-F238E27FC236}">
                  <a16:creationId xmlns:a16="http://schemas.microsoft.com/office/drawing/2014/main" id="{812CE902-99DB-4C9D-8A7E-BE9508099288}"/>
                </a:ext>
              </a:extLst>
            </p:cNvPr>
            <p:cNvSpPr/>
            <p:nvPr/>
          </p:nvSpPr>
          <p:spPr>
            <a:xfrm>
              <a:off x="2519302" y="-81087"/>
              <a:ext cx="7176368" cy="7176368"/>
            </a:xfrm>
            <a:prstGeom prst="ellipse">
              <a:avLst/>
            </a:prstGeom>
            <a:solidFill>
              <a:srgbClr val="548235"/>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46EF254-7F70-4597-8C83-8591DAE0C239}"/>
                </a:ext>
              </a:extLst>
            </p:cNvPr>
            <p:cNvSpPr txBox="1"/>
            <p:nvPr/>
          </p:nvSpPr>
          <p:spPr>
            <a:xfrm>
              <a:off x="5216857" y="2906932"/>
              <a:ext cx="1781257" cy="830997"/>
            </a:xfrm>
            <a:prstGeom prst="rect">
              <a:avLst/>
            </a:prstGeom>
            <a:noFill/>
          </p:spPr>
          <p:txBody>
            <a:bodyPr wrap="none" rtlCol="0">
              <a:spAutoFit/>
            </a:bodyPr>
            <a:lstStyle/>
            <a:p>
              <a:pPr algn="ctr"/>
              <a:r>
                <a:rPr lang="en-US" sz="2400" dirty="0">
                  <a:solidFill>
                    <a:schemeClr val="accent6">
                      <a:lumMod val="20000"/>
                      <a:lumOff val="80000"/>
                    </a:schemeClr>
                  </a:solidFill>
                  <a:latin typeface="Century Gothic" panose="020B0502020202020204" pitchFamily="34" charset="0"/>
                </a:rPr>
                <a:t>Unearthed</a:t>
              </a:r>
            </a:p>
            <a:p>
              <a:pPr algn="ctr"/>
              <a:r>
                <a:rPr lang="en-US" sz="2400" dirty="0">
                  <a:solidFill>
                    <a:srgbClr val="E2F0D9"/>
                  </a:solidFill>
                  <a:latin typeface="Century Gothic" panose="020B0502020202020204" pitchFamily="34" charset="0"/>
                </a:rPr>
                <a:t>1,992</a:t>
              </a:r>
            </a:p>
          </p:txBody>
        </p:sp>
      </p:grpSp>
    </p:spTree>
    <p:extLst>
      <p:ext uri="{BB962C8B-B14F-4D97-AF65-F5344CB8AC3E}">
        <p14:creationId xmlns:p14="http://schemas.microsoft.com/office/powerpoint/2010/main" val="24972270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1000"/>
                                        <p:tgtEl>
                                          <p:spTgt spid="72"/>
                                        </p:tgtEl>
                                      </p:cBhvr>
                                    </p:animEffect>
                                  </p:childTnLst>
                                </p:cTn>
                              </p:par>
                              <p:par>
                                <p:cTn id="11" presetID="10"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19303" y="-81087"/>
            <a:ext cx="7176368" cy="7176367"/>
            <a:chOff x="2387601" y="-261253"/>
            <a:chExt cx="7416799" cy="7416799"/>
          </a:xfrm>
        </p:grpSpPr>
        <p:sp>
          <p:nvSpPr>
            <p:cNvPr id="57" name="Oval 56"/>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p:cNvSpPr/>
            <p:nvPr/>
          </p:nvSpPr>
          <p:spPr>
            <a:xfrm>
              <a:off x="2387602" y="-261252"/>
              <a:ext cx="7416798" cy="7416798"/>
            </a:xfrm>
            <a:prstGeom prst="arc">
              <a:avLst>
                <a:gd name="adj1" fmla="val 3511983"/>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7397298" y="2715543"/>
              <a:ext cx="957910" cy="731603"/>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820</a:t>
              </a:r>
            </a:p>
          </p:txBody>
        </p:sp>
        <p:sp>
          <p:nvSpPr>
            <p:cNvPr id="71" name="TextBox 70"/>
            <p:cNvSpPr txBox="1"/>
            <p:nvPr/>
          </p:nvSpPr>
          <p:spPr>
            <a:xfrm>
              <a:off x="4043845" y="4043988"/>
              <a:ext cx="1489712" cy="731603"/>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1,172</a:t>
              </a:r>
            </a:p>
          </p:txBody>
        </p:sp>
      </p:grpSp>
      <p:sp>
        <p:nvSpPr>
          <p:cNvPr id="72" name="TextBox 71"/>
          <p:cNvSpPr txBox="1"/>
          <p:nvPr/>
        </p:nvSpPr>
        <p:spPr>
          <a:xfrm>
            <a:off x="8720957" y="262581"/>
            <a:ext cx="1781257"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Unearthed</a:t>
            </a:r>
          </a:p>
          <a:p>
            <a:pPr algn="ctr"/>
            <a:r>
              <a:rPr lang="en-US" sz="2400" dirty="0">
                <a:solidFill>
                  <a:srgbClr val="548235"/>
                </a:solidFill>
                <a:latin typeface="Century Gothic" panose="020B0502020202020204" pitchFamily="34" charset="0"/>
              </a:rPr>
              <a:t>1,992</a:t>
            </a:r>
          </a:p>
        </p:txBody>
      </p:sp>
      <p:sp>
        <p:nvSpPr>
          <p:cNvPr id="14" name="TextBox 13">
            <a:extLst>
              <a:ext uri="{FF2B5EF4-FFF2-40B4-BE49-F238E27FC236}">
                <a16:creationId xmlns:a16="http://schemas.microsoft.com/office/drawing/2014/main" id="{01DC7020-C018-49F5-A4BB-38EAC4D1826C}"/>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sp>
        <p:nvSpPr>
          <p:cNvPr id="10" name="TextBox 9">
            <a:extLst>
              <a:ext uri="{FF2B5EF4-FFF2-40B4-BE49-F238E27FC236}">
                <a16:creationId xmlns:a16="http://schemas.microsoft.com/office/drawing/2014/main" id="{723289EC-40CD-4B7B-AD39-23C9436120AD}"/>
              </a:ext>
            </a:extLst>
          </p:cNvPr>
          <p:cNvSpPr txBox="1"/>
          <p:nvPr/>
        </p:nvSpPr>
        <p:spPr>
          <a:xfrm>
            <a:off x="7507361" y="341606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41%</a:t>
            </a:r>
          </a:p>
        </p:txBody>
      </p:sp>
      <p:sp>
        <p:nvSpPr>
          <p:cNvPr id="11" name="TextBox 10">
            <a:extLst>
              <a:ext uri="{FF2B5EF4-FFF2-40B4-BE49-F238E27FC236}">
                <a16:creationId xmlns:a16="http://schemas.microsoft.com/office/drawing/2014/main" id="{F7A9402C-3799-401B-BF75-AC4B26E64367}"/>
              </a:ext>
            </a:extLst>
          </p:cNvPr>
          <p:cNvSpPr txBox="1"/>
          <p:nvPr/>
        </p:nvSpPr>
        <p:spPr>
          <a:xfrm>
            <a:off x="4510595" y="4731516"/>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59%</a:t>
            </a:r>
          </a:p>
        </p:txBody>
      </p:sp>
    </p:spTree>
    <p:extLst>
      <p:ext uri="{BB962C8B-B14F-4D97-AF65-F5344CB8AC3E}">
        <p14:creationId xmlns:p14="http://schemas.microsoft.com/office/powerpoint/2010/main" val="2946096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42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42000">
                                          <p:cBhvr additive="base">
                                            <p:cTn id="7" dur="1000" fill="hold"/>
                                            <p:tgtEl>
                                              <p:spTgt spid="10"/>
                                            </p:tgtEl>
                                            <p:attrNameLst>
                                              <p:attrName>ppt_x</p:attrName>
                                            </p:attrNameLst>
                                          </p:cBhvr>
                                          <p:tavLst>
                                            <p:tav tm="0">
                                              <p:val>
                                                <p:strVal val="1+#ppt_w/2"/>
                                              </p:val>
                                            </p:tav>
                                            <p:tav tm="100000">
                                              <p:val>
                                                <p:strVal val="#ppt_x"/>
                                              </p:val>
                                            </p:tav>
                                          </p:tavLst>
                                        </p:anim>
                                        <p:anim calcmode="lin" valueType="num" p14:bounceEnd="42000">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42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42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42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1DC7020-C018-49F5-A4BB-38EAC4D1826C}"/>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2" name="Group 1">
            <a:extLst>
              <a:ext uri="{FF2B5EF4-FFF2-40B4-BE49-F238E27FC236}">
                <a16:creationId xmlns:a16="http://schemas.microsoft.com/office/drawing/2014/main" id="{8983770C-D4DA-4ECE-9E7B-D21D20155B4E}"/>
              </a:ext>
            </a:extLst>
          </p:cNvPr>
          <p:cNvGrpSpPr/>
          <p:nvPr/>
        </p:nvGrpSpPr>
        <p:grpSpPr>
          <a:xfrm>
            <a:off x="2519303" y="-81087"/>
            <a:ext cx="7176368" cy="7176367"/>
            <a:chOff x="2519303" y="-81087"/>
            <a:chExt cx="7176368" cy="7176367"/>
          </a:xfrm>
        </p:grpSpPr>
        <p:grpSp>
          <p:nvGrpSpPr>
            <p:cNvPr id="3" name="Group 2"/>
            <p:cNvGrpSpPr/>
            <p:nvPr/>
          </p:nvGrpSpPr>
          <p:grpSpPr>
            <a:xfrm>
              <a:off x="2519303" y="-81087"/>
              <a:ext cx="7176368" cy="7176367"/>
              <a:chOff x="2387601" y="-261253"/>
              <a:chExt cx="7416799" cy="7416799"/>
            </a:xfrm>
          </p:grpSpPr>
          <p:sp>
            <p:nvSpPr>
              <p:cNvPr id="57" name="Oval 56"/>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p:cNvSpPr/>
              <p:nvPr/>
            </p:nvSpPr>
            <p:spPr>
              <a:xfrm>
                <a:off x="2387602" y="-261252"/>
                <a:ext cx="7416798" cy="7416798"/>
              </a:xfrm>
              <a:prstGeom prst="arc">
                <a:avLst>
                  <a:gd name="adj1" fmla="val 3511983"/>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7397298" y="2715543"/>
                <a:ext cx="957910" cy="731603"/>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820</a:t>
                </a:r>
              </a:p>
            </p:txBody>
          </p:sp>
          <p:sp>
            <p:nvSpPr>
              <p:cNvPr id="71" name="TextBox 70"/>
              <p:cNvSpPr txBox="1"/>
              <p:nvPr/>
            </p:nvSpPr>
            <p:spPr>
              <a:xfrm>
                <a:off x="4043845" y="4043988"/>
                <a:ext cx="1489712" cy="731603"/>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1,172</a:t>
                </a:r>
              </a:p>
            </p:txBody>
          </p:sp>
        </p:grpSp>
        <p:sp>
          <p:nvSpPr>
            <p:cNvPr id="10" name="TextBox 9">
              <a:extLst>
                <a:ext uri="{FF2B5EF4-FFF2-40B4-BE49-F238E27FC236}">
                  <a16:creationId xmlns:a16="http://schemas.microsoft.com/office/drawing/2014/main" id="{723289EC-40CD-4B7B-AD39-23C9436120AD}"/>
                </a:ext>
              </a:extLst>
            </p:cNvPr>
            <p:cNvSpPr txBox="1"/>
            <p:nvPr/>
          </p:nvSpPr>
          <p:spPr>
            <a:xfrm>
              <a:off x="7507361" y="341606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41%</a:t>
              </a:r>
            </a:p>
          </p:txBody>
        </p:sp>
        <p:sp>
          <p:nvSpPr>
            <p:cNvPr id="11" name="TextBox 10">
              <a:extLst>
                <a:ext uri="{FF2B5EF4-FFF2-40B4-BE49-F238E27FC236}">
                  <a16:creationId xmlns:a16="http://schemas.microsoft.com/office/drawing/2014/main" id="{F7A9402C-3799-401B-BF75-AC4B26E64367}"/>
                </a:ext>
              </a:extLst>
            </p:cNvPr>
            <p:cNvSpPr txBox="1"/>
            <p:nvPr/>
          </p:nvSpPr>
          <p:spPr>
            <a:xfrm>
              <a:off x="4510595" y="4731516"/>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59%</a:t>
              </a:r>
            </a:p>
          </p:txBody>
        </p:sp>
      </p:grpSp>
      <p:sp>
        <p:nvSpPr>
          <p:cNvPr id="72" name="TextBox 71"/>
          <p:cNvSpPr txBox="1"/>
          <p:nvPr/>
        </p:nvSpPr>
        <p:spPr>
          <a:xfrm>
            <a:off x="8720957" y="262581"/>
            <a:ext cx="1781257" cy="1200329"/>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Unearthed</a:t>
            </a:r>
          </a:p>
          <a:p>
            <a:pPr algn="ctr"/>
            <a:r>
              <a:rPr lang="en-US" sz="2400" dirty="0">
                <a:solidFill>
                  <a:srgbClr val="548235"/>
                </a:solidFill>
                <a:latin typeface="Century Gothic" panose="020B0502020202020204" pitchFamily="34" charset="0"/>
              </a:rPr>
              <a:t>18+</a:t>
            </a:r>
          </a:p>
          <a:p>
            <a:pPr algn="ctr"/>
            <a:r>
              <a:rPr lang="en-US" sz="2400" dirty="0">
                <a:solidFill>
                  <a:srgbClr val="548235"/>
                </a:solidFill>
                <a:latin typeface="Century Gothic" panose="020B0502020202020204" pitchFamily="34" charset="0"/>
              </a:rPr>
              <a:t>1,992</a:t>
            </a:r>
          </a:p>
        </p:txBody>
      </p:sp>
    </p:spTree>
    <p:extLst>
      <p:ext uri="{BB962C8B-B14F-4D97-AF65-F5344CB8AC3E}">
        <p14:creationId xmlns:p14="http://schemas.microsoft.com/office/powerpoint/2010/main" val="2860680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par>
                                <p:cTn id="8" presetID="35" presetClass="path" presetSubtype="0" accel="50000" decel="50000" fill="hold" nodeType="withEffect">
                                  <p:stCondLst>
                                    <p:cond delay="500"/>
                                  </p:stCondLst>
                                  <p:childTnLst>
                                    <p:animMotion origin="layout" path="M -1.45833E-6 -2.59259E-6 L -0.34088 -2.59259E-6 " pathEditMode="relative" rAng="0" ptsTypes="AA">
                                      <p:cBhvr>
                                        <p:cTn id="9" dur="2000" fill="hold"/>
                                        <p:tgtEl>
                                          <p:spTgt spid="2"/>
                                        </p:tgtEl>
                                        <p:attrNameLst>
                                          <p:attrName>ppt_x</p:attrName>
                                          <p:attrName>ppt_y</p:attrName>
                                        </p:attrNameLst>
                                      </p:cBhvr>
                                      <p:rCtr x="-17044" y="0"/>
                                    </p:animMotion>
                                  </p:childTnLst>
                                </p:cTn>
                              </p:par>
                              <p:par>
                                <p:cTn id="10" presetID="35" presetClass="path" presetSubtype="0" accel="50000" decel="50000" fill="hold" grpId="0" nodeType="withEffect">
                                  <p:stCondLst>
                                    <p:cond delay="500"/>
                                  </p:stCondLst>
                                  <p:childTnLst>
                                    <p:animMotion origin="layout" path="M -1.45833E-6 -4.44444E-6 L -0.55338 -4.44444E-6 " pathEditMode="relative" rAng="0" ptsTypes="AA">
                                      <p:cBhvr>
                                        <p:cTn id="11" dur="2000" fill="hold"/>
                                        <p:tgtEl>
                                          <p:spTgt spid="72"/>
                                        </p:tgtEl>
                                        <p:attrNameLst>
                                          <p:attrName>ppt_x</p:attrName>
                                          <p:attrName>ppt_y</p:attrName>
                                        </p:attrNameLst>
                                      </p:cBhvr>
                                      <p:rCtr x="-276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2BDB6C9-EBD9-4FD7-81C9-1DE881CC7F3E}"/>
              </a:ext>
            </a:extLst>
          </p:cNvPr>
          <p:cNvGrpSpPr/>
          <p:nvPr/>
        </p:nvGrpSpPr>
        <p:grpSpPr>
          <a:xfrm>
            <a:off x="-1637464" y="-81087"/>
            <a:ext cx="7176368" cy="7176367"/>
            <a:chOff x="-1637464" y="-81087"/>
            <a:chExt cx="7176368" cy="7176367"/>
          </a:xfrm>
        </p:grpSpPr>
        <p:grpSp>
          <p:nvGrpSpPr>
            <p:cNvPr id="2" name="Group 1">
              <a:extLst>
                <a:ext uri="{FF2B5EF4-FFF2-40B4-BE49-F238E27FC236}">
                  <a16:creationId xmlns:a16="http://schemas.microsoft.com/office/drawing/2014/main" id="{8983770C-D4DA-4ECE-9E7B-D21D20155B4E}"/>
                </a:ext>
              </a:extLst>
            </p:cNvPr>
            <p:cNvGrpSpPr/>
            <p:nvPr/>
          </p:nvGrpSpPr>
          <p:grpSpPr>
            <a:xfrm>
              <a:off x="-1637464" y="-81087"/>
              <a:ext cx="7176368" cy="7176367"/>
              <a:chOff x="2519303" y="-81087"/>
              <a:chExt cx="7176368" cy="7176367"/>
            </a:xfrm>
          </p:grpSpPr>
          <p:grpSp>
            <p:nvGrpSpPr>
              <p:cNvPr id="3" name="Group 2"/>
              <p:cNvGrpSpPr/>
              <p:nvPr/>
            </p:nvGrpSpPr>
            <p:grpSpPr>
              <a:xfrm>
                <a:off x="2519303" y="-81087"/>
                <a:ext cx="7176368" cy="7176367"/>
                <a:chOff x="2387601" y="-261253"/>
                <a:chExt cx="7416799" cy="7416799"/>
              </a:xfrm>
            </p:grpSpPr>
            <p:sp>
              <p:nvSpPr>
                <p:cNvPr id="57" name="Oval 56"/>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c 68"/>
                <p:cNvSpPr/>
                <p:nvPr/>
              </p:nvSpPr>
              <p:spPr>
                <a:xfrm>
                  <a:off x="2387602" y="-261252"/>
                  <a:ext cx="7416798" cy="7416798"/>
                </a:xfrm>
                <a:prstGeom prst="arc">
                  <a:avLst>
                    <a:gd name="adj1" fmla="val 3511983"/>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7397298" y="2715543"/>
                  <a:ext cx="957910" cy="731603"/>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820</a:t>
                  </a:r>
                </a:p>
              </p:txBody>
            </p:sp>
            <p:sp>
              <p:nvSpPr>
                <p:cNvPr id="71" name="TextBox 70"/>
                <p:cNvSpPr txBox="1"/>
                <p:nvPr/>
              </p:nvSpPr>
              <p:spPr>
                <a:xfrm>
                  <a:off x="4043845" y="4043988"/>
                  <a:ext cx="1489712" cy="731603"/>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1,172</a:t>
                  </a:r>
                </a:p>
              </p:txBody>
            </p:sp>
          </p:grpSp>
          <p:sp>
            <p:nvSpPr>
              <p:cNvPr id="10" name="TextBox 9">
                <a:extLst>
                  <a:ext uri="{FF2B5EF4-FFF2-40B4-BE49-F238E27FC236}">
                    <a16:creationId xmlns:a16="http://schemas.microsoft.com/office/drawing/2014/main" id="{723289EC-40CD-4B7B-AD39-23C9436120AD}"/>
                  </a:ext>
                </a:extLst>
              </p:cNvPr>
              <p:cNvSpPr txBox="1"/>
              <p:nvPr/>
            </p:nvSpPr>
            <p:spPr>
              <a:xfrm>
                <a:off x="7507361" y="341606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41%</a:t>
                </a:r>
              </a:p>
            </p:txBody>
          </p:sp>
          <p:sp>
            <p:nvSpPr>
              <p:cNvPr id="11" name="TextBox 10">
                <a:extLst>
                  <a:ext uri="{FF2B5EF4-FFF2-40B4-BE49-F238E27FC236}">
                    <a16:creationId xmlns:a16="http://schemas.microsoft.com/office/drawing/2014/main" id="{F7A9402C-3799-401B-BF75-AC4B26E64367}"/>
                  </a:ext>
                </a:extLst>
              </p:cNvPr>
              <p:cNvSpPr txBox="1"/>
              <p:nvPr/>
            </p:nvSpPr>
            <p:spPr>
              <a:xfrm>
                <a:off x="4510595" y="4731516"/>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59%</a:t>
                </a:r>
              </a:p>
            </p:txBody>
          </p:sp>
        </p:grpSp>
        <p:sp>
          <p:nvSpPr>
            <p:cNvPr id="72" name="TextBox 71"/>
            <p:cNvSpPr txBox="1"/>
            <p:nvPr/>
          </p:nvSpPr>
          <p:spPr>
            <a:xfrm>
              <a:off x="1974892" y="262581"/>
              <a:ext cx="1781257" cy="1200329"/>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Unearthed</a:t>
              </a:r>
            </a:p>
            <a:p>
              <a:pPr algn="ctr"/>
              <a:r>
                <a:rPr lang="en-US" sz="2400" dirty="0">
                  <a:solidFill>
                    <a:srgbClr val="548235"/>
                  </a:solidFill>
                  <a:latin typeface="Century Gothic" panose="020B0502020202020204" pitchFamily="34" charset="0"/>
                </a:rPr>
                <a:t>18+</a:t>
              </a:r>
            </a:p>
            <a:p>
              <a:pPr algn="ctr"/>
              <a:r>
                <a:rPr lang="en-US" sz="2400" dirty="0">
                  <a:solidFill>
                    <a:srgbClr val="548235"/>
                  </a:solidFill>
                  <a:latin typeface="Century Gothic" panose="020B0502020202020204" pitchFamily="34" charset="0"/>
                </a:rPr>
                <a:t>1,992</a:t>
              </a:r>
            </a:p>
          </p:txBody>
        </p:sp>
      </p:grpSp>
      <p:grpSp>
        <p:nvGrpSpPr>
          <p:cNvPr id="17" name="Group 16">
            <a:extLst>
              <a:ext uri="{FF2B5EF4-FFF2-40B4-BE49-F238E27FC236}">
                <a16:creationId xmlns:a16="http://schemas.microsoft.com/office/drawing/2014/main" id="{057BB4F7-EA35-44AA-8CAB-2D99C402E39F}"/>
              </a:ext>
            </a:extLst>
          </p:cNvPr>
          <p:cNvGrpSpPr/>
          <p:nvPr/>
        </p:nvGrpSpPr>
        <p:grpSpPr>
          <a:xfrm>
            <a:off x="2052413" y="-595800"/>
            <a:ext cx="8064041" cy="8063400"/>
            <a:chOff x="2052413" y="-595800"/>
            <a:chExt cx="8064041" cy="8063400"/>
          </a:xfrm>
        </p:grpSpPr>
        <p:sp>
          <p:nvSpPr>
            <p:cNvPr id="18" name="Oval 17">
              <a:extLst>
                <a:ext uri="{FF2B5EF4-FFF2-40B4-BE49-F238E27FC236}">
                  <a16:creationId xmlns:a16="http://schemas.microsoft.com/office/drawing/2014/main" id="{194F76D9-50BB-4C70-931C-7CC8361A91AE}"/>
                </a:ext>
              </a:extLst>
            </p:cNvPr>
            <p:cNvSpPr/>
            <p:nvPr/>
          </p:nvSpPr>
          <p:spPr>
            <a:xfrm>
              <a:off x="2075546" y="-573308"/>
              <a:ext cx="8040908" cy="804090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E6517133-05D6-4E17-BB2D-5133537B397C}"/>
                </a:ext>
              </a:extLst>
            </p:cNvPr>
            <p:cNvSpPr/>
            <p:nvPr/>
          </p:nvSpPr>
          <p:spPr>
            <a:xfrm>
              <a:off x="2052413" y="-595800"/>
              <a:ext cx="8064008" cy="8063400"/>
            </a:xfrm>
            <a:prstGeom prst="arc">
              <a:avLst>
                <a:gd name="adj1" fmla="val 3872496"/>
                <a:gd name="adj2" fmla="val 16186763"/>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ECC50F71-48D1-4F9F-8FE6-A346B37D4E98}"/>
                </a:ext>
              </a:extLst>
            </p:cNvPr>
            <p:cNvSpPr txBox="1"/>
            <p:nvPr/>
          </p:nvSpPr>
          <p:spPr>
            <a:xfrm>
              <a:off x="3656548" y="2772077"/>
              <a:ext cx="1441421"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1,364</a:t>
              </a:r>
            </a:p>
          </p:txBody>
        </p:sp>
        <p:sp>
          <p:nvSpPr>
            <p:cNvPr id="21" name="TextBox 20">
              <a:extLst>
                <a:ext uri="{FF2B5EF4-FFF2-40B4-BE49-F238E27FC236}">
                  <a16:creationId xmlns:a16="http://schemas.microsoft.com/office/drawing/2014/main" id="{79C723E0-6796-40F9-8D8B-336D74273681}"/>
                </a:ext>
              </a:extLst>
            </p:cNvPr>
            <p:cNvSpPr txBox="1"/>
            <p:nvPr/>
          </p:nvSpPr>
          <p:spPr>
            <a:xfrm>
              <a:off x="7403203" y="2761917"/>
              <a:ext cx="92204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1,020</a:t>
              </a:r>
            </a:p>
          </p:txBody>
        </p:sp>
      </p:grpSp>
      <p:sp>
        <p:nvSpPr>
          <p:cNvPr id="22" name="TextBox 21">
            <a:extLst>
              <a:ext uri="{FF2B5EF4-FFF2-40B4-BE49-F238E27FC236}">
                <a16:creationId xmlns:a16="http://schemas.microsoft.com/office/drawing/2014/main" id="{162C2E1F-1D9B-4E87-A5C9-02540C4E0265}"/>
              </a:ext>
            </a:extLst>
          </p:cNvPr>
          <p:cNvSpPr txBox="1"/>
          <p:nvPr/>
        </p:nvSpPr>
        <p:spPr>
          <a:xfrm>
            <a:off x="10099937" y="556996"/>
            <a:ext cx="1781257" cy="1200329"/>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Unearthed</a:t>
            </a:r>
          </a:p>
          <a:p>
            <a:pPr algn="ctr"/>
            <a:r>
              <a:rPr lang="en-US" sz="2400" dirty="0">
                <a:solidFill>
                  <a:srgbClr val="548235"/>
                </a:solidFill>
                <a:latin typeface="Century Gothic" panose="020B0502020202020204" pitchFamily="34" charset="0"/>
              </a:rPr>
              <a:t>18-34</a:t>
            </a:r>
          </a:p>
          <a:p>
            <a:pPr algn="ctr"/>
            <a:r>
              <a:rPr lang="en-US" sz="2400" dirty="0">
                <a:solidFill>
                  <a:srgbClr val="548235"/>
                </a:solidFill>
                <a:latin typeface="Century Gothic" panose="020B0502020202020204" pitchFamily="34" charset="0"/>
              </a:rPr>
              <a:t>2,384</a:t>
            </a:r>
          </a:p>
        </p:txBody>
      </p:sp>
      <p:sp>
        <p:nvSpPr>
          <p:cNvPr id="23" name="TextBox 22">
            <a:extLst>
              <a:ext uri="{FF2B5EF4-FFF2-40B4-BE49-F238E27FC236}">
                <a16:creationId xmlns:a16="http://schemas.microsoft.com/office/drawing/2014/main" id="{36B8BB8B-57AF-48E7-93BD-1B3A3FB62FC3}"/>
              </a:ext>
            </a:extLst>
          </p:cNvPr>
          <p:cNvSpPr txBox="1"/>
          <p:nvPr/>
        </p:nvSpPr>
        <p:spPr>
          <a:xfrm>
            <a:off x="7531067" y="3482536"/>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43%</a:t>
            </a:r>
          </a:p>
        </p:txBody>
      </p:sp>
      <p:sp>
        <p:nvSpPr>
          <p:cNvPr id="24" name="TextBox 23">
            <a:extLst>
              <a:ext uri="{FF2B5EF4-FFF2-40B4-BE49-F238E27FC236}">
                <a16:creationId xmlns:a16="http://schemas.microsoft.com/office/drawing/2014/main" id="{2038D559-1E7A-4AD9-A09A-BDB4E01ED2CC}"/>
              </a:ext>
            </a:extLst>
          </p:cNvPr>
          <p:cNvSpPr txBox="1"/>
          <p:nvPr/>
        </p:nvSpPr>
        <p:spPr>
          <a:xfrm>
            <a:off x="4056353" y="3479963"/>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57%</a:t>
            </a:r>
          </a:p>
        </p:txBody>
      </p:sp>
    </p:spTree>
    <p:extLst>
      <p:ext uri="{BB962C8B-B14F-4D97-AF65-F5344CB8AC3E}">
        <p14:creationId xmlns:p14="http://schemas.microsoft.com/office/powerpoint/2010/main" val="29592794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6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par>
                                    <p:cTn id="11" presetID="10" presetClass="entr" presetSubtype="0" fill="hold" nodeType="withEffect">
                                      <p:stCondLst>
                                        <p:cond delay="8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par>
                              <p:cTn id="14" fill="hold">
                                <p:stCondLst>
                                  <p:cond delay="2800"/>
                                </p:stCondLst>
                                <p:childTnLst>
                                  <p:par>
                                    <p:cTn id="15" presetID="2" presetClass="entr" presetSubtype="2" fill="hold" grpId="0" nodeType="afterEffect" p14:presetBounceEnd="65000">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14:bounceEnd="65000">
                                          <p:cBhvr additive="base">
                                            <p:cTn id="17" dur="1000" fill="hold"/>
                                            <p:tgtEl>
                                              <p:spTgt spid="23"/>
                                            </p:tgtEl>
                                            <p:attrNameLst>
                                              <p:attrName>ppt_x</p:attrName>
                                            </p:attrNameLst>
                                          </p:cBhvr>
                                          <p:tavLst>
                                            <p:tav tm="0">
                                              <p:val>
                                                <p:strVal val="1+#ppt_w/2"/>
                                              </p:val>
                                            </p:tav>
                                            <p:tav tm="100000">
                                              <p:val>
                                                <p:strVal val="#ppt_x"/>
                                              </p:val>
                                            </p:tav>
                                          </p:tavLst>
                                        </p:anim>
                                        <p:anim calcmode="lin" valueType="num" p14:bounceEnd="65000">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3800"/>
                                </p:stCondLst>
                                <p:childTnLst>
                                  <p:par>
                                    <p:cTn id="20" presetID="2" presetClass="entr" presetSubtype="2" fill="hold" grpId="0" nodeType="afterEffect" p14:presetBounceEnd="65000">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14:bounceEnd="65000">
                                          <p:cBhvr additive="base">
                                            <p:cTn id="22" dur="1000" fill="hold"/>
                                            <p:tgtEl>
                                              <p:spTgt spid="24"/>
                                            </p:tgtEl>
                                            <p:attrNameLst>
                                              <p:attrName>ppt_x</p:attrName>
                                            </p:attrNameLst>
                                          </p:cBhvr>
                                          <p:tavLst>
                                            <p:tav tm="0">
                                              <p:val>
                                                <p:strVal val="1+#ppt_w/2"/>
                                              </p:val>
                                            </p:tav>
                                            <p:tav tm="100000">
                                              <p:val>
                                                <p:strVal val="#ppt_x"/>
                                              </p:val>
                                            </p:tav>
                                          </p:tavLst>
                                        </p:anim>
                                        <p:anim calcmode="lin" valueType="num" p14:bounceEnd="65000">
                                          <p:cBhvr additive="base">
                                            <p:cTn id="23"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par>
                                    <p:cTn id="8" presetID="10" presetClass="entr" presetSubtype="0" fill="hold" grpId="0" nodeType="withEffect">
                                      <p:stCondLst>
                                        <p:cond delay="6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2000"/>
                                            <p:tgtEl>
                                              <p:spTgt spid="22"/>
                                            </p:tgtEl>
                                          </p:cBhvr>
                                        </p:animEffect>
                                      </p:childTnLst>
                                    </p:cTn>
                                  </p:par>
                                  <p:par>
                                    <p:cTn id="11" presetID="10" presetClass="entr" presetSubtype="0" fill="hold" nodeType="withEffect">
                                      <p:stCondLst>
                                        <p:cond delay="80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par>
                              <p:cTn id="14" fill="hold">
                                <p:stCondLst>
                                  <p:cond delay="2800"/>
                                </p:stCondLst>
                                <p:childTnLst>
                                  <p:par>
                                    <p:cTn id="15" presetID="2" presetClass="entr" presetSubtype="2"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1000" fill="hold"/>
                                            <p:tgtEl>
                                              <p:spTgt spid="23"/>
                                            </p:tgtEl>
                                            <p:attrNameLst>
                                              <p:attrName>ppt_x</p:attrName>
                                            </p:attrNameLst>
                                          </p:cBhvr>
                                          <p:tavLst>
                                            <p:tav tm="0">
                                              <p:val>
                                                <p:strVal val="1+#ppt_w/2"/>
                                              </p:val>
                                            </p:tav>
                                            <p:tav tm="100000">
                                              <p:val>
                                                <p:strVal val="#ppt_x"/>
                                              </p:val>
                                            </p:tav>
                                          </p:tavLst>
                                        </p:anim>
                                        <p:anim calcmode="lin" valueType="num">
                                          <p:cBhvr additive="base">
                                            <p:cTn id="18" dur="1000" fill="hold"/>
                                            <p:tgtEl>
                                              <p:spTgt spid="23"/>
                                            </p:tgtEl>
                                            <p:attrNameLst>
                                              <p:attrName>ppt_y</p:attrName>
                                            </p:attrNameLst>
                                          </p:cBhvr>
                                          <p:tavLst>
                                            <p:tav tm="0">
                                              <p:val>
                                                <p:strVal val="#ppt_y"/>
                                              </p:val>
                                            </p:tav>
                                            <p:tav tm="100000">
                                              <p:val>
                                                <p:strVal val="#ppt_y"/>
                                              </p:val>
                                            </p:tav>
                                          </p:tavLst>
                                        </p:anim>
                                      </p:childTnLst>
                                    </p:cTn>
                                  </p:par>
                                </p:childTnLst>
                              </p:cTn>
                            </p:par>
                            <p:par>
                              <p:cTn id="19" fill="hold">
                                <p:stCondLst>
                                  <p:cond delay="3800"/>
                                </p:stCondLst>
                                <p:childTnLst>
                                  <p:par>
                                    <p:cTn id="20" presetID="2" presetClass="entr" presetSubtype="2"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1000" fill="hold"/>
                                            <p:tgtEl>
                                              <p:spTgt spid="24"/>
                                            </p:tgtEl>
                                            <p:attrNameLst>
                                              <p:attrName>ppt_x</p:attrName>
                                            </p:attrNameLst>
                                          </p:cBhvr>
                                          <p:tavLst>
                                            <p:tav tm="0">
                                              <p:val>
                                                <p:strVal val="1+#ppt_w/2"/>
                                              </p:val>
                                            </p:tav>
                                            <p:tav tm="100000">
                                              <p:val>
                                                <p:strVal val="#ppt_x"/>
                                              </p:val>
                                            </p:tav>
                                          </p:tavLst>
                                        </p:anim>
                                        <p:anim calcmode="lin" valueType="num">
                                          <p:cBhvr additive="base">
                                            <p:cTn id="23"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a:extLst>
              <a:ext uri="{FF2B5EF4-FFF2-40B4-BE49-F238E27FC236}">
                <a16:creationId xmlns:a16="http://schemas.microsoft.com/office/drawing/2014/main" id="{DD2AF8FA-A1BE-4DE9-9994-1E3D4CD8DC5D}"/>
              </a:ext>
            </a:extLst>
          </p:cNvPr>
          <p:cNvSpPr txBox="1"/>
          <p:nvPr/>
        </p:nvSpPr>
        <p:spPr>
          <a:xfrm>
            <a:off x="2669939" y="211790"/>
            <a:ext cx="6852122" cy="954107"/>
          </a:xfrm>
          <a:prstGeom prst="rect">
            <a:avLst/>
          </a:prstGeom>
          <a:noFill/>
        </p:spPr>
        <p:txBody>
          <a:bodyPr wrap="square" rtlCol="0">
            <a:spAutoFit/>
          </a:bodyPr>
          <a:lstStyle/>
          <a:p>
            <a:pPr algn="ctr"/>
            <a:r>
              <a:rPr lang="en-US" sz="3200" dirty="0">
                <a:solidFill>
                  <a:srgbClr val="548235"/>
                </a:solidFill>
                <a:latin typeface="Century Gothic" panose="020B0502020202020204" pitchFamily="34" charset="0"/>
              </a:rPr>
              <a:t>20% more time with the Internet </a:t>
            </a:r>
          </a:p>
          <a:p>
            <a:pPr algn="ctr"/>
            <a:r>
              <a:rPr lang="en-US" sz="2400" dirty="0">
                <a:solidFill>
                  <a:srgbClr val="548235"/>
                </a:solidFill>
                <a:latin typeface="Century Gothic" panose="020B0502020202020204" pitchFamily="34" charset="0"/>
              </a:rPr>
              <a:t>Adults 18-34 vs Adults 18+</a:t>
            </a:r>
          </a:p>
        </p:txBody>
      </p:sp>
      <p:grpSp>
        <p:nvGrpSpPr>
          <p:cNvPr id="3" name="Group 2">
            <a:extLst>
              <a:ext uri="{FF2B5EF4-FFF2-40B4-BE49-F238E27FC236}">
                <a16:creationId xmlns:a16="http://schemas.microsoft.com/office/drawing/2014/main" id="{F26F2FD1-0FE1-4FB2-A3E2-A69B24FF0A65}"/>
              </a:ext>
            </a:extLst>
          </p:cNvPr>
          <p:cNvGrpSpPr/>
          <p:nvPr/>
        </p:nvGrpSpPr>
        <p:grpSpPr>
          <a:xfrm>
            <a:off x="1487696" y="1890088"/>
            <a:ext cx="4288264" cy="4755569"/>
            <a:chOff x="1487696" y="1890088"/>
            <a:chExt cx="4288264" cy="4755569"/>
          </a:xfrm>
        </p:grpSpPr>
        <p:sp>
          <p:nvSpPr>
            <p:cNvPr id="18" name="TextBox 17"/>
            <p:cNvSpPr txBox="1"/>
            <p:nvPr/>
          </p:nvSpPr>
          <p:spPr>
            <a:xfrm>
              <a:off x="2485031" y="1890088"/>
              <a:ext cx="2274017" cy="461665"/>
            </a:xfrm>
            <a:prstGeom prst="rect">
              <a:avLst/>
            </a:prstGeom>
            <a:noFill/>
          </p:spPr>
          <p:txBody>
            <a:bodyPr wrap="square" rtlCol="0">
              <a:spAutoFit/>
            </a:bodyPr>
            <a:lstStyle/>
            <a:p>
              <a:pPr algn="ctr"/>
              <a:r>
                <a:rPr lang="en-US" sz="2400" dirty="0">
                  <a:solidFill>
                    <a:srgbClr val="548235"/>
                  </a:solidFill>
                  <a:latin typeface="Century Gothic" panose="020B0502020202020204" pitchFamily="34" charset="0"/>
                </a:rPr>
                <a:t>Adults18-34</a:t>
              </a:r>
            </a:p>
          </p:txBody>
        </p:sp>
        <p:grpSp>
          <p:nvGrpSpPr>
            <p:cNvPr id="11" name="Group 10">
              <a:extLst>
                <a:ext uri="{FF2B5EF4-FFF2-40B4-BE49-F238E27FC236}">
                  <a16:creationId xmlns:a16="http://schemas.microsoft.com/office/drawing/2014/main" id="{1DC4AFDA-8E89-472E-9D3E-2F0195575AAB}"/>
                </a:ext>
              </a:extLst>
            </p:cNvPr>
            <p:cNvGrpSpPr/>
            <p:nvPr/>
          </p:nvGrpSpPr>
          <p:grpSpPr>
            <a:xfrm>
              <a:off x="1487696" y="2357734"/>
              <a:ext cx="4288264" cy="4287923"/>
              <a:chOff x="2052413" y="-595800"/>
              <a:chExt cx="8064041" cy="8063400"/>
            </a:xfrm>
          </p:grpSpPr>
          <p:sp>
            <p:nvSpPr>
              <p:cNvPr id="12" name="Oval 11">
                <a:extLst>
                  <a:ext uri="{FF2B5EF4-FFF2-40B4-BE49-F238E27FC236}">
                    <a16:creationId xmlns:a16="http://schemas.microsoft.com/office/drawing/2014/main" id="{4BEE59AD-EA05-4210-914E-B19D97488E6E}"/>
                  </a:ext>
                </a:extLst>
              </p:cNvPr>
              <p:cNvSpPr/>
              <p:nvPr/>
            </p:nvSpPr>
            <p:spPr>
              <a:xfrm>
                <a:off x="2075546" y="-573308"/>
                <a:ext cx="8040908" cy="804090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c 12">
                <a:extLst>
                  <a:ext uri="{FF2B5EF4-FFF2-40B4-BE49-F238E27FC236}">
                    <a16:creationId xmlns:a16="http://schemas.microsoft.com/office/drawing/2014/main" id="{E48D6E84-EA47-4F62-A2B5-C7F325B61AD3}"/>
                  </a:ext>
                </a:extLst>
              </p:cNvPr>
              <p:cNvSpPr/>
              <p:nvPr/>
            </p:nvSpPr>
            <p:spPr>
              <a:xfrm>
                <a:off x="2052413" y="-595800"/>
                <a:ext cx="8064008" cy="8063400"/>
              </a:xfrm>
              <a:prstGeom prst="arc">
                <a:avLst>
                  <a:gd name="adj1" fmla="val 3872496"/>
                  <a:gd name="adj2" fmla="val 16186763"/>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4" name="Group 3">
            <a:extLst>
              <a:ext uri="{FF2B5EF4-FFF2-40B4-BE49-F238E27FC236}">
                <a16:creationId xmlns:a16="http://schemas.microsoft.com/office/drawing/2014/main" id="{6AE39669-8272-43AE-BB6A-5C39C6CFA759}"/>
              </a:ext>
            </a:extLst>
          </p:cNvPr>
          <p:cNvGrpSpPr/>
          <p:nvPr/>
        </p:nvGrpSpPr>
        <p:grpSpPr>
          <a:xfrm>
            <a:off x="6137616" y="2367773"/>
            <a:ext cx="3816221" cy="4277885"/>
            <a:chOff x="6137616" y="2367773"/>
            <a:chExt cx="3816221" cy="4277885"/>
          </a:xfrm>
        </p:grpSpPr>
        <p:sp>
          <p:nvSpPr>
            <p:cNvPr id="76" name="TextBox 75">
              <a:extLst>
                <a:ext uri="{FF2B5EF4-FFF2-40B4-BE49-F238E27FC236}">
                  <a16:creationId xmlns:a16="http://schemas.microsoft.com/office/drawing/2014/main" id="{74D23F80-743A-405A-95B3-53CA96715994}"/>
                </a:ext>
              </a:extLst>
            </p:cNvPr>
            <p:cNvSpPr txBox="1"/>
            <p:nvPr/>
          </p:nvSpPr>
          <p:spPr>
            <a:xfrm>
              <a:off x="6788472" y="2367773"/>
              <a:ext cx="2514510" cy="461665"/>
            </a:xfrm>
            <a:prstGeom prst="rect">
              <a:avLst/>
            </a:prstGeom>
            <a:noFill/>
          </p:spPr>
          <p:txBody>
            <a:bodyPr wrap="square" rtlCol="0">
              <a:spAutoFit/>
            </a:bodyPr>
            <a:lstStyle/>
            <a:p>
              <a:pPr algn="ctr"/>
              <a:r>
                <a:rPr lang="en-US" sz="2400" dirty="0">
                  <a:solidFill>
                    <a:srgbClr val="548235"/>
                  </a:solidFill>
                  <a:latin typeface="Century Gothic" panose="020B0502020202020204" pitchFamily="34" charset="0"/>
                </a:rPr>
                <a:t>Adults18+</a:t>
              </a:r>
            </a:p>
          </p:txBody>
        </p:sp>
        <p:grpSp>
          <p:nvGrpSpPr>
            <p:cNvPr id="14" name="Group 13">
              <a:extLst>
                <a:ext uri="{FF2B5EF4-FFF2-40B4-BE49-F238E27FC236}">
                  <a16:creationId xmlns:a16="http://schemas.microsoft.com/office/drawing/2014/main" id="{4C1BE192-D3B0-48D4-BFFF-AEC8790AD15A}"/>
                </a:ext>
              </a:extLst>
            </p:cNvPr>
            <p:cNvGrpSpPr/>
            <p:nvPr/>
          </p:nvGrpSpPr>
          <p:grpSpPr>
            <a:xfrm>
              <a:off x="6137616" y="2829439"/>
              <a:ext cx="3816221" cy="3816219"/>
              <a:chOff x="2387601" y="-261253"/>
              <a:chExt cx="7416798" cy="7416799"/>
            </a:xfrm>
          </p:grpSpPr>
          <p:sp>
            <p:nvSpPr>
              <p:cNvPr id="15" name="Oval 14">
                <a:extLst>
                  <a:ext uri="{FF2B5EF4-FFF2-40B4-BE49-F238E27FC236}">
                    <a16:creationId xmlns:a16="http://schemas.microsoft.com/office/drawing/2014/main" id="{4D52EF88-B272-4C4B-AF8C-CF13D3A8F79F}"/>
                  </a:ext>
                </a:extLst>
              </p:cNvPr>
              <p:cNvSpPr/>
              <p:nvPr/>
            </p:nvSpPr>
            <p:spPr>
              <a:xfrm>
                <a:off x="2387601" y="-261253"/>
                <a:ext cx="7416798" cy="7416798"/>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a:extLst>
                  <a:ext uri="{FF2B5EF4-FFF2-40B4-BE49-F238E27FC236}">
                    <a16:creationId xmlns:a16="http://schemas.microsoft.com/office/drawing/2014/main" id="{54C3FA48-8681-4542-9DDF-7A6891D69437}"/>
                  </a:ext>
                </a:extLst>
              </p:cNvPr>
              <p:cNvSpPr/>
              <p:nvPr/>
            </p:nvSpPr>
            <p:spPr>
              <a:xfrm>
                <a:off x="2387602" y="-261251"/>
                <a:ext cx="7416797" cy="7416797"/>
              </a:xfrm>
              <a:prstGeom prst="arc">
                <a:avLst>
                  <a:gd name="adj1" fmla="val 3511983"/>
                  <a:gd name="adj2" fmla="val 1618942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Tree>
    <p:extLst>
      <p:ext uri="{BB962C8B-B14F-4D97-AF65-F5344CB8AC3E}">
        <p14:creationId xmlns:p14="http://schemas.microsoft.com/office/powerpoint/2010/main" val="14833728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1000"/>
                                        <p:tgtEl>
                                          <p:spTgt spid="3"/>
                                        </p:tgtEl>
                                      </p:cBhvr>
                                    </p:animEffect>
                                  </p:childTnLst>
                                </p:cTn>
                              </p:par>
                              <p:par>
                                <p:cTn id="8" presetID="22" presetClass="entr" presetSubtype="8"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1000"/>
                                        <p:tgtEl>
                                          <p:spTgt spid="4"/>
                                        </p:tgtEl>
                                      </p:cBhvr>
                                    </p:animEffect>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Freeform: Shape 78">
            <a:extLst>
              <a:ext uri="{FF2B5EF4-FFF2-40B4-BE49-F238E27FC236}">
                <a16:creationId xmlns:a16="http://schemas.microsoft.com/office/drawing/2014/main" id="{BE1906EF-B5F1-4555-B091-CB53F0A84C5A}"/>
              </a:ext>
            </a:extLst>
          </p:cNvPr>
          <p:cNvSpPr/>
          <p:nvPr/>
        </p:nvSpPr>
        <p:spPr>
          <a:xfrm>
            <a:off x="7192509" y="3877536"/>
            <a:ext cx="3773264" cy="2198031"/>
          </a:xfrm>
          <a:custGeom>
            <a:avLst/>
            <a:gdLst>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503420 w 8191500"/>
              <a:gd name="connsiteY23" fmla="*/ 1585109 h 1674599"/>
              <a:gd name="connsiteX24" fmla="*/ 4792980 w 8191500"/>
              <a:gd name="connsiteY24" fmla="*/ 1638449 h 1674599"/>
              <a:gd name="connsiteX25" fmla="*/ 5097780 w 8191500"/>
              <a:gd name="connsiteY25" fmla="*/ 1592729 h 1674599"/>
              <a:gd name="connsiteX26" fmla="*/ 5181600 w 8191500"/>
              <a:gd name="connsiteY26" fmla="*/ 1371749 h 1674599"/>
              <a:gd name="connsiteX27" fmla="*/ 5288280 w 8191500"/>
              <a:gd name="connsiteY27" fmla="*/ 1226969 h 1674599"/>
              <a:gd name="connsiteX28" fmla="*/ 5372100 w 8191500"/>
              <a:gd name="connsiteY28" fmla="*/ 1348889 h 1674599"/>
              <a:gd name="connsiteX29" fmla="*/ 5471160 w 8191500"/>
              <a:gd name="connsiteY29" fmla="*/ 1265069 h 1674599"/>
              <a:gd name="connsiteX30" fmla="*/ 5562600 w 8191500"/>
              <a:gd name="connsiteY30" fmla="*/ 1508909 h 1674599"/>
              <a:gd name="connsiteX31" fmla="*/ 5638800 w 8191500"/>
              <a:gd name="connsiteY31" fmla="*/ 1539389 h 1674599"/>
              <a:gd name="connsiteX32" fmla="*/ 5829300 w 8191500"/>
              <a:gd name="connsiteY32" fmla="*/ 1310789 h 1674599"/>
              <a:gd name="connsiteX33" fmla="*/ 5928360 w 8191500"/>
              <a:gd name="connsiteY33" fmla="*/ 1356509 h 1674599"/>
              <a:gd name="connsiteX34" fmla="*/ 6118860 w 8191500"/>
              <a:gd name="connsiteY34" fmla="*/ 1379369 h 1674599"/>
              <a:gd name="connsiteX35" fmla="*/ 6294120 w 8191500"/>
              <a:gd name="connsiteY35" fmla="*/ 1554629 h 1674599"/>
              <a:gd name="connsiteX36" fmla="*/ 6385560 w 8191500"/>
              <a:gd name="connsiteY36" fmla="*/ 1402229 h 1674599"/>
              <a:gd name="connsiteX37" fmla="*/ 6484620 w 8191500"/>
              <a:gd name="connsiteY37" fmla="*/ 1402229 h 1674599"/>
              <a:gd name="connsiteX38" fmla="*/ 6553200 w 8191500"/>
              <a:gd name="connsiteY38" fmla="*/ 1326029 h 1674599"/>
              <a:gd name="connsiteX39" fmla="*/ 6652260 w 8191500"/>
              <a:gd name="connsiteY39" fmla="*/ 1028849 h 1674599"/>
              <a:gd name="connsiteX40" fmla="*/ 6758940 w 8191500"/>
              <a:gd name="connsiteY40" fmla="*/ 922169 h 1674599"/>
              <a:gd name="connsiteX41" fmla="*/ 6835140 w 8191500"/>
              <a:gd name="connsiteY41" fmla="*/ 1280309 h 1674599"/>
              <a:gd name="connsiteX42" fmla="*/ 6949440 w 8191500"/>
              <a:gd name="connsiteY42" fmla="*/ 1486049 h 1674599"/>
              <a:gd name="connsiteX43" fmla="*/ 7018020 w 8191500"/>
              <a:gd name="connsiteY43" fmla="*/ 952649 h 1674599"/>
              <a:gd name="connsiteX44" fmla="*/ 7078980 w 8191500"/>
              <a:gd name="connsiteY44" fmla="*/ 388769 h 1674599"/>
              <a:gd name="connsiteX45" fmla="*/ 7094220 w 8191500"/>
              <a:gd name="connsiteY45" fmla="*/ 149 h 1674599"/>
              <a:gd name="connsiteX46" fmla="*/ 7147560 w 8191500"/>
              <a:gd name="connsiteY46" fmla="*/ 350669 h 1674599"/>
              <a:gd name="connsiteX47" fmla="*/ 7208520 w 8191500"/>
              <a:gd name="connsiteY47" fmla="*/ 960269 h 1674599"/>
              <a:gd name="connsiteX48" fmla="*/ 7299960 w 8191500"/>
              <a:gd name="connsiteY48" fmla="*/ 1310789 h 1674599"/>
              <a:gd name="connsiteX49" fmla="*/ 7406640 w 8191500"/>
              <a:gd name="connsiteY49" fmla="*/ 1531769 h 1674599"/>
              <a:gd name="connsiteX50" fmla="*/ 7589520 w 8191500"/>
              <a:gd name="connsiteY50" fmla="*/ 1592729 h 1674599"/>
              <a:gd name="connsiteX51" fmla="*/ 7764780 w 8191500"/>
              <a:gd name="connsiteY51" fmla="*/ 1547009 h 1674599"/>
              <a:gd name="connsiteX52" fmla="*/ 7978140 w 8191500"/>
              <a:gd name="connsiteY52" fmla="*/ 1585109 h 1674599"/>
              <a:gd name="connsiteX53" fmla="*/ 8031480 w 8191500"/>
              <a:gd name="connsiteY53" fmla="*/ 1615589 h 1674599"/>
              <a:gd name="connsiteX54" fmla="*/ 8191500 w 8191500"/>
              <a:gd name="connsiteY5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792980 w 8191500"/>
              <a:gd name="connsiteY23" fmla="*/ 1638449 h 1674599"/>
              <a:gd name="connsiteX24" fmla="*/ 5097780 w 8191500"/>
              <a:gd name="connsiteY24" fmla="*/ 1592729 h 1674599"/>
              <a:gd name="connsiteX25" fmla="*/ 5181600 w 8191500"/>
              <a:gd name="connsiteY25" fmla="*/ 1371749 h 1674599"/>
              <a:gd name="connsiteX26" fmla="*/ 5288280 w 8191500"/>
              <a:gd name="connsiteY26" fmla="*/ 1226969 h 1674599"/>
              <a:gd name="connsiteX27" fmla="*/ 5372100 w 8191500"/>
              <a:gd name="connsiteY27" fmla="*/ 1348889 h 1674599"/>
              <a:gd name="connsiteX28" fmla="*/ 5471160 w 8191500"/>
              <a:gd name="connsiteY28" fmla="*/ 1265069 h 1674599"/>
              <a:gd name="connsiteX29" fmla="*/ 5562600 w 8191500"/>
              <a:gd name="connsiteY29" fmla="*/ 1508909 h 1674599"/>
              <a:gd name="connsiteX30" fmla="*/ 5638800 w 8191500"/>
              <a:gd name="connsiteY30" fmla="*/ 1539389 h 1674599"/>
              <a:gd name="connsiteX31" fmla="*/ 5829300 w 8191500"/>
              <a:gd name="connsiteY31" fmla="*/ 1310789 h 1674599"/>
              <a:gd name="connsiteX32" fmla="*/ 5928360 w 8191500"/>
              <a:gd name="connsiteY32" fmla="*/ 1356509 h 1674599"/>
              <a:gd name="connsiteX33" fmla="*/ 6118860 w 8191500"/>
              <a:gd name="connsiteY33" fmla="*/ 1379369 h 1674599"/>
              <a:gd name="connsiteX34" fmla="*/ 6294120 w 8191500"/>
              <a:gd name="connsiteY34" fmla="*/ 1554629 h 1674599"/>
              <a:gd name="connsiteX35" fmla="*/ 6385560 w 8191500"/>
              <a:gd name="connsiteY35" fmla="*/ 1402229 h 1674599"/>
              <a:gd name="connsiteX36" fmla="*/ 6484620 w 8191500"/>
              <a:gd name="connsiteY36" fmla="*/ 1402229 h 1674599"/>
              <a:gd name="connsiteX37" fmla="*/ 6553200 w 8191500"/>
              <a:gd name="connsiteY37" fmla="*/ 1326029 h 1674599"/>
              <a:gd name="connsiteX38" fmla="*/ 6652260 w 8191500"/>
              <a:gd name="connsiteY38" fmla="*/ 1028849 h 1674599"/>
              <a:gd name="connsiteX39" fmla="*/ 6758940 w 8191500"/>
              <a:gd name="connsiteY39" fmla="*/ 922169 h 1674599"/>
              <a:gd name="connsiteX40" fmla="*/ 6835140 w 8191500"/>
              <a:gd name="connsiteY40" fmla="*/ 1280309 h 1674599"/>
              <a:gd name="connsiteX41" fmla="*/ 6949440 w 8191500"/>
              <a:gd name="connsiteY41" fmla="*/ 1486049 h 1674599"/>
              <a:gd name="connsiteX42" fmla="*/ 7018020 w 8191500"/>
              <a:gd name="connsiteY42" fmla="*/ 952649 h 1674599"/>
              <a:gd name="connsiteX43" fmla="*/ 7078980 w 8191500"/>
              <a:gd name="connsiteY43" fmla="*/ 388769 h 1674599"/>
              <a:gd name="connsiteX44" fmla="*/ 7094220 w 8191500"/>
              <a:gd name="connsiteY44" fmla="*/ 149 h 1674599"/>
              <a:gd name="connsiteX45" fmla="*/ 7147560 w 8191500"/>
              <a:gd name="connsiteY45" fmla="*/ 350669 h 1674599"/>
              <a:gd name="connsiteX46" fmla="*/ 7208520 w 8191500"/>
              <a:gd name="connsiteY46" fmla="*/ 960269 h 1674599"/>
              <a:gd name="connsiteX47" fmla="*/ 7299960 w 8191500"/>
              <a:gd name="connsiteY47" fmla="*/ 1310789 h 1674599"/>
              <a:gd name="connsiteX48" fmla="*/ 7406640 w 8191500"/>
              <a:gd name="connsiteY48" fmla="*/ 1531769 h 1674599"/>
              <a:gd name="connsiteX49" fmla="*/ 7589520 w 8191500"/>
              <a:gd name="connsiteY49" fmla="*/ 1592729 h 1674599"/>
              <a:gd name="connsiteX50" fmla="*/ 7764780 w 8191500"/>
              <a:gd name="connsiteY50" fmla="*/ 1547009 h 1674599"/>
              <a:gd name="connsiteX51" fmla="*/ 7978140 w 8191500"/>
              <a:gd name="connsiteY51" fmla="*/ 1585109 h 1674599"/>
              <a:gd name="connsiteX52" fmla="*/ 8031480 w 8191500"/>
              <a:gd name="connsiteY52" fmla="*/ 1615589 h 1674599"/>
              <a:gd name="connsiteX53" fmla="*/ 8191500 w 8191500"/>
              <a:gd name="connsiteY5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792980 w 8191500"/>
              <a:gd name="connsiteY22" fmla="*/ 1638449 h 1674599"/>
              <a:gd name="connsiteX23" fmla="*/ 5097780 w 8191500"/>
              <a:gd name="connsiteY23" fmla="*/ 1592729 h 1674599"/>
              <a:gd name="connsiteX24" fmla="*/ 5181600 w 8191500"/>
              <a:gd name="connsiteY24" fmla="*/ 1371749 h 1674599"/>
              <a:gd name="connsiteX25" fmla="*/ 5288280 w 8191500"/>
              <a:gd name="connsiteY25" fmla="*/ 1226969 h 1674599"/>
              <a:gd name="connsiteX26" fmla="*/ 5372100 w 8191500"/>
              <a:gd name="connsiteY26" fmla="*/ 1348889 h 1674599"/>
              <a:gd name="connsiteX27" fmla="*/ 5471160 w 8191500"/>
              <a:gd name="connsiteY27" fmla="*/ 1265069 h 1674599"/>
              <a:gd name="connsiteX28" fmla="*/ 5562600 w 8191500"/>
              <a:gd name="connsiteY28" fmla="*/ 1508909 h 1674599"/>
              <a:gd name="connsiteX29" fmla="*/ 5638800 w 8191500"/>
              <a:gd name="connsiteY29" fmla="*/ 1539389 h 1674599"/>
              <a:gd name="connsiteX30" fmla="*/ 5829300 w 8191500"/>
              <a:gd name="connsiteY30" fmla="*/ 1310789 h 1674599"/>
              <a:gd name="connsiteX31" fmla="*/ 5928360 w 8191500"/>
              <a:gd name="connsiteY31" fmla="*/ 1356509 h 1674599"/>
              <a:gd name="connsiteX32" fmla="*/ 6118860 w 8191500"/>
              <a:gd name="connsiteY32" fmla="*/ 1379369 h 1674599"/>
              <a:gd name="connsiteX33" fmla="*/ 6294120 w 8191500"/>
              <a:gd name="connsiteY33" fmla="*/ 1554629 h 1674599"/>
              <a:gd name="connsiteX34" fmla="*/ 6385560 w 8191500"/>
              <a:gd name="connsiteY34" fmla="*/ 1402229 h 1674599"/>
              <a:gd name="connsiteX35" fmla="*/ 6484620 w 8191500"/>
              <a:gd name="connsiteY35" fmla="*/ 1402229 h 1674599"/>
              <a:gd name="connsiteX36" fmla="*/ 6553200 w 8191500"/>
              <a:gd name="connsiteY36" fmla="*/ 1326029 h 1674599"/>
              <a:gd name="connsiteX37" fmla="*/ 6652260 w 8191500"/>
              <a:gd name="connsiteY37" fmla="*/ 1028849 h 1674599"/>
              <a:gd name="connsiteX38" fmla="*/ 6758940 w 8191500"/>
              <a:gd name="connsiteY38" fmla="*/ 922169 h 1674599"/>
              <a:gd name="connsiteX39" fmla="*/ 6835140 w 8191500"/>
              <a:gd name="connsiteY39" fmla="*/ 1280309 h 1674599"/>
              <a:gd name="connsiteX40" fmla="*/ 6949440 w 8191500"/>
              <a:gd name="connsiteY40" fmla="*/ 1486049 h 1674599"/>
              <a:gd name="connsiteX41" fmla="*/ 7018020 w 8191500"/>
              <a:gd name="connsiteY41" fmla="*/ 952649 h 1674599"/>
              <a:gd name="connsiteX42" fmla="*/ 7078980 w 8191500"/>
              <a:gd name="connsiteY42" fmla="*/ 388769 h 1674599"/>
              <a:gd name="connsiteX43" fmla="*/ 7094220 w 8191500"/>
              <a:gd name="connsiteY43" fmla="*/ 149 h 1674599"/>
              <a:gd name="connsiteX44" fmla="*/ 7147560 w 8191500"/>
              <a:gd name="connsiteY44" fmla="*/ 350669 h 1674599"/>
              <a:gd name="connsiteX45" fmla="*/ 7208520 w 8191500"/>
              <a:gd name="connsiteY45" fmla="*/ 960269 h 1674599"/>
              <a:gd name="connsiteX46" fmla="*/ 7299960 w 8191500"/>
              <a:gd name="connsiteY46" fmla="*/ 1310789 h 1674599"/>
              <a:gd name="connsiteX47" fmla="*/ 7406640 w 8191500"/>
              <a:gd name="connsiteY47" fmla="*/ 1531769 h 1674599"/>
              <a:gd name="connsiteX48" fmla="*/ 7589520 w 8191500"/>
              <a:gd name="connsiteY48" fmla="*/ 1592729 h 1674599"/>
              <a:gd name="connsiteX49" fmla="*/ 7764780 w 8191500"/>
              <a:gd name="connsiteY49" fmla="*/ 1547009 h 1674599"/>
              <a:gd name="connsiteX50" fmla="*/ 7978140 w 8191500"/>
              <a:gd name="connsiteY50" fmla="*/ 1585109 h 1674599"/>
              <a:gd name="connsiteX51" fmla="*/ 8031480 w 8191500"/>
              <a:gd name="connsiteY51" fmla="*/ 1615589 h 1674599"/>
              <a:gd name="connsiteX52" fmla="*/ 8191500 w 8191500"/>
              <a:gd name="connsiteY5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792980 w 8191500"/>
              <a:gd name="connsiteY21" fmla="*/ 1638449 h 1674599"/>
              <a:gd name="connsiteX22" fmla="*/ 5097780 w 8191500"/>
              <a:gd name="connsiteY22" fmla="*/ 1592729 h 1674599"/>
              <a:gd name="connsiteX23" fmla="*/ 5181600 w 8191500"/>
              <a:gd name="connsiteY23" fmla="*/ 1371749 h 1674599"/>
              <a:gd name="connsiteX24" fmla="*/ 5288280 w 8191500"/>
              <a:gd name="connsiteY24" fmla="*/ 1226969 h 1674599"/>
              <a:gd name="connsiteX25" fmla="*/ 5372100 w 8191500"/>
              <a:gd name="connsiteY25" fmla="*/ 1348889 h 1674599"/>
              <a:gd name="connsiteX26" fmla="*/ 5471160 w 8191500"/>
              <a:gd name="connsiteY26" fmla="*/ 1265069 h 1674599"/>
              <a:gd name="connsiteX27" fmla="*/ 5562600 w 8191500"/>
              <a:gd name="connsiteY27" fmla="*/ 1508909 h 1674599"/>
              <a:gd name="connsiteX28" fmla="*/ 5638800 w 8191500"/>
              <a:gd name="connsiteY28" fmla="*/ 1539389 h 1674599"/>
              <a:gd name="connsiteX29" fmla="*/ 5829300 w 8191500"/>
              <a:gd name="connsiteY29" fmla="*/ 1310789 h 1674599"/>
              <a:gd name="connsiteX30" fmla="*/ 5928360 w 8191500"/>
              <a:gd name="connsiteY30" fmla="*/ 1356509 h 1674599"/>
              <a:gd name="connsiteX31" fmla="*/ 6118860 w 8191500"/>
              <a:gd name="connsiteY31" fmla="*/ 1379369 h 1674599"/>
              <a:gd name="connsiteX32" fmla="*/ 6294120 w 8191500"/>
              <a:gd name="connsiteY32" fmla="*/ 1554629 h 1674599"/>
              <a:gd name="connsiteX33" fmla="*/ 6385560 w 8191500"/>
              <a:gd name="connsiteY33" fmla="*/ 1402229 h 1674599"/>
              <a:gd name="connsiteX34" fmla="*/ 6484620 w 8191500"/>
              <a:gd name="connsiteY34" fmla="*/ 1402229 h 1674599"/>
              <a:gd name="connsiteX35" fmla="*/ 6553200 w 8191500"/>
              <a:gd name="connsiteY35" fmla="*/ 1326029 h 1674599"/>
              <a:gd name="connsiteX36" fmla="*/ 6652260 w 8191500"/>
              <a:gd name="connsiteY36" fmla="*/ 1028849 h 1674599"/>
              <a:gd name="connsiteX37" fmla="*/ 6758940 w 8191500"/>
              <a:gd name="connsiteY37" fmla="*/ 922169 h 1674599"/>
              <a:gd name="connsiteX38" fmla="*/ 6835140 w 8191500"/>
              <a:gd name="connsiteY38" fmla="*/ 1280309 h 1674599"/>
              <a:gd name="connsiteX39" fmla="*/ 6949440 w 8191500"/>
              <a:gd name="connsiteY39" fmla="*/ 1486049 h 1674599"/>
              <a:gd name="connsiteX40" fmla="*/ 7018020 w 8191500"/>
              <a:gd name="connsiteY40" fmla="*/ 952649 h 1674599"/>
              <a:gd name="connsiteX41" fmla="*/ 7078980 w 8191500"/>
              <a:gd name="connsiteY41" fmla="*/ 388769 h 1674599"/>
              <a:gd name="connsiteX42" fmla="*/ 7094220 w 8191500"/>
              <a:gd name="connsiteY42" fmla="*/ 149 h 1674599"/>
              <a:gd name="connsiteX43" fmla="*/ 7147560 w 8191500"/>
              <a:gd name="connsiteY43" fmla="*/ 350669 h 1674599"/>
              <a:gd name="connsiteX44" fmla="*/ 7208520 w 8191500"/>
              <a:gd name="connsiteY44" fmla="*/ 960269 h 1674599"/>
              <a:gd name="connsiteX45" fmla="*/ 7299960 w 8191500"/>
              <a:gd name="connsiteY45" fmla="*/ 1310789 h 1674599"/>
              <a:gd name="connsiteX46" fmla="*/ 7406640 w 8191500"/>
              <a:gd name="connsiteY46" fmla="*/ 1531769 h 1674599"/>
              <a:gd name="connsiteX47" fmla="*/ 7589520 w 8191500"/>
              <a:gd name="connsiteY47" fmla="*/ 1592729 h 1674599"/>
              <a:gd name="connsiteX48" fmla="*/ 7764780 w 8191500"/>
              <a:gd name="connsiteY48" fmla="*/ 1547009 h 1674599"/>
              <a:gd name="connsiteX49" fmla="*/ 7978140 w 8191500"/>
              <a:gd name="connsiteY49" fmla="*/ 1585109 h 1674599"/>
              <a:gd name="connsiteX50" fmla="*/ 8031480 w 8191500"/>
              <a:gd name="connsiteY50" fmla="*/ 1615589 h 1674599"/>
              <a:gd name="connsiteX51" fmla="*/ 8191500 w 8191500"/>
              <a:gd name="connsiteY5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4792980 w 8191500"/>
              <a:gd name="connsiteY20" fmla="*/ 1638449 h 1674599"/>
              <a:gd name="connsiteX21" fmla="*/ 5097780 w 8191500"/>
              <a:gd name="connsiteY21" fmla="*/ 1592729 h 1674599"/>
              <a:gd name="connsiteX22" fmla="*/ 5181600 w 8191500"/>
              <a:gd name="connsiteY22" fmla="*/ 1371749 h 1674599"/>
              <a:gd name="connsiteX23" fmla="*/ 5288280 w 8191500"/>
              <a:gd name="connsiteY23" fmla="*/ 1226969 h 1674599"/>
              <a:gd name="connsiteX24" fmla="*/ 5372100 w 8191500"/>
              <a:gd name="connsiteY24" fmla="*/ 1348889 h 1674599"/>
              <a:gd name="connsiteX25" fmla="*/ 5471160 w 8191500"/>
              <a:gd name="connsiteY25" fmla="*/ 1265069 h 1674599"/>
              <a:gd name="connsiteX26" fmla="*/ 5562600 w 8191500"/>
              <a:gd name="connsiteY26" fmla="*/ 1508909 h 1674599"/>
              <a:gd name="connsiteX27" fmla="*/ 5638800 w 8191500"/>
              <a:gd name="connsiteY27" fmla="*/ 1539389 h 1674599"/>
              <a:gd name="connsiteX28" fmla="*/ 5829300 w 8191500"/>
              <a:gd name="connsiteY28" fmla="*/ 1310789 h 1674599"/>
              <a:gd name="connsiteX29" fmla="*/ 5928360 w 8191500"/>
              <a:gd name="connsiteY29" fmla="*/ 1356509 h 1674599"/>
              <a:gd name="connsiteX30" fmla="*/ 6118860 w 8191500"/>
              <a:gd name="connsiteY30" fmla="*/ 1379369 h 1674599"/>
              <a:gd name="connsiteX31" fmla="*/ 6294120 w 8191500"/>
              <a:gd name="connsiteY31" fmla="*/ 1554629 h 1674599"/>
              <a:gd name="connsiteX32" fmla="*/ 6385560 w 8191500"/>
              <a:gd name="connsiteY32" fmla="*/ 1402229 h 1674599"/>
              <a:gd name="connsiteX33" fmla="*/ 6484620 w 8191500"/>
              <a:gd name="connsiteY33" fmla="*/ 1402229 h 1674599"/>
              <a:gd name="connsiteX34" fmla="*/ 6553200 w 8191500"/>
              <a:gd name="connsiteY34" fmla="*/ 1326029 h 1674599"/>
              <a:gd name="connsiteX35" fmla="*/ 6652260 w 8191500"/>
              <a:gd name="connsiteY35" fmla="*/ 1028849 h 1674599"/>
              <a:gd name="connsiteX36" fmla="*/ 6758940 w 8191500"/>
              <a:gd name="connsiteY36" fmla="*/ 922169 h 1674599"/>
              <a:gd name="connsiteX37" fmla="*/ 6835140 w 8191500"/>
              <a:gd name="connsiteY37" fmla="*/ 1280309 h 1674599"/>
              <a:gd name="connsiteX38" fmla="*/ 6949440 w 8191500"/>
              <a:gd name="connsiteY38" fmla="*/ 1486049 h 1674599"/>
              <a:gd name="connsiteX39" fmla="*/ 7018020 w 8191500"/>
              <a:gd name="connsiteY39" fmla="*/ 952649 h 1674599"/>
              <a:gd name="connsiteX40" fmla="*/ 7078980 w 8191500"/>
              <a:gd name="connsiteY40" fmla="*/ 388769 h 1674599"/>
              <a:gd name="connsiteX41" fmla="*/ 7094220 w 8191500"/>
              <a:gd name="connsiteY41" fmla="*/ 149 h 1674599"/>
              <a:gd name="connsiteX42" fmla="*/ 7147560 w 8191500"/>
              <a:gd name="connsiteY42" fmla="*/ 350669 h 1674599"/>
              <a:gd name="connsiteX43" fmla="*/ 7208520 w 8191500"/>
              <a:gd name="connsiteY43" fmla="*/ 960269 h 1674599"/>
              <a:gd name="connsiteX44" fmla="*/ 7299960 w 8191500"/>
              <a:gd name="connsiteY44" fmla="*/ 1310789 h 1674599"/>
              <a:gd name="connsiteX45" fmla="*/ 7406640 w 8191500"/>
              <a:gd name="connsiteY45" fmla="*/ 1531769 h 1674599"/>
              <a:gd name="connsiteX46" fmla="*/ 7589520 w 8191500"/>
              <a:gd name="connsiteY46" fmla="*/ 1592729 h 1674599"/>
              <a:gd name="connsiteX47" fmla="*/ 7764780 w 8191500"/>
              <a:gd name="connsiteY47" fmla="*/ 1547009 h 1674599"/>
              <a:gd name="connsiteX48" fmla="*/ 7978140 w 8191500"/>
              <a:gd name="connsiteY48" fmla="*/ 1585109 h 1674599"/>
              <a:gd name="connsiteX49" fmla="*/ 8031480 w 8191500"/>
              <a:gd name="connsiteY49" fmla="*/ 1615589 h 1674599"/>
              <a:gd name="connsiteX50" fmla="*/ 8191500 w 8191500"/>
              <a:gd name="connsiteY5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4792980 w 8191500"/>
              <a:gd name="connsiteY19" fmla="*/ 1638449 h 1674599"/>
              <a:gd name="connsiteX20" fmla="*/ 5097780 w 8191500"/>
              <a:gd name="connsiteY20" fmla="*/ 1592729 h 1674599"/>
              <a:gd name="connsiteX21" fmla="*/ 5181600 w 8191500"/>
              <a:gd name="connsiteY21" fmla="*/ 1371749 h 1674599"/>
              <a:gd name="connsiteX22" fmla="*/ 5288280 w 8191500"/>
              <a:gd name="connsiteY22" fmla="*/ 1226969 h 1674599"/>
              <a:gd name="connsiteX23" fmla="*/ 5372100 w 8191500"/>
              <a:gd name="connsiteY23" fmla="*/ 1348889 h 1674599"/>
              <a:gd name="connsiteX24" fmla="*/ 5471160 w 8191500"/>
              <a:gd name="connsiteY24" fmla="*/ 1265069 h 1674599"/>
              <a:gd name="connsiteX25" fmla="*/ 5562600 w 8191500"/>
              <a:gd name="connsiteY25" fmla="*/ 1508909 h 1674599"/>
              <a:gd name="connsiteX26" fmla="*/ 5638800 w 8191500"/>
              <a:gd name="connsiteY26" fmla="*/ 1539389 h 1674599"/>
              <a:gd name="connsiteX27" fmla="*/ 5829300 w 8191500"/>
              <a:gd name="connsiteY27" fmla="*/ 1310789 h 1674599"/>
              <a:gd name="connsiteX28" fmla="*/ 5928360 w 8191500"/>
              <a:gd name="connsiteY28" fmla="*/ 1356509 h 1674599"/>
              <a:gd name="connsiteX29" fmla="*/ 6118860 w 8191500"/>
              <a:gd name="connsiteY29" fmla="*/ 1379369 h 1674599"/>
              <a:gd name="connsiteX30" fmla="*/ 6294120 w 8191500"/>
              <a:gd name="connsiteY30" fmla="*/ 1554629 h 1674599"/>
              <a:gd name="connsiteX31" fmla="*/ 6385560 w 8191500"/>
              <a:gd name="connsiteY31" fmla="*/ 1402229 h 1674599"/>
              <a:gd name="connsiteX32" fmla="*/ 6484620 w 8191500"/>
              <a:gd name="connsiteY32" fmla="*/ 1402229 h 1674599"/>
              <a:gd name="connsiteX33" fmla="*/ 6553200 w 8191500"/>
              <a:gd name="connsiteY33" fmla="*/ 1326029 h 1674599"/>
              <a:gd name="connsiteX34" fmla="*/ 6652260 w 8191500"/>
              <a:gd name="connsiteY34" fmla="*/ 1028849 h 1674599"/>
              <a:gd name="connsiteX35" fmla="*/ 6758940 w 8191500"/>
              <a:gd name="connsiteY35" fmla="*/ 922169 h 1674599"/>
              <a:gd name="connsiteX36" fmla="*/ 6835140 w 8191500"/>
              <a:gd name="connsiteY36" fmla="*/ 1280309 h 1674599"/>
              <a:gd name="connsiteX37" fmla="*/ 6949440 w 8191500"/>
              <a:gd name="connsiteY37" fmla="*/ 1486049 h 1674599"/>
              <a:gd name="connsiteX38" fmla="*/ 7018020 w 8191500"/>
              <a:gd name="connsiteY38" fmla="*/ 952649 h 1674599"/>
              <a:gd name="connsiteX39" fmla="*/ 7078980 w 8191500"/>
              <a:gd name="connsiteY39" fmla="*/ 388769 h 1674599"/>
              <a:gd name="connsiteX40" fmla="*/ 7094220 w 8191500"/>
              <a:gd name="connsiteY40" fmla="*/ 149 h 1674599"/>
              <a:gd name="connsiteX41" fmla="*/ 7147560 w 8191500"/>
              <a:gd name="connsiteY41" fmla="*/ 350669 h 1674599"/>
              <a:gd name="connsiteX42" fmla="*/ 7208520 w 8191500"/>
              <a:gd name="connsiteY42" fmla="*/ 960269 h 1674599"/>
              <a:gd name="connsiteX43" fmla="*/ 7299960 w 8191500"/>
              <a:gd name="connsiteY43" fmla="*/ 1310789 h 1674599"/>
              <a:gd name="connsiteX44" fmla="*/ 7406640 w 8191500"/>
              <a:gd name="connsiteY44" fmla="*/ 1531769 h 1674599"/>
              <a:gd name="connsiteX45" fmla="*/ 7589520 w 8191500"/>
              <a:gd name="connsiteY45" fmla="*/ 1592729 h 1674599"/>
              <a:gd name="connsiteX46" fmla="*/ 7764780 w 8191500"/>
              <a:gd name="connsiteY46" fmla="*/ 1547009 h 1674599"/>
              <a:gd name="connsiteX47" fmla="*/ 7978140 w 8191500"/>
              <a:gd name="connsiteY47" fmla="*/ 1585109 h 1674599"/>
              <a:gd name="connsiteX48" fmla="*/ 8031480 w 8191500"/>
              <a:gd name="connsiteY48" fmla="*/ 1615589 h 1674599"/>
              <a:gd name="connsiteX49" fmla="*/ 8191500 w 8191500"/>
              <a:gd name="connsiteY4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4792980 w 8191500"/>
              <a:gd name="connsiteY18" fmla="*/ 1638449 h 1674599"/>
              <a:gd name="connsiteX19" fmla="*/ 5097780 w 8191500"/>
              <a:gd name="connsiteY19" fmla="*/ 1592729 h 1674599"/>
              <a:gd name="connsiteX20" fmla="*/ 5181600 w 8191500"/>
              <a:gd name="connsiteY20" fmla="*/ 1371749 h 1674599"/>
              <a:gd name="connsiteX21" fmla="*/ 5288280 w 8191500"/>
              <a:gd name="connsiteY21" fmla="*/ 1226969 h 1674599"/>
              <a:gd name="connsiteX22" fmla="*/ 5372100 w 8191500"/>
              <a:gd name="connsiteY22" fmla="*/ 1348889 h 1674599"/>
              <a:gd name="connsiteX23" fmla="*/ 5471160 w 8191500"/>
              <a:gd name="connsiteY23" fmla="*/ 1265069 h 1674599"/>
              <a:gd name="connsiteX24" fmla="*/ 5562600 w 8191500"/>
              <a:gd name="connsiteY24" fmla="*/ 1508909 h 1674599"/>
              <a:gd name="connsiteX25" fmla="*/ 5638800 w 8191500"/>
              <a:gd name="connsiteY25" fmla="*/ 1539389 h 1674599"/>
              <a:gd name="connsiteX26" fmla="*/ 5829300 w 8191500"/>
              <a:gd name="connsiteY26" fmla="*/ 1310789 h 1674599"/>
              <a:gd name="connsiteX27" fmla="*/ 5928360 w 8191500"/>
              <a:gd name="connsiteY27" fmla="*/ 1356509 h 1674599"/>
              <a:gd name="connsiteX28" fmla="*/ 6118860 w 8191500"/>
              <a:gd name="connsiteY28" fmla="*/ 1379369 h 1674599"/>
              <a:gd name="connsiteX29" fmla="*/ 6294120 w 8191500"/>
              <a:gd name="connsiteY29" fmla="*/ 1554629 h 1674599"/>
              <a:gd name="connsiteX30" fmla="*/ 6385560 w 8191500"/>
              <a:gd name="connsiteY30" fmla="*/ 1402229 h 1674599"/>
              <a:gd name="connsiteX31" fmla="*/ 6484620 w 8191500"/>
              <a:gd name="connsiteY31" fmla="*/ 1402229 h 1674599"/>
              <a:gd name="connsiteX32" fmla="*/ 6553200 w 8191500"/>
              <a:gd name="connsiteY32" fmla="*/ 1326029 h 1674599"/>
              <a:gd name="connsiteX33" fmla="*/ 6652260 w 8191500"/>
              <a:gd name="connsiteY33" fmla="*/ 1028849 h 1674599"/>
              <a:gd name="connsiteX34" fmla="*/ 6758940 w 8191500"/>
              <a:gd name="connsiteY34" fmla="*/ 922169 h 1674599"/>
              <a:gd name="connsiteX35" fmla="*/ 6835140 w 8191500"/>
              <a:gd name="connsiteY35" fmla="*/ 1280309 h 1674599"/>
              <a:gd name="connsiteX36" fmla="*/ 6949440 w 8191500"/>
              <a:gd name="connsiteY36" fmla="*/ 1486049 h 1674599"/>
              <a:gd name="connsiteX37" fmla="*/ 7018020 w 8191500"/>
              <a:gd name="connsiteY37" fmla="*/ 952649 h 1674599"/>
              <a:gd name="connsiteX38" fmla="*/ 7078980 w 8191500"/>
              <a:gd name="connsiteY38" fmla="*/ 388769 h 1674599"/>
              <a:gd name="connsiteX39" fmla="*/ 7094220 w 8191500"/>
              <a:gd name="connsiteY39" fmla="*/ 149 h 1674599"/>
              <a:gd name="connsiteX40" fmla="*/ 7147560 w 8191500"/>
              <a:gd name="connsiteY40" fmla="*/ 350669 h 1674599"/>
              <a:gd name="connsiteX41" fmla="*/ 7208520 w 8191500"/>
              <a:gd name="connsiteY41" fmla="*/ 960269 h 1674599"/>
              <a:gd name="connsiteX42" fmla="*/ 7299960 w 8191500"/>
              <a:gd name="connsiteY42" fmla="*/ 1310789 h 1674599"/>
              <a:gd name="connsiteX43" fmla="*/ 7406640 w 8191500"/>
              <a:gd name="connsiteY43" fmla="*/ 1531769 h 1674599"/>
              <a:gd name="connsiteX44" fmla="*/ 7589520 w 8191500"/>
              <a:gd name="connsiteY44" fmla="*/ 1592729 h 1674599"/>
              <a:gd name="connsiteX45" fmla="*/ 7764780 w 8191500"/>
              <a:gd name="connsiteY45" fmla="*/ 1547009 h 1674599"/>
              <a:gd name="connsiteX46" fmla="*/ 7978140 w 8191500"/>
              <a:gd name="connsiteY46" fmla="*/ 1585109 h 1674599"/>
              <a:gd name="connsiteX47" fmla="*/ 8031480 w 8191500"/>
              <a:gd name="connsiteY47" fmla="*/ 1615589 h 1674599"/>
              <a:gd name="connsiteX48" fmla="*/ 8191500 w 8191500"/>
              <a:gd name="connsiteY4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4792980 w 8191500"/>
              <a:gd name="connsiteY17" fmla="*/ 1638449 h 1674599"/>
              <a:gd name="connsiteX18" fmla="*/ 5097780 w 8191500"/>
              <a:gd name="connsiteY18" fmla="*/ 1592729 h 1674599"/>
              <a:gd name="connsiteX19" fmla="*/ 5181600 w 8191500"/>
              <a:gd name="connsiteY19" fmla="*/ 1371749 h 1674599"/>
              <a:gd name="connsiteX20" fmla="*/ 5288280 w 8191500"/>
              <a:gd name="connsiteY20" fmla="*/ 1226969 h 1674599"/>
              <a:gd name="connsiteX21" fmla="*/ 5372100 w 8191500"/>
              <a:gd name="connsiteY21" fmla="*/ 1348889 h 1674599"/>
              <a:gd name="connsiteX22" fmla="*/ 5471160 w 8191500"/>
              <a:gd name="connsiteY22" fmla="*/ 1265069 h 1674599"/>
              <a:gd name="connsiteX23" fmla="*/ 5562600 w 8191500"/>
              <a:gd name="connsiteY23" fmla="*/ 1508909 h 1674599"/>
              <a:gd name="connsiteX24" fmla="*/ 5638800 w 8191500"/>
              <a:gd name="connsiteY24" fmla="*/ 1539389 h 1674599"/>
              <a:gd name="connsiteX25" fmla="*/ 5829300 w 8191500"/>
              <a:gd name="connsiteY25" fmla="*/ 1310789 h 1674599"/>
              <a:gd name="connsiteX26" fmla="*/ 5928360 w 8191500"/>
              <a:gd name="connsiteY26" fmla="*/ 1356509 h 1674599"/>
              <a:gd name="connsiteX27" fmla="*/ 6118860 w 8191500"/>
              <a:gd name="connsiteY27" fmla="*/ 1379369 h 1674599"/>
              <a:gd name="connsiteX28" fmla="*/ 6294120 w 8191500"/>
              <a:gd name="connsiteY28" fmla="*/ 1554629 h 1674599"/>
              <a:gd name="connsiteX29" fmla="*/ 6385560 w 8191500"/>
              <a:gd name="connsiteY29" fmla="*/ 1402229 h 1674599"/>
              <a:gd name="connsiteX30" fmla="*/ 6484620 w 8191500"/>
              <a:gd name="connsiteY30" fmla="*/ 1402229 h 1674599"/>
              <a:gd name="connsiteX31" fmla="*/ 6553200 w 8191500"/>
              <a:gd name="connsiteY31" fmla="*/ 1326029 h 1674599"/>
              <a:gd name="connsiteX32" fmla="*/ 6652260 w 8191500"/>
              <a:gd name="connsiteY32" fmla="*/ 1028849 h 1674599"/>
              <a:gd name="connsiteX33" fmla="*/ 6758940 w 8191500"/>
              <a:gd name="connsiteY33" fmla="*/ 922169 h 1674599"/>
              <a:gd name="connsiteX34" fmla="*/ 6835140 w 8191500"/>
              <a:gd name="connsiteY34" fmla="*/ 1280309 h 1674599"/>
              <a:gd name="connsiteX35" fmla="*/ 6949440 w 8191500"/>
              <a:gd name="connsiteY35" fmla="*/ 1486049 h 1674599"/>
              <a:gd name="connsiteX36" fmla="*/ 7018020 w 8191500"/>
              <a:gd name="connsiteY36" fmla="*/ 952649 h 1674599"/>
              <a:gd name="connsiteX37" fmla="*/ 7078980 w 8191500"/>
              <a:gd name="connsiteY37" fmla="*/ 388769 h 1674599"/>
              <a:gd name="connsiteX38" fmla="*/ 7094220 w 8191500"/>
              <a:gd name="connsiteY38" fmla="*/ 149 h 1674599"/>
              <a:gd name="connsiteX39" fmla="*/ 7147560 w 8191500"/>
              <a:gd name="connsiteY39" fmla="*/ 350669 h 1674599"/>
              <a:gd name="connsiteX40" fmla="*/ 7208520 w 8191500"/>
              <a:gd name="connsiteY40" fmla="*/ 960269 h 1674599"/>
              <a:gd name="connsiteX41" fmla="*/ 7299960 w 8191500"/>
              <a:gd name="connsiteY41" fmla="*/ 1310789 h 1674599"/>
              <a:gd name="connsiteX42" fmla="*/ 7406640 w 8191500"/>
              <a:gd name="connsiteY42" fmla="*/ 1531769 h 1674599"/>
              <a:gd name="connsiteX43" fmla="*/ 7589520 w 8191500"/>
              <a:gd name="connsiteY43" fmla="*/ 1592729 h 1674599"/>
              <a:gd name="connsiteX44" fmla="*/ 7764780 w 8191500"/>
              <a:gd name="connsiteY44" fmla="*/ 1547009 h 1674599"/>
              <a:gd name="connsiteX45" fmla="*/ 7978140 w 8191500"/>
              <a:gd name="connsiteY45" fmla="*/ 1585109 h 1674599"/>
              <a:gd name="connsiteX46" fmla="*/ 8031480 w 8191500"/>
              <a:gd name="connsiteY46" fmla="*/ 1615589 h 1674599"/>
              <a:gd name="connsiteX47" fmla="*/ 8191500 w 8191500"/>
              <a:gd name="connsiteY47"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4792980 w 8191500"/>
              <a:gd name="connsiteY16" fmla="*/ 1638449 h 1674599"/>
              <a:gd name="connsiteX17" fmla="*/ 5097780 w 8191500"/>
              <a:gd name="connsiteY17" fmla="*/ 1592729 h 1674599"/>
              <a:gd name="connsiteX18" fmla="*/ 5181600 w 8191500"/>
              <a:gd name="connsiteY18" fmla="*/ 1371749 h 1674599"/>
              <a:gd name="connsiteX19" fmla="*/ 5288280 w 8191500"/>
              <a:gd name="connsiteY19" fmla="*/ 1226969 h 1674599"/>
              <a:gd name="connsiteX20" fmla="*/ 5372100 w 8191500"/>
              <a:gd name="connsiteY20" fmla="*/ 1348889 h 1674599"/>
              <a:gd name="connsiteX21" fmla="*/ 5471160 w 8191500"/>
              <a:gd name="connsiteY21" fmla="*/ 1265069 h 1674599"/>
              <a:gd name="connsiteX22" fmla="*/ 5562600 w 8191500"/>
              <a:gd name="connsiteY22" fmla="*/ 1508909 h 1674599"/>
              <a:gd name="connsiteX23" fmla="*/ 5638800 w 8191500"/>
              <a:gd name="connsiteY23" fmla="*/ 1539389 h 1674599"/>
              <a:gd name="connsiteX24" fmla="*/ 5829300 w 8191500"/>
              <a:gd name="connsiteY24" fmla="*/ 1310789 h 1674599"/>
              <a:gd name="connsiteX25" fmla="*/ 5928360 w 8191500"/>
              <a:gd name="connsiteY25" fmla="*/ 1356509 h 1674599"/>
              <a:gd name="connsiteX26" fmla="*/ 6118860 w 8191500"/>
              <a:gd name="connsiteY26" fmla="*/ 1379369 h 1674599"/>
              <a:gd name="connsiteX27" fmla="*/ 6294120 w 8191500"/>
              <a:gd name="connsiteY27" fmla="*/ 1554629 h 1674599"/>
              <a:gd name="connsiteX28" fmla="*/ 6385560 w 8191500"/>
              <a:gd name="connsiteY28" fmla="*/ 1402229 h 1674599"/>
              <a:gd name="connsiteX29" fmla="*/ 6484620 w 8191500"/>
              <a:gd name="connsiteY29" fmla="*/ 1402229 h 1674599"/>
              <a:gd name="connsiteX30" fmla="*/ 6553200 w 8191500"/>
              <a:gd name="connsiteY30" fmla="*/ 1326029 h 1674599"/>
              <a:gd name="connsiteX31" fmla="*/ 6652260 w 8191500"/>
              <a:gd name="connsiteY31" fmla="*/ 1028849 h 1674599"/>
              <a:gd name="connsiteX32" fmla="*/ 6758940 w 8191500"/>
              <a:gd name="connsiteY32" fmla="*/ 922169 h 1674599"/>
              <a:gd name="connsiteX33" fmla="*/ 6835140 w 8191500"/>
              <a:gd name="connsiteY33" fmla="*/ 1280309 h 1674599"/>
              <a:gd name="connsiteX34" fmla="*/ 6949440 w 8191500"/>
              <a:gd name="connsiteY34" fmla="*/ 1486049 h 1674599"/>
              <a:gd name="connsiteX35" fmla="*/ 7018020 w 8191500"/>
              <a:gd name="connsiteY35" fmla="*/ 952649 h 1674599"/>
              <a:gd name="connsiteX36" fmla="*/ 7078980 w 8191500"/>
              <a:gd name="connsiteY36" fmla="*/ 388769 h 1674599"/>
              <a:gd name="connsiteX37" fmla="*/ 7094220 w 8191500"/>
              <a:gd name="connsiteY37" fmla="*/ 149 h 1674599"/>
              <a:gd name="connsiteX38" fmla="*/ 7147560 w 8191500"/>
              <a:gd name="connsiteY38" fmla="*/ 350669 h 1674599"/>
              <a:gd name="connsiteX39" fmla="*/ 7208520 w 8191500"/>
              <a:gd name="connsiteY39" fmla="*/ 960269 h 1674599"/>
              <a:gd name="connsiteX40" fmla="*/ 7299960 w 8191500"/>
              <a:gd name="connsiteY40" fmla="*/ 1310789 h 1674599"/>
              <a:gd name="connsiteX41" fmla="*/ 7406640 w 8191500"/>
              <a:gd name="connsiteY41" fmla="*/ 1531769 h 1674599"/>
              <a:gd name="connsiteX42" fmla="*/ 7589520 w 8191500"/>
              <a:gd name="connsiteY42" fmla="*/ 1592729 h 1674599"/>
              <a:gd name="connsiteX43" fmla="*/ 7764780 w 8191500"/>
              <a:gd name="connsiteY43" fmla="*/ 1547009 h 1674599"/>
              <a:gd name="connsiteX44" fmla="*/ 7978140 w 8191500"/>
              <a:gd name="connsiteY44" fmla="*/ 1585109 h 1674599"/>
              <a:gd name="connsiteX45" fmla="*/ 8031480 w 8191500"/>
              <a:gd name="connsiteY45" fmla="*/ 1615589 h 1674599"/>
              <a:gd name="connsiteX46" fmla="*/ 8191500 w 8191500"/>
              <a:gd name="connsiteY46"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4792980 w 8191500"/>
              <a:gd name="connsiteY15" fmla="*/ 1638449 h 1674599"/>
              <a:gd name="connsiteX16" fmla="*/ 5097780 w 8191500"/>
              <a:gd name="connsiteY16" fmla="*/ 1592729 h 1674599"/>
              <a:gd name="connsiteX17" fmla="*/ 5181600 w 8191500"/>
              <a:gd name="connsiteY17" fmla="*/ 1371749 h 1674599"/>
              <a:gd name="connsiteX18" fmla="*/ 5288280 w 8191500"/>
              <a:gd name="connsiteY18" fmla="*/ 1226969 h 1674599"/>
              <a:gd name="connsiteX19" fmla="*/ 5372100 w 8191500"/>
              <a:gd name="connsiteY19" fmla="*/ 1348889 h 1674599"/>
              <a:gd name="connsiteX20" fmla="*/ 5471160 w 8191500"/>
              <a:gd name="connsiteY20" fmla="*/ 1265069 h 1674599"/>
              <a:gd name="connsiteX21" fmla="*/ 5562600 w 8191500"/>
              <a:gd name="connsiteY21" fmla="*/ 1508909 h 1674599"/>
              <a:gd name="connsiteX22" fmla="*/ 5638800 w 8191500"/>
              <a:gd name="connsiteY22" fmla="*/ 1539389 h 1674599"/>
              <a:gd name="connsiteX23" fmla="*/ 5829300 w 8191500"/>
              <a:gd name="connsiteY23" fmla="*/ 1310789 h 1674599"/>
              <a:gd name="connsiteX24" fmla="*/ 5928360 w 8191500"/>
              <a:gd name="connsiteY24" fmla="*/ 1356509 h 1674599"/>
              <a:gd name="connsiteX25" fmla="*/ 6118860 w 8191500"/>
              <a:gd name="connsiteY25" fmla="*/ 1379369 h 1674599"/>
              <a:gd name="connsiteX26" fmla="*/ 6294120 w 8191500"/>
              <a:gd name="connsiteY26" fmla="*/ 1554629 h 1674599"/>
              <a:gd name="connsiteX27" fmla="*/ 6385560 w 8191500"/>
              <a:gd name="connsiteY27" fmla="*/ 1402229 h 1674599"/>
              <a:gd name="connsiteX28" fmla="*/ 6484620 w 8191500"/>
              <a:gd name="connsiteY28" fmla="*/ 1402229 h 1674599"/>
              <a:gd name="connsiteX29" fmla="*/ 6553200 w 8191500"/>
              <a:gd name="connsiteY29" fmla="*/ 1326029 h 1674599"/>
              <a:gd name="connsiteX30" fmla="*/ 6652260 w 8191500"/>
              <a:gd name="connsiteY30" fmla="*/ 1028849 h 1674599"/>
              <a:gd name="connsiteX31" fmla="*/ 6758940 w 8191500"/>
              <a:gd name="connsiteY31" fmla="*/ 922169 h 1674599"/>
              <a:gd name="connsiteX32" fmla="*/ 6835140 w 8191500"/>
              <a:gd name="connsiteY32" fmla="*/ 1280309 h 1674599"/>
              <a:gd name="connsiteX33" fmla="*/ 6949440 w 8191500"/>
              <a:gd name="connsiteY33" fmla="*/ 1486049 h 1674599"/>
              <a:gd name="connsiteX34" fmla="*/ 7018020 w 8191500"/>
              <a:gd name="connsiteY34" fmla="*/ 952649 h 1674599"/>
              <a:gd name="connsiteX35" fmla="*/ 7078980 w 8191500"/>
              <a:gd name="connsiteY35" fmla="*/ 388769 h 1674599"/>
              <a:gd name="connsiteX36" fmla="*/ 7094220 w 8191500"/>
              <a:gd name="connsiteY36" fmla="*/ 149 h 1674599"/>
              <a:gd name="connsiteX37" fmla="*/ 7147560 w 8191500"/>
              <a:gd name="connsiteY37" fmla="*/ 350669 h 1674599"/>
              <a:gd name="connsiteX38" fmla="*/ 7208520 w 8191500"/>
              <a:gd name="connsiteY38" fmla="*/ 960269 h 1674599"/>
              <a:gd name="connsiteX39" fmla="*/ 7299960 w 8191500"/>
              <a:gd name="connsiteY39" fmla="*/ 1310789 h 1674599"/>
              <a:gd name="connsiteX40" fmla="*/ 7406640 w 8191500"/>
              <a:gd name="connsiteY40" fmla="*/ 1531769 h 1674599"/>
              <a:gd name="connsiteX41" fmla="*/ 7589520 w 8191500"/>
              <a:gd name="connsiteY41" fmla="*/ 1592729 h 1674599"/>
              <a:gd name="connsiteX42" fmla="*/ 7764780 w 8191500"/>
              <a:gd name="connsiteY42" fmla="*/ 1547009 h 1674599"/>
              <a:gd name="connsiteX43" fmla="*/ 7978140 w 8191500"/>
              <a:gd name="connsiteY43" fmla="*/ 1585109 h 1674599"/>
              <a:gd name="connsiteX44" fmla="*/ 8031480 w 8191500"/>
              <a:gd name="connsiteY44" fmla="*/ 1615589 h 1674599"/>
              <a:gd name="connsiteX45" fmla="*/ 8191500 w 8191500"/>
              <a:gd name="connsiteY45"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4792980 w 8191500"/>
              <a:gd name="connsiteY14" fmla="*/ 1638449 h 1674599"/>
              <a:gd name="connsiteX15" fmla="*/ 5097780 w 8191500"/>
              <a:gd name="connsiteY15" fmla="*/ 1592729 h 1674599"/>
              <a:gd name="connsiteX16" fmla="*/ 5181600 w 8191500"/>
              <a:gd name="connsiteY16" fmla="*/ 1371749 h 1674599"/>
              <a:gd name="connsiteX17" fmla="*/ 5288280 w 8191500"/>
              <a:gd name="connsiteY17" fmla="*/ 1226969 h 1674599"/>
              <a:gd name="connsiteX18" fmla="*/ 5372100 w 8191500"/>
              <a:gd name="connsiteY18" fmla="*/ 1348889 h 1674599"/>
              <a:gd name="connsiteX19" fmla="*/ 5471160 w 8191500"/>
              <a:gd name="connsiteY19" fmla="*/ 1265069 h 1674599"/>
              <a:gd name="connsiteX20" fmla="*/ 5562600 w 8191500"/>
              <a:gd name="connsiteY20" fmla="*/ 1508909 h 1674599"/>
              <a:gd name="connsiteX21" fmla="*/ 5638800 w 8191500"/>
              <a:gd name="connsiteY21" fmla="*/ 1539389 h 1674599"/>
              <a:gd name="connsiteX22" fmla="*/ 5829300 w 8191500"/>
              <a:gd name="connsiteY22" fmla="*/ 1310789 h 1674599"/>
              <a:gd name="connsiteX23" fmla="*/ 5928360 w 8191500"/>
              <a:gd name="connsiteY23" fmla="*/ 1356509 h 1674599"/>
              <a:gd name="connsiteX24" fmla="*/ 6118860 w 8191500"/>
              <a:gd name="connsiteY24" fmla="*/ 1379369 h 1674599"/>
              <a:gd name="connsiteX25" fmla="*/ 6294120 w 8191500"/>
              <a:gd name="connsiteY25" fmla="*/ 1554629 h 1674599"/>
              <a:gd name="connsiteX26" fmla="*/ 6385560 w 8191500"/>
              <a:gd name="connsiteY26" fmla="*/ 1402229 h 1674599"/>
              <a:gd name="connsiteX27" fmla="*/ 6484620 w 8191500"/>
              <a:gd name="connsiteY27" fmla="*/ 1402229 h 1674599"/>
              <a:gd name="connsiteX28" fmla="*/ 6553200 w 8191500"/>
              <a:gd name="connsiteY28" fmla="*/ 1326029 h 1674599"/>
              <a:gd name="connsiteX29" fmla="*/ 6652260 w 8191500"/>
              <a:gd name="connsiteY29" fmla="*/ 1028849 h 1674599"/>
              <a:gd name="connsiteX30" fmla="*/ 6758940 w 8191500"/>
              <a:gd name="connsiteY30" fmla="*/ 922169 h 1674599"/>
              <a:gd name="connsiteX31" fmla="*/ 6835140 w 8191500"/>
              <a:gd name="connsiteY31" fmla="*/ 1280309 h 1674599"/>
              <a:gd name="connsiteX32" fmla="*/ 6949440 w 8191500"/>
              <a:gd name="connsiteY32" fmla="*/ 1486049 h 1674599"/>
              <a:gd name="connsiteX33" fmla="*/ 7018020 w 8191500"/>
              <a:gd name="connsiteY33" fmla="*/ 952649 h 1674599"/>
              <a:gd name="connsiteX34" fmla="*/ 7078980 w 8191500"/>
              <a:gd name="connsiteY34" fmla="*/ 388769 h 1674599"/>
              <a:gd name="connsiteX35" fmla="*/ 7094220 w 8191500"/>
              <a:gd name="connsiteY35" fmla="*/ 149 h 1674599"/>
              <a:gd name="connsiteX36" fmla="*/ 7147560 w 8191500"/>
              <a:gd name="connsiteY36" fmla="*/ 350669 h 1674599"/>
              <a:gd name="connsiteX37" fmla="*/ 7208520 w 8191500"/>
              <a:gd name="connsiteY37" fmla="*/ 960269 h 1674599"/>
              <a:gd name="connsiteX38" fmla="*/ 7299960 w 8191500"/>
              <a:gd name="connsiteY38" fmla="*/ 1310789 h 1674599"/>
              <a:gd name="connsiteX39" fmla="*/ 7406640 w 8191500"/>
              <a:gd name="connsiteY39" fmla="*/ 1531769 h 1674599"/>
              <a:gd name="connsiteX40" fmla="*/ 7589520 w 8191500"/>
              <a:gd name="connsiteY40" fmla="*/ 1592729 h 1674599"/>
              <a:gd name="connsiteX41" fmla="*/ 7764780 w 8191500"/>
              <a:gd name="connsiteY41" fmla="*/ 1547009 h 1674599"/>
              <a:gd name="connsiteX42" fmla="*/ 7978140 w 8191500"/>
              <a:gd name="connsiteY42" fmla="*/ 1585109 h 1674599"/>
              <a:gd name="connsiteX43" fmla="*/ 8031480 w 8191500"/>
              <a:gd name="connsiteY43" fmla="*/ 1615589 h 1674599"/>
              <a:gd name="connsiteX44" fmla="*/ 8191500 w 8191500"/>
              <a:gd name="connsiteY4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4792980 w 8191500"/>
              <a:gd name="connsiteY13" fmla="*/ 1638449 h 1674599"/>
              <a:gd name="connsiteX14" fmla="*/ 5097780 w 8191500"/>
              <a:gd name="connsiteY14" fmla="*/ 1592729 h 1674599"/>
              <a:gd name="connsiteX15" fmla="*/ 5181600 w 8191500"/>
              <a:gd name="connsiteY15" fmla="*/ 1371749 h 1674599"/>
              <a:gd name="connsiteX16" fmla="*/ 5288280 w 8191500"/>
              <a:gd name="connsiteY16" fmla="*/ 1226969 h 1674599"/>
              <a:gd name="connsiteX17" fmla="*/ 5372100 w 8191500"/>
              <a:gd name="connsiteY17" fmla="*/ 1348889 h 1674599"/>
              <a:gd name="connsiteX18" fmla="*/ 5471160 w 8191500"/>
              <a:gd name="connsiteY18" fmla="*/ 1265069 h 1674599"/>
              <a:gd name="connsiteX19" fmla="*/ 5562600 w 8191500"/>
              <a:gd name="connsiteY19" fmla="*/ 1508909 h 1674599"/>
              <a:gd name="connsiteX20" fmla="*/ 5638800 w 8191500"/>
              <a:gd name="connsiteY20" fmla="*/ 1539389 h 1674599"/>
              <a:gd name="connsiteX21" fmla="*/ 5829300 w 8191500"/>
              <a:gd name="connsiteY21" fmla="*/ 1310789 h 1674599"/>
              <a:gd name="connsiteX22" fmla="*/ 5928360 w 8191500"/>
              <a:gd name="connsiteY22" fmla="*/ 1356509 h 1674599"/>
              <a:gd name="connsiteX23" fmla="*/ 6118860 w 8191500"/>
              <a:gd name="connsiteY23" fmla="*/ 1379369 h 1674599"/>
              <a:gd name="connsiteX24" fmla="*/ 6294120 w 8191500"/>
              <a:gd name="connsiteY24" fmla="*/ 1554629 h 1674599"/>
              <a:gd name="connsiteX25" fmla="*/ 6385560 w 8191500"/>
              <a:gd name="connsiteY25" fmla="*/ 1402229 h 1674599"/>
              <a:gd name="connsiteX26" fmla="*/ 6484620 w 8191500"/>
              <a:gd name="connsiteY26" fmla="*/ 1402229 h 1674599"/>
              <a:gd name="connsiteX27" fmla="*/ 6553200 w 8191500"/>
              <a:gd name="connsiteY27" fmla="*/ 1326029 h 1674599"/>
              <a:gd name="connsiteX28" fmla="*/ 6652260 w 8191500"/>
              <a:gd name="connsiteY28" fmla="*/ 1028849 h 1674599"/>
              <a:gd name="connsiteX29" fmla="*/ 6758940 w 8191500"/>
              <a:gd name="connsiteY29" fmla="*/ 922169 h 1674599"/>
              <a:gd name="connsiteX30" fmla="*/ 6835140 w 8191500"/>
              <a:gd name="connsiteY30" fmla="*/ 1280309 h 1674599"/>
              <a:gd name="connsiteX31" fmla="*/ 6949440 w 8191500"/>
              <a:gd name="connsiteY31" fmla="*/ 1486049 h 1674599"/>
              <a:gd name="connsiteX32" fmla="*/ 7018020 w 8191500"/>
              <a:gd name="connsiteY32" fmla="*/ 952649 h 1674599"/>
              <a:gd name="connsiteX33" fmla="*/ 7078980 w 8191500"/>
              <a:gd name="connsiteY33" fmla="*/ 388769 h 1674599"/>
              <a:gd name="connsiteX34" fmla="*/ 7094220 w 8191500"/>
              <a:gd name="connsiteY34" fmla="*/ 149 h 1674599"/>
              <a:gd name="connsiteX35" fmla="*/ 7147560 w 8191500"/>
              <a:gd name="connsiteY35" fmla="*/ 350669 h 1674599"/>
              <a:gd name="connsiteX36" fmla="*/ 7208520 w 8191500"/>
              <a:gd name="connsiteY36" fmla="*/ 960269 h 1674599"/>
              <a:gd name="connsiteX37" fmla="*/ 7299960 w 8191500"/>
              <a:gd name="connsiteY37" fmla="*/ 1310789 h 1674599"/>
              <a:gd name="connsiteX38" fmla="*/ 7406640 w 8191500"/>
              <a:gd name="connsiteY38" fmla="*/ 1531769 h 1674599"/>
              <a:gd name="connsiteX39" fmla="*/ 7589520 w 8191500"/>
              <a:gd name="connsiteY39" fmla="*/ 1592729 h 1674599"/>
              <a:gd name="connsiteX40" fmla="*/ 7764780 w 8191500"/>
              <a:gd name="connsiteY40" fmla="*/ 1547009 h 1674599"/>
              <a:gd name="connsiteX41" fmla="*/ 7978140 w 8191500"/>
              <a:gd name="connsiteY41" fmla="*/ 1585109 h 1674599"/>
              <a:gd name="connsiteX42" fmla="*/ 8031480 w 8191500"/>
              <a:gd name="connsiteY42" fmla="*/ 1615589 h 1674599"/>
              <a:gd name="connsiteX43" fmla="*/ 8191500 w 8191500"/>
              <a:gd name="connsiteY4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4792980 w 8191500"/>
              <a:gd name="connsiteY12" fmla="*/ 1638449 h 1674599"/>
              <a:gd name="connsiteX13" fmla="*/ 5097780 w 8191500"/>
              <a:gd name="connsiteY13" fmla="*/ 1592729 h 1674599"/>
              <a:gd name="connsiteX14" fmla="*/ 5181600 w 8191500"/>
              <a:gd name="connsiteY14" fmla="*/ 1371749 h 1674599"/>
              <a:gd name="connsiteX15" fmla="*/ 5288280 w 8191500"/>
              <a:gd name="connsiteY15" fmla="*/ 1226969 h 1674599"/>
              <a:gd name="connsiteX16" fmla="*/ 5372100 w 8191500"/>
              <a:gd name="connsiteY16" fmla="*/ 1348889 h 1674599"/>
              <a:gd name="connsiteX17" fmla="*/ 5471160 w 8191500"/>
              <a:gd name="connsiteY17" fmla="*/ 1265069 h 1674599"/>
              <a:gd name="connsiteX18" fmla="*/ 5562600 w 8191500"/>
              <a:gd name="connsiteY18" fmla="*/ 1508909 h 1674599"/>
              <a:gd name="connsiteX19" fmla="*/ 5638800 w 8191500"/>
              <a:gd name="connsiteY19" fmla="*/ 1539389 h 1674599"/>
              <a:gd name="connsiteX20" fmla="*/ 5829300 w 8191500"/>
              <a:gd name="connsiteY20" fmla="*/ 1310789 h 1674599"/>
              <a:gd name="connsiteX21" fmla="*/ 5928360 w 8191500"/>
              <a:gd name="connsiteY21" fmla="*/ 1356509 h 1674599"/>
              <a:gd name="connsiteX22" fmla="*/ 6118860 w 8191500"/>
              <a:gd name="connsiteY22" fmla="*/ 1379369 h 1674599"/>
              <a:gd name="connsiteX23" fmla="*/ 6294120 w 8191500"/>
              <a:gd name="connsiteY23" fmla="*/ 1554629 h 1674599"/>
              <a:gd name="connsiteX24" fmla="*/ 6385560 w 8191500"/>
              <a:gd name="connsiteY24" fmla="*/ 1402229 h 1674599"/>
              <a:gd name="connsiteX25" fmla="*/ 6484620 w 8191500"/>
              <a:gd name="connsiteY25" fmla="*/ 1402229 h 1674599"/>
              <a:gd name="connsiteX26" fmla="*/ 6553200 w 8191500"/>
              <a:gd name="connsiteY26" fmla="*/ 1326029 h 1674599"/>
              <a:gd name="connsiteX27" fmla="*/ 6652260 w 8191500"/>
              <a:gd name="connsiteY27" fmla="*/ 1028849 h 1674599"/>
              <a:gd name="connsiteX28" fmla="*/ 6758940 w 8191500"/>
              <a:gd name="connsiteY28" fmla="*/ 922169 h 1674599"/>
              <a:gd name="connsiteX29" fmla="*/ 6835140 w 8191500"/>
              <a:gd name="connsiteY29" fmla="*/ 1280309 h 1674599"/>
              <a:gd name="connsiteX30" fmla="*/ 6949440 w 8191500"/>
              <a:gd name="connsiteY30" fmla="*/ 1486049 h 1674599"/>
              <a:gd name="connsiteX31" fmla="*/ 7018020 w 8191500"/>
              <a:gd name="connsiteY31" fmla="*/ 952649 h 1674599"/>
              <a:gd name="connsiteX32" fmla="*/ 7078980 w 8191500"/>
              <a:gd name="connsiteY32" fmla="*/ 388769 h 1674599"/>
              <a:gd name="connsiteX33" fmla="*/ 7094220 w 8191500"/>
              <a:gd name="connsiteY33" fmla="*/ 149 h 1674599"/>
              <a:gd name="connsiteX34" fmla="*/ 7147560 w 8191500"/>
              <a:gd name="connsiteY34" fmla="*/ 350669 h 1674599"/>
              <a:gd name="connsiteX35" fmla="*/ 7208520 w 8191500"/>
              <a:gd name="connsiteY35" fmla="*/ 960269 h 1674599"/>
              <a:gd name="connsiteX36" fmla="*/ 7299960 w 8191500"/>
              <a:gd name="connsiteY36" fmla="*/ 1310789 h 1674599"/>
              <a:gd name="connsiteX37" fmla="*/ 7406640 w 8191500"/>
              <a:gd name="connsiteY37" fmla="*/ 1531769 h 1674599"/>
              <a:gd name="connsiteX38" fmla="*/ 7589520 w 8191500"/>
              <a:gd name="connsiteY38" fmla="*/ 1592729 h 1674599"/>
              <a:gd name="connsiteX39" fmla="*/ 7764780 w 8191500"/>
              <a:gd name="connsiteY39" fmla="*/ 1547009 h 1674599"/>
              <a:gd name="connsiteX40" fmla="*/ 7978140 w 8191500"/>
              <a:gd name="connsiteY40" fmla="*/ 1585109 h 1674599"/>
              <a:gd name="connsiteX41" fmla="*/ 8031480 w 8191500"/>
              <a:gd name="connsiteY41" fmla="*/ 1615589 h 1674599"/>
              <a:gd name="connsiteX42" fmla="*/ 8191500 w 8191500"/>
              <a:gd name="connsiteY4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4792980 w 8191500"/>
              <a:gd name="connsiteY11" fmla="*/ 1638449 h 1674599"/>
              <a:gd name="connsiteX12" fmla="*/ 5097780 w 8191500"/>
              <a:gd name="connsiteY12" fmla="*/ 1592729 h 1674599"/>
              <a:gd name="connsiteX13" fmla="*/ 5181600 w 8191500"/>
              <a:gd name="connsiteY13" fmla="*/ 1371749 h 1674599"/>
              <a:gd name="connsiteX14" fmla="*/ 5288280 w 8191500"/>
              <a:gd name="connsiteY14" fmla="*/ 1226969 h 1674599"/>
              <a:gd name="connsiteX15" fmla="*/ 5372100 w 8191500"/>
              <a:gd name="connsiteY15" fmla="*/ 1348889 h 1674599"/>
              <a:gd name="connsiteX16" fmla="*/ 5471160 w 8191500"/>
              <a:gd name="connsiteY16" fmla="*/ 1265069 h 1674599"/>
              <a:gd name="connsiteX17" fmla="*/ 5562600 w 8191500"/>
              <a:gd name="connsiteY17" fmla="*/ 1508909 h 1674599"/>
              <a:gd name="connsiteX18" fmla="*/ 5638800 w 8191500"/>
              <a:gd name="connsiteY18" fmla="*/ 1539389 h 1674599"/>
              <a:gd name="connsiteX19" fmla="*/ 5829300 w 8191500"/>
              <a:gd name="connsiteY19" fmla="*/ 1310789 h 1674599"/>
              <a:gd name="connsiteX20" fmla="*/ 5928360 w 8191500"/>
              <a:gd name="connsiteY20" fmla="*/ 1356509 h 1674599"/>
              <a:gd name="connsiteX21" fmla="*/ 6118860 w 8191500"/>
              <a:gd name="connsiteY21" fmla="*/ 1379369 h 1674599"/>
              <a:gd name="connsiteX22" fmla="*/ 6294120 w 8191500"/>
              <a:gd name="connsiteY22" fmla="*/ 1554629 h 1674599"/>
              <a:gd name="connsiteX23" fmla="*/ 6385560 w 8191500"/>
              <a:gd name="connsiteY23" fmla="*/ 1402229 h 1674599"/>
              <a:gd name="connsiteX24" fmla="*/ 6484620 w 8191500"/>
              <a:gd name="connsiteY24" fmla="*/ 1402229 h 1674599"/>
              <a:gd name="connsiteX25" fmla="*/ 6553200 w 8191500"/>
              <a:gd name="connsiteY25" fmla="*/ 1326029 h 1674599"/>
              <a:gd name="connsiteX26" fmla="*/ 6652260 w 8191500"/>
              <a:gd name="connsiteY26" fmla="*/ 1028849 h 1674599"/>
              <a:gd name="connsiteX27" fmla="*/ 6758940 w 8191500"/>
              <a:gd name="connsiteY27" fmla="*/ 922169 h 1674599"/>
              <a:gd name="connsiteX28" fmla="*/ 6835140 w 8191500"/>
              <a:gd name="connsiteY28" fmla="*/ 1280309 h 1674599"/>
              <a:gd name="connsiteX29" fmla="*/ 6949440 w 8191500"/>
              <a:gd name="connsiteY29" fmla="*/ 1486049 h 1674599"/>
              <a:gd name="connsiteX30" fmla="*/ 7018020 w 8191500"/>
              <a:gd name="connsiteY30" fmla="*/ 952649 h 1674599"/>
              <a:gd name="connsiteX31" fmla="*/ 7078980 w 8191500"/>
              <a:gd name="connsiteY31" fmla="*/ 388769 h 1674599"/>
              <a:gd name="connsiteX32" fmla="*/ 7094220 w 8191500"/>
              <a:gd name="connsiteY32" fmla="*/ 149 h 1674599"/>
              <a:gd name="connsiteX33" fmla="*/ 7147560 w 8191500"/>
              <a:gd name="connsiteY33" fmla="*/ 350669 h 1674599"/>
              <a:gd name="connsiteX34" fmla="*/ 7208520 w 8191500"/>
              <a:gd name="connsiteY34" fmla="*/ 960269 h 1674599"/>
              <a:gd name="connsiteX35" fmla="*/ 7299960 w 8191500"/>
              <a:gd name="connsiteY35" fmla="*/ 1310789 h 1674599"/>
              <a:gd name="connsiteX36" fmla="*/ 7406640 w 8191500"/>
              <a:gd name="connsiteY36" fmla="*/ 1531769 h 1674599"/>
              <a:gd name="connsiteX37" fmla="*/ 7589520 w 8191500"/>
              <a:gd name="connsiteY37" fmla="*/ 1592729 h 1674599"/>
              <a:gd name="connsiteX38" fmla="*/ 7764780 w 8191500"/>
              <a:gd name="connsiteY38" fmla="*/ 1547009 h 1674599"/>
              <a:gd name="connsiteX39" fmla="*/ 7978140 w 8191500"/>
              <a:gd name="connsiteY39" fmla="*/ 1585109 h 1674599"/>
              <a:gd name="connsiteX40" fmla="*/ 8031480 w 8191500"/>
              <a:gd name="connsiteY40" fmla="*/ 1615589 h 1674599"/>
              <a:gd name="connsiteX41" fmla="*/ 8191500 w 8191500"/>
              <a:gd name="connsiteY4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4792980 w 8191500"/>
              <a:gd name="connsiteY10" fmla="*/ 1638449 h 1674599"/>
              <a:gd name="connsiteX11" fmla="*/ 5097780 w 8191500"/>
              <a:gd name="connsiteY11" fmla="*/ 1592729 h 1674599"/>
              <a:gd name="connsiteX12" fmla="*/ 5181600 w 8191500"/>
              <a:gd name="connsiteY12" fmla="*/ 1371749 h 1674599"/>
              <a:gd name="connsiteX13" fmla="*/ 5288280 w 8191500"/>
              <a:gd name="connsiteY13" fmla="*/ 1226969 h 1674599"/>
              <a:gd name="connsiteX14" fmla="*/ 5372100 w 8191500"/>
              <a:gd name="connsiteY14" fmla="*/ 1348889 h 1674599"/>
              <a:gd name="connsiteX15" fmla="*/ 5471160 w 8191500"/>
              <a:gd name="connsiteY15" fmla="*/ 1265069 h 1674599"/>
              <a:gd name="connsiteX16" fmla="*/ 5562600 w 8191500"/>
              <a:gd name="connsiteY16" fmla="*/ 1508909 h 1674599"/>
              <a:gd name="connsiteX17" fmla="*/ 5638800 w 8191500"/>
              <a:gd name="connsiteY17" fmla="*/ 1539389 h 1674599"/>
              <a:gd name="connsiteX18" fmla="*/ 5829300 w 8191500"/>
              <a:gd name="connsiteY18" fmla="*/ 1310789 h 1674599"/>
              <a:gd name="connsiteX19" fmla="*/ 5928360 w 8191500"/>
              <a:gd name="connsiteY19" fmla="*/ 1356509 h 1674599"/>
              <a:gd name="connsiteX20" fmla="*/ 6118860 w 8191500"/>
              <a:gd name="connsiteY20" fmla="*/ 1379369 h 1674599"/>
              <a:gd name="connsiteX21" fmla="*/ 6294120 w 8191500"/>
              <a:gd name="connsiteY21" fmla="*/ 1554629 h 1674599"/>
              <a:gd name="connsiteX22" fmla="*/ 6385560 w 8191500"/>
              <a:gd name="connsiteY22" fmla="*/ 1402229 h 1674599"/>
              <a:gd name="connsiteX23" fmla="*/ 6484620 w 8191500"/>
              <a:gd name="connsiteY23" fmla="*/ 1402229 h 1674599"/>
              <a:gd name="connsiteX24" fmla="*/ 6553200 w 8191500"/>
              <a:gd name="connsiteY24" fmla="*/ 1326029 h 1674599"/>
              <a:gd name="connsiteX25" fmla="*/ 6652260 w 8191500"/>
              <a:gd name="connsiteY25" fmla="*/ 1028849 h 1674599"/>
              <a:gd name="connsiteX26" fmla="*/ 6758940 w 8191500"/>
              <a:gd name="connsiteY26" fmla="*/ 922169 h 1674599"/>
              <a:gd name="connsiteX27" fmla="*/ 6835140 w 8191500"/>
              <a:gd name="connsiteY27" fmla="*/ 1280309 h 1674599"/>
              <a:gd name="connsiteX28" fmla="*/ 6949440 w 8191500"/>
              <a:gd name="connsiteY28" fmla="*/ 1486049 h 1674599"/>
              <a:gd name="connsiteX29" fmla="*/ 7018020 w 8191500"/>
              <a:gd name="connsiteY29" fmla="*/ 952649 h 1674599"/>
              <a:gd name="connsiteX30" fmla="*/ 7078980 w 8191500"/>
              <a:gd name="connsiteY30" fmla="*/ 388769 h 1674599"/>
              <a:gd name="connsiteX31" fmla="*/ 7094220 w 8191500"/>
              <a:gd name="connsiteY31" fmla="*/ 149 h 1674599"/>
              <a:gd name="connsiteX32" fmla="*/ 7147560 w 8191500"/>
              <a:gd name="connsiteY32" fmla="*/ 350669 h 1674599"/>
              <a:gd name="connsiteX33" fmla="*/ 7208520 w 8191500"/>
              <a:gd name="connsiteY33" fmla="*/ 960269 h 1674599"/>
              <a:gd name="connsiteX34" fmla="*/ 7299960 w 8191500"/>
              <a:gd name="connsiteY34" fmla="*/ 1310789 h 1674599"/>
              <a:gd name="connsiteX35" fmla="*/ 7406640 w 8191500"/>
              <a:gd name="connsiteY35" fmla="*/ 1531769 h 1674599"/>
              <a:gd name="connsiteX36" fmla="*/ 7589520 w 8191500"/>
              <a:gd name="connsiteY36" fmla="*/ 1592729 h 1674599"/>
              <a:gd name="connsiteX37" fmla="*/ 7764780 w 8191500"/>
              <a:gd name="connsiteY37" fmla="*/ 1547009 h 1674599"/>
              <a:gd name="connsiteX38" fmla="*/ 7978140 w 8191500"/>
              <a:gd name="connsiteY38" fmla="*/ 1585109 h 1674599"/>
              <a:gd name="connsiteX39" fmla="*/ 8031480 w 8191500"/>
              <a:gd name="connsiteY39" fmla="*/ 1615589 h 1674599"/>
              <a:gd name="connsiteX40" fmla="*/ 8191500 w 8191500"/>
              <a:gd name="connsiteY4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4792980 w 8191500"/>
              <a:gd name="connsiteY9" fmla="*/ 1638449 h 1674599"/>
              <a:gd name="connsiteX10" fmla="*/ 5097780 w 8191500"/>
              <a:gd name="connsiteY10" fmla="*/ 1592729 h 1674599"/>
              <a:gd name="connsiteX11" fmla="*/ 5181600 w 8191500"/>
              <a:gd name="connsiteY11" fmla="*/ 1371749 h 1674599"/>
              <a:gd name="connsiteX12" fmla="*/ 5288280 w 8191500"/>
              <a:gd name="connsiteY12" fmla="*/ 1226969 h 1674599"/>
              <a:gd name="connsiteX13" fmla="*/ 5372100 w 8191500"/>
              <a:gd name="connsiteY13" fmla="*/ 1348889 h 1674599"/>
              <a:gd name="connsiteX14" fmla="*/ 5471160 w 8191500"/>
              <a:gd name="connsiteY14" fmla="*/ 1265069 h 1674599"/>
              <a:gd name="connsiteX15" fmla="*/ 5562600 w 8191500"/>
              <a:gd name="connsiteY15" fmla="*/ 1508909 h 1674599"/>
              <a:gd name="connsiteX16" fmla="*/ 5638800 w 8191500"/>
              <a:gd name="connsiteY16" fmla="*/ 1539389 h 1674599"/>
              <a:gd name="connsiteX17" fmla="*/ 5829300 w 8191500"/>
              <a:gd name="connsiteY17" fmla="*/ 1310789 h 1674599"/>
              <a:gd name="connsiteX18" fmla="*/ 5928360 w 8191500"/>
              <a:gd name="connsiteY18" fmla="*/ 1356509 h 1674599"/>
              <a:gd name="connsiteX19" fmla="*/ 6118860 w 8191500"/>
              <a:gd name="connsiteY19" fmla="*/ 1379369 h 1674599"/>
              <a:gd name="connsiteX20" fmla="*/ 6294120 w 8191500"/>
              <a:gd name="connsiteY20" fmla="*/ 1554629 h 1674599"/>
              <a:gd name="connsiteX21" fmla="*/ 6385560 w 8191500"/>
              <a:gd name="connsiteY21" fmla="*/ 1402229 h 1674599"/>
              <a:gd name="connsiteX22" fmla="*/ 6484620 w 8191500"/>
              <a:gd name="connsiteY22" fmla="*/ 1402229 h 1674599"/>
              <a:gd name="connsiteX23" fmla="*/ 6553200 w 8191500"/>
              <a:gd name="connsiteY23" fmla="*/ 1326029 h 1674599"/>
              <a:gd name="connsiteX24" fmla="*/ 6652260 w 8191500"/>
              <a:gd name="connsiteY24" fmla="*/ 1028849 h 1674599"/>
              <a:gd name="connsiteX25" fmla="*/ 6758940 w 8191500"/>
              <a:gd name="connsiteY25" fmla="*/ 922169 h 1674599"/>
              <a:gd name="connsiteX26" fmla="*/ 6835140 w 8191500"/>
              <a:gd name="connsiteY26" fmla="*/ 1280309 h 1674599"/>
              <a:gd name="connsiteX27" fmla="*/ 6949440 w 8191500"/>
              <a:gd name="connsiteY27" fmla="*/ 1486049 h 1674599"/>
              <a:gd name="connsiteX28" fmla="*/ 7018020 w 8191500"/>
              <a:gd name="connsiteY28" fmla="*/ 952649 h 1674599"/>
              <a:gd name="connsiteX29" fmla="*/ 7078980 w 8191500"/>
              <a:gd name="connsiteY29" fmla="*/ 388769 h 1674599"/>
              <a:gd name="connsiteX30" fmla="*/ 7094220 w 8191500"/>
              <a:gd name="connsiteY30" fmla="*/ 149 h 1674599"/>
              <a:gd name="connsiteX31" fmla="*/ 7147560 w 8191500"/>
              <a:gd name="connsiteY31" fmla="*/ 350669 h 1674599"/>
              <a:gd name="connsiteX32" fmla="*/ 7208520 w 8191500"/>
              <a:gd name="connsiteY32" fmla="*/ 960269 h 1674599"/>
              <a:gd name="connsiteX33" fmla="*/ 7299960 w 8191500"/>
              <a:gd name="connsiteY33" fmla="*/ 1310789 h 1674599"/>
              <a:gd name="connsiteX34" fmla="*/ 7406640 w 8191500"/>
              <a:gd name="connsiteY34" fmla="*/ 1531769 h 1674599"/>
              <a:gd name="connsiteX35" fmla="*/ 7589520 w 8191500"/>
              <a:gd name="connsiteY35" fmla="*/ 1592729 h 1674599"/>
              <a:gd name="connsiteX36" fmla="*/ 7764780 w 8191500"/>
              <a:gd name="connsiteY36" fmla="*/ 1547009 h 1674599"/>
              <a:gd name="connsiteX37" fmla="*/ 7978140 w 8191500"/>
              <a:gd name="connsiteY37" fmla="*/ 1585109 h 1674599"/>
              <a:gd name="connsiteX38" fmla="*/ 8031480 w 8191500"/>
              <a:gd name="connsiteY38" fmla="*/ 1615589 h 1674599"/>
              <a:gd name="connsiteX39" fmla="*/ 8191500 w 8191500"/>
              <a:gd name="connsiteY3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4792980 w 8191500"/>
              <a:gd name="connsiteY8" fmla="*/ 1638449 h 1674599"/>
              <a:gd name="connsiteX9" fmla="*/ 5097780 w 8191500"/>
              <a:gd name="connsiteY9" fmla="*/ 1592729 h 1674599"/>
              <a:gd name="connsiteX10" fmla="*/ 5181600 w 8191500"/>
              <a:gd name="connsiteY10" fmla="*/ 1371749 h 1674599"/>
              <a:gd name="connsiteX11" fmla="*/ 5288280 w 8191500"/>
              <a:gd name="connsiteY11" fmla="*/ 1226969 h 1674599"/>
              <a:gd name="connsiteX12" fmla="*/ 5372100 w 8191500"/>
              <a:gd name="connsiteY12" fmla="*/ 1348889 h 1674599"/>
              <a:gd name="connsiteX13" fmla="*/ 5471160 w 8191500"/>
              <a:gd name="connsiteY13" fmla="*/ 1265069 h 1674599"/>
              <a:gd name="connsiteX14" fmla="*/ 5562600 w 8191500"/>
              <a:gd name="connsiteY14" fmla="*/ 1508909 h 1674599"/>
              <a:gd name="connsiteX15" fmla="*/ 5638800 w 8191500"/>
              <a:gd name="connsiteY15" fmla="*/ 1539389 h 1674599"/>
              <a:gd name="connsiteX16" fmla="*/ 5829300 w 8191500"/>
              <a:gd name="connsiteY16" fmla="*/ 1310789 h 1674599"/>
              <a:gd name="connsiteX17" fmla="*/ 5928360 w 8191500"/>
              <a:gd name="connsiteY17" fmla="*/ 1356509 h 1674599"/>
              <a:gd name="connsiteX18" fmla="*/ 6118860 w 8191500"/>
              <a:gd name="connsiteY18" fmla="*/ 1379369 h 1674599"/>
              <a:gd name="connsiteX19" fmla="*/ 6294120 w 8191500"/>
              <a:gd name="connsiteY19" fmla="*/ 1554629 h 1674599"/>
              <a:gd name="connsiteX20" fmla="*/ 6385560 w 8191500"/>
              <a:gd name="connsiteY20" fmla="*/ 1402229 h 1674599"/>
              <a:gd name="connsiteX21" fmla="*/ 6484620 w 8191500"/>
              <a:gd name="connsiteY21" fmla="*/ 1402229 h 1674599"/>
              <a:gd name="connsiteX22" fmla="*/ 6553200 w 8191500"/>
              <a:gd name="connsiteY22" fmla="*/ 1326029 h 1674599"/>
              <a:gd name="connsiteX23" fmla="*/ 6652260 w 8191500"/>
              <a:gd name="connsiteY23" fmla="*/ 1028849 h 1674599"/>
              <a:gd name="connsiteX24" fmla="*/ 6758940 w 8191500"/>
              <a:gd name="connsiteY24" fmla="*/ 922169 h 1674599"/>
              <a:gd name="connsiteX25" fmla="*/ 6835140 w 8191500"/>
              <a:gd name="connsiteY25" fmla="*/ 1280309 h 1674599"/>
              <a:gd name="connsiteX26" fmla="*/ 6949440 w 8191500"/>
              <a:gd name="connsiteY26" fmla="*/ 1486049 h 1674599"/>
              <a:gd name="connsiteX27" fmla="*/ 7018020 w 8191500"/>
              <a:gd name="connsiteY27" fmla="*/ 952649 h 1674599"/>
              <a:gd name="connsiteX28" fmla="*/ 7078980 w 8191500"/>
              <a:gd name="connsiteY28" fmla="*/ 388769 h 1674599"/>
              <a:gd name="connsiteX29" fmla="*/ 7094220 w 8191500"/>
              <a:gd name="connsiteY29" fmla="*/ 149 h 1674599"/>
              <a:gd name="connsiteX30" fmla="*/ 7147560 w 8191500"/>
              <a:gd name="connsiteY30" fmla="*/ 350669 h 1674599"/>
              <a:gd name="connsiteX31" fmla="*/ 7208520 w 8191500"/>
              <a:gd name="connsiteY31" fmla="*/ 960269 h 1674599"/>
              <a:gd name="connsiteX32" fmla="*/ 7299960 w 8191500"/>
              <a:gd name="connsiteY32" fmla="*/ 1310789 h 1674599"/>
              <a:gd name="connsiteX33" fmla="*/ 7406640 w 8191500"/>
              <a:gd name="connsiteY33" fmla="*/ 1531769 h 1674599"/>
              <a:gd name="connsiteX34" fmla="*/ 7589520 w 8191500"/>
              <a:gd name="connsiteY34" fmla="*/ 1592729 h 1674599"/>
              <a:gd name="connsiteX35" fmla="*/ 7764780 w 8191500"/>
              <a:gd name="connsiteY35" fmla="*/ 1547009 h 1674599"/>
              <a:gd name="connsiteX36" fmla="*/ 7978140 w 8191500"/>
              <a:gd name="connsiteY36" fmla="*/ 1585109 h 1674599"/>
              <a:gd name="connsiteX37" fmla="*/ 8031480 w 8191500"/>
              <a:gd name="connsiteY37" fmla="*/ 1615589 h 1674599"/>
              <a:gd name="connsiteX38" fmla="*/ 8191500 w 8191500"/>
              <a:gd name="connsiteY3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4792980 w 8191500"/>
              <a:gd name="connsiteY7" fmla="*/ 1638449 h 1674599"/>
              <a:gd name="connsiteX8" fmla="*/ 5097780 w 8191500"/>
              <a:gd name="connsiteY8" fmla="*/ 1592729 h 1674599"/>
              <a:gd name="connsiteX9" fmla="*/ 5181600 w 8191500"/>
              <a:gd name="connsiteY9" fmla="*/ 1371749 h 1674599"/>
              <a:gd name="connsiteX10" fmla="*/ 5288280 w 8191500"/>
              <a:gd name="connsiteY10" fmla="*/ 1226969 h 1674599"/>
              <a:gd name="connsiteX11" fmla="*/ 5372100 w 8191500"/>
              <a:gd name="connsiteY11" fmla="*/ 1348889 h 1674599"/>
              <a:gd name="connsiteX12" fmla="*/ 5471160 w 8191500"/>
              <a:gd name="connsiteY12" fmla="*/ 1265069 h 1674599"/>
              <a:gd name="connsiteX13" fmla="*/ 5562600 w 8191500"/>
              <a:gd name="connsiteY13" fmla="*/ 1508909 h 1674599"/>
              <a:gd name="connsiteX14" fmla="*/ 5638800 w 8191500"/>
              <a:gd name="connsiteY14" fmla="*/ 1539389 h 1674599"/>
              <a:gd name="connsiteX15" fmla="*/ 5829300 w 8191500"/>
              <a:gd name="connsiteY15" fmla="*/ 1310789 h 1674599"/>
              <a:gd name="connsiteX16" fmla="*/ 5928360 w 8191500"/>
              <a:gd name="connsiteY16" fmla="*/ 1356509 h 1674599"/>
              <a:gd name="connsiteX17" fmla="*/ 6118860 w 8191500"/>
              <a:gd name="connsiteY17" fmla="*/ 1379369 h 1674599"/>
              <a:gd name="connsiteX18" fmla="*/ 6294120 w 8191500"/>
              <a:gd name="connsiteY18" fmla="*/ 1554629 h 1674599"/>
              <a:gd name="connsiteX19" fmla="*/ 6385560 w 8191500"/>
              <a:gd name="connsiteY19" fmla="*/ 1402229 h 1674599"/>
              <a:gd name="connsiteX20" fmla="*/ 6484620 w 8191500"/>
              <a:gd name="connsiteY20" fmla="*/ 1402229 h 1674599"/>
              <a:gd name="connsiteX21" fmla="*/ 6553200 w 8191500"/>
              <a:gd name="connsiteY21" fmla="*/ 1326029 h 1674599"/>
              <a:gd name="connsiteX22" fmla="*/ 6652260 w 8191500"/>
              <a:gd name="connsiteY22" fmla="*/ 1028849 h 1674599"/>
              <a:gd name="connsiteX23" fmla="*/ 6758940 w 8191500"/>
              <a:gd name="connsiteY23" fmla="*/ 922169 h 1674599"/>
              <a:gd name="connsiteX24" fmla="*/ 6835140 w 8191500"/>
              <a:gd name="connsiteY24" fmla="*/ 1280309 h 1674599"/>
              <a:gd name="connsiteX25" fmla="*/ 6949440 w 8191500"/>
              <a:gd name="connsiteY25" fmla="*/ 1486049 h 1674599"/>
              <a:gd name="connsiteX26" fmla="*/ 7018020 w 8191500"/>
              <a:gd name="connsiteY26" fmla="*/ 952649 h 1674599"/>
              <a:gd name="connsiteX27" fmla="*/ 7078980 w 8191500"/>
              <a:gd name="connsiteY27" fmla="*/ 388769 h 1674599"/>
              <a:gd name="connsiteX28" fmla="*/ 7094220 w 8191500"/>
              <a:gd name="connsiteY28" fmla="*/ 149 h 1674599"/>
              <a:gd name="connsiteX29" fmla="*/ 7147560 w 8191500"/>
              <a:gd name="connsiteY29" fmla="*/ 350669 h 1674599"/>
              <a:gd name="connsiteX30" fmla="*/ 7208520 w 8191500"/>
              <a:gd name="connsiteY30" fmla="*/ 960269 h 1674599"/>
              <a:gd name="connsiteX31" fmla="*/ 7299960 w 8191500"/>
              <a:gd name="connsiteY31" fmla="*/ 1310789 h 1674599"/>
              <a:gd name="connsiteX32" fmla="*/ 7406640 w 8191500"/>
              <a:gd name="connsiteY32" fmla="*/ 1531769 h 1674599"/>
              <a:gd name="connsiteX33" fmla="*/ 7589520 w 8191500"/>
              <a:gd name="connsiteY33" fmla="*/ 1592729 h 1674599"/>
              <a:gd name="connsiteX34" fmla="*/ 7764780 w 8191500"/>
              <a:gd name="connsiteY34" fmla="*/ 1547009 h 1674599"/>
              <a:gd name="connsiteX35" fmla="*/ 7978140 w 8191500"/>
              <a:gd name="connsiteY35" fmla="*/ 1585109 h 1674599"/>
              <a:gd name="connsiteX36" fmla="*/ 8031480 w 8191500"/>
              <a:gd name="connsiteY36" fmla="*/ 1615589 h 1674599"/>
              <a:gd name="connsiteX37" fmla="*/ 8191500 w 8191500"/>
              <a:gd name="connsiteY37" fmla="*/ 1600349 h 1674599"/>
              <a:gd name="connsiteX0" fmla="*/ 0 w 8191500"/>
              <a:gd name="connsiteY0" fmla="*/ 1630829 h 1647693"/>
              <a:gd name="connsiteX1" fmla="*/ 99060 w 8191500"/>
              <a:gd name="connsiteY1" fmla="*/ 1547009 h 1647693"/>
              <a:gd name="connsiteX2" fmla="*/ 266700 w 8191500"/>
              <a:gd name="connsiteY2" fmla="*/ 1630829 h 1647693"/>
              <a:gd name="connsiteX3" fmla="*/ 381000 w 8191500"/>
              <a:gd name="connsiteY3" fmla="*/ 1585109 h 1647693"/>
              <a:gd name="connsiteX4" fmla="*/ 571500 w 8191500"/>
              <a:gd name="connsiteY4" fmla="*/ 1646069 h 1647693"/>
              <a:gd name="connsiteX5" fmla="*/ 906780 w 8191500"/>
              <a:gd name="connsiteY5" fmla="*/ 1630829 h 1647693"/>
              <a:gd name="connsiteX6" fmla="*/ 4792980 w 8191500"/>
              <a:gd name="connsiteY6" fmla="*/ 1638449 h 1647693"/>
              <a:gd name="connsiteX7" fmla="*/ 5097780 w 8191500"/>
              <a:gd name="connsiteY7" fmla="*/ 1592729 h 1647693"/>
              <a:gd name="connsiteX8" fmla="*/ 5181600 w 8191500"/>
              <a:gd name="connsiteY8" fmla="*/ 1371749 h 1647693"/>
              <a:gd name="connsiteX9" fmla="*/ 5288280 w 8191500"/>
              <a:gd name="connsiteY9" fmla="*/ 1226969 h 1647693"/>
              <a:gd name="connsiteX10" fmla="*/ 5372100 w 8191500"/>
              <a:gd name="connsiteY10" fmla="*/ 1348889 h 1647693"/>
              <a:gd name="connsiteX11" fmla="*/ 5471160 w 8191500"/>
              <a:gd name="connsiteY11" fmla="*/ 1265069 h 1647693"/>
              <a:gd name="connsiteX12" fmla="*/ 5562600 w 8191500"/>
              <a:gd name="connsiteY12" fmla="*/ 1508909 h 1647693"/>
              <a:gd name="connsiteX13" fmla="*/ 5638800 w 8191500"/>
              <a:gd name="connsiteY13" fmla="*/ 1539389 h 1647693"/>
              <a:gd name="connsiteX14" fmla="*/ 5829300 w 8191500"/>
              <a:gd name="connsiteY14" fmla="*/ 1310789 h 1647693"/>
              <a:gd name="connsiteX15" fmla="*/ 5928360 w 8191500"/>
              <a:gd name="connsiteY15" fmla="*/ 1356509 h 1647693"/>
              <a:gd name="connsiteX16" fmla="*/ 6118860 w 8191500"/>
              <a:gd name="connsiteY16" fmla="*/ 1379369 h 1647693"/>
              <a:gd name="connsiteX17" fmla="*/ 6294120 w 8191500"/>
              <a:gd name="connsiteY17" fmla="*/ 1554629 h 1647693"/>
              <a:gd name="connsiteX18" fmla="*/ 6385560 w 8191500"/>
              <a:gd name="connsiteY18" fmla="*/ 1402229 h 1647693"/>
              <a:gd name="connsiteX19" fmla="*/ 6484620 w 8191500"/>
              <a:gd name="connsiteY19" fmla="*/ 1402229 h 1647693"/>
              <a:gd name="connsiteX20" fmla="*/ 6553200 w 8191500"/>
              <a:gd name="connsiteY20" fmla="*/ 1326029 h 1647693"/>
              <a:gd name="connsiteX21" fmla="*/ 6652260 w 8191500"/>
              <a:gd name="connsiteY21" fmla="*/ 1028849 h 1647693"/>
              <a:gd name="connsiteX22" fmla="*/ 6758940 w 8191500"/>
              <a:gd name="connsiteY22" fmla="*/ 922169 h 1647693"/>
              <a:gd name="connsiteX23" fmla="*/ 6835140 w 8191500"/>
              <a:gd name="connsiteY23" fmla="*/ 1280309 h 1647693"/>
              <a:gd name="connsiteX24" fmla="*/ 6949440 w 8191500"/>
              <a:gd name="connsiteY24" fmla="*/ 1486049 h 1647693"/>
              <a:gd name="connsiteX25" fmla="*/ 7018020 w 8191500"/>
              <a:gd name="connsiteY25" fmla="*/ 952649 h 1647693"/>
              <a:gd name="connsiteX26" fmla="*/ 7078980 w 8191500"/>
              <a:gd name="connsiteY26" fmla="*/ 388769 h 1647693"/>
              <a:gd name="connsiteX27" fmla="*/ 7094220 w 8191500"/>
              <a:gd name="connsiteY27" fmla="*/ 149 h 1647693"/>
              <a:gd name="connsiteX28" fmla="*/ 7147560 w 8191500"/>
              <a:gd name="connsiteY28" fmla="*/ 350669 h 1647693"/>
              <a:gd name="connsiteX29" fmla="*/ 7208520 w 8191500"/>
              <a:gd name="connsiteY29" fmla="*/ 960269 h 1647693"/>
              <a:gd name="connsiteX30" fmla="*/ 7299960 w 8191500"/>
              <a:gd name="connsiteY30" fmla="*/ 1310789 h 1647693"/>
              <a:gd name="connsiteX31" fmla="*/ 7406640 w 8191500"/>
              <a:gd name="connsiteY31" fmla="*/ 1531769 h 1647693"/>
              <a:gd name="connsiteX32" fmla="*/ 7589520 w 8191500"/>
              <a:gd name="connsiteY32" fmla="*/ 1592729 h 1647693"/>
              <a:gd name="connsiteX33" fmla="*/ 7764780 w 8191500"/>
              <a:gd name="connsiteY33" fmla="*/ 1547009 h 1647693"/>
              <a:gd name="connsiteX34" fmla="*/ 7978140 w 8191500"/>
              <a:gd name="connsiteY34" fmla="*/ 1585109 h 1647693"/>
              <a:gd name="connsiteX35" fmla="*/ 8031480 w 8191500"/>
              <a:gd name="connsiteY35" fmla="*/ 1615589 h 1647693"/>
              <a:gd name="connsiteX36" fmla="*/ 8191500 w 8191500"/>
              <a:gd name="connsiteY36" fmla="*/ 1600349 h 1647693"/>
              <a:gd name="connsiteX0" fmla="*/ 0 w 8191500"/>
              <a:gd name="connsiteY0" fmla="*/ 1630829 h 1650031"/>
              <a:gd name="connsiteX1" fmla="*/ 99060 w 8191500"/>
              <a:gd name="connsiteY1" fmla="*/ 1547009 h 1650031"/>
              <a:gd name="connsiteX2" fmla="*/ 266700 w 8191500"/>
              <a:gd name="connsiteY2" fmla="*/ 1630829 h 1650031"/>
              <a:gd name="connsiteX3" fmla="*/ 381000 w 8191500"/>
              <a:gd name="connsiteY3" fmla="*/ 1585109 h 1650031"/>
              <a:gd name="connsiteX4" fmla="*/ 571500 w 8191500"/>
              <a:gd name="connsiteY4" fmla="*/ 1646069 h 1650031"/>
              <a:gd name="connsiteX5" fmla="*/ 4792980 w 8191500"/>
              <a:gd name="connsiteY5" fmla="*/ 1638449 h 1650031"/>
              <a:gd name="connsiteX6" fmla="*/ 5097780 w 8191500"/>
              <a:gd name="connsiteY6" fmla="*/ 1592729 h 1650031"/>
              <a:gd name="connsiteX7" fmla="*/ 5181600 w 8191500"/>
              <a:gd name="connsiteY7" fmla="*/ 1371749 h 1650031"/>
              <a:gd name="connsiteX8" fmla="*/ 5288280 w 8191500"/>
              <a:gd name="connsiteY8" fmla="*/ 1226969 h 1650031"/>
              <a:gd name="connsiteX9" fmla="*/ 5372100 w 8191500"/>
              <a:gd name="connsiteY9" fmla="*/ 1348889 h 1650031"/>
              <a:gd name="connsiteX10" fmla="*/ 5471160 w 8191500"/>
              <a:gd name="connsiteY10" fmla="*/ 1265069 h 1650031"/>
              <a:gd name="connsiteX11" fmla="*/ 5562600 w 8191500"/>
              <a:gd name="connsiteY11" fmla="*/ 1508909 h 1650031"/>
              <a:gd name="connsiteX12" fmla="*/ 5638800 w 8191500"/>
              <a:gd name="connsiteY12" fmla="*/ 1539389 h 1650031"/>
              <a:gd name="connsiteX13" fmla="*/ 5829300 w 8191500"/>
              <a:gd name="connsiteY13" fmla="*/ 1310789 h 1650031"/>
              <a:gd name="connsiteX14" fmla="*/ 5928360 w 8191500"/>
              <a:gd name="connsiteY14" fmla="*/ 1356509 h 1650031"/>
              <a:gd name="connsiteX15" fmla="*/ 6118860 w 8191500"/>
              <a:gd name="connsiteY15" fmla="*/ 1379369 h 1650031"/>
              <a:gd name="connsiteX16" fmla="*/ 6294120 w 8191500"/>
              <a:gd name="connsiteY16" fmla="*/ 1554629 h 1650031"/>
              <a:gd name="connsiteX17" fmla="*/ 6385560 w 8191500"/>
              <a:gd name="connsiteY17" fmla="*/ 1402229 h 1650031"/>
              <a:gd name="connsiteX18" fmla="*/ 6484620 w 8191500"/>
              <a:gd name="connsiteY18" fmla="*/ 1402229 h 1650031"/>
              <a:gd name="connsiteX19" fmla="*/ 6553200 w 8191500"/>
              <a:gd name="connsiteY19" fmla="*/ 1326029 h 1650031"/>
              <a:gd name="connsiteX20" fmla="*/ 6652260 w 8191500"/>
              <a:gd name="connsiteY20" fmla="*/ 1028849 h 1650031"/>
              <a:gd name="connsiteX21" fmla="*/ 6758940 w 8191500"/>
              <a:gd name="connsiteY21" fmla="*/ 922169 h 1650031"/>
              <a:gd name="connsiteX22" fmla="*/ 6835140 w 8191500"/>
              <a:gd name="connsiteY22" fmla="*/ 1280309 h 1650031"/>
              <a:gd name="connsiteX23" fmla="*/ 6949440 w 8191500"/>
              <a:gd name="connsiteY23" fmla="*/ 1486049 h 1650031"/>
              <a:gd name="connsiteX24" fmla="*/ 7018020 w 8191500"/>
              <a:gd name="connsiteY24" fmla="*/ 952649 h 1650031"/>
              <a:gd name="connsiteX25" fmla="*/ 7078980 w 8191500"/>
              <a:gd name="connsiteY25" fmla="*/ 388769 h 1650031"/>
              <a:gd name="connsiteX26" fmla="*/ 7094220 w 8191500"/>
              <a:gd name="connsiteY26" fmla="*/ 149 h 1650031"/>
              <a:gd name="connsiteX27" fmla="*/ 7147560 w 8191500"/>
              <a:gd name="connsiteY27" fmla="*/ 350669 h 1650031"/>
              <a:gd name="connsiteX28" fmla="*/ 7208520 w 8191500"/>
              <a:gd name="connsiteY28" fmla="*/ 960269 h 1650031"/>
              <a:gd name="connsiteX29" fmla="*/ 7299960 w 8191500"/>
              <a:gd name="connsiteY29" fmla="*/ 1310789 h 1650031"/>
              <a:gd name="connsiteX30" fmla="*/ 7406640 w 8191500"/>
              <a:gd name="connsiteY30" fmla="*/ 1531769 h 1650031"/>
              <a:gd name="connsiteX31" fmla="*/ 7589520 w 8191500"/>
              <a:gd name="connsiteY31" fmla="*/ 1592729 h 1650031"/>
              <a:gd name="connsiteX32" fmla="*/ 7764780 w 8191500"/>
              <a:gd name="connsiteY32" fmla="*/ 1547009 h 1650031"/>
              <a:gd name="connsiteX33" fmla="*/ 7978140 w 8191500"/>
              <a:gd name="connsiteY33" fmla="*/ 1585109 h 1650031"/>
              <a:gd name="connsiteX34" fmla="*/ 8031480 w 8191500"/>
              <a:gd name="connsiteY34" fmla="*/ 1615589 h 1650031"/>
              <a:gd name="connsiteX35" fmla="*/ 8191500 w 8191500"/>
              <a:gd name="connsiteY35" fmla="*/ 1600349 h 1650031"/>
              <a:gd name="connsiteX0" fmla="*/ 0 w 8191500"/>
              <a:gd name="connsiteY0" fmla="*/ 1630829 h 1638679"/>
              <a:gd name="connsiteX1" fmla="*/ 99060 w 8191500"/>
              <a:gd name="connsiteY1" fmla="*/ 1547009 h 1638679"/>
              <a:gd name="connsiteX2" fmla="*/ 266700 w 8191500"/>
              <a:gd name="connsiteY2" fmla="*/ 1630829 h 1638679"/>
              <a:gd name="connsiteX3" fmla="*/ 381000 w 8191500"/>
              <a:gd name="connsiteY3" fmla="*/ 1585109 h 1638679"/>
              <a:gd name="connsiteX4" fmla="*/ 4792980 w 8191500"/>
              <a:gd name="connsiteY4" fmla="*/ 1638449 h 1638679"/>
              <a:gd name="connsiteX5" fmla="*/ 5097780 w 8191500"/>
              <a:gd name="connsiteY5" fmla="*/ 1592729 h 1638679"/>
              <a:gd name="connsiteX6" fmla="*/ 5181600 w 8191500"/>
              <a:gd name="connsiteY6" fmla="*/ 1371749 h 1638679"/>
              <a:gd name="connsiteX7" fmla="*/ 5288280 w 8191500"/>
              <a:gd name="connsiteY7" fmla="*/ 1226969 h 1638679"/>
              <a:gd name="connsiteX8" fmla="*/ 5372100 w 8191500"/>
              <a:gd name="connsiteY8" fmla="*/ 1348889 h 1638679"/>
              <a:gd name="connsiteX9" fmla="*/ 5471160 w 8191500"/>
              <a:gd name="connsiteY9" fmla="*/ 1265069 h 1638679"/>
              <a:gd name="connsiteX10" fmla="*/ 5562600 w 8191500"/>
              <a:gd name="connsiteY10" fmla="*/ 1508909 h 1638679"/>
              <a:gd name="connsiteX11" fmla="*/ 5638800 w 8191500"/>
              <a:gd name="connsiteY11" fmla="*/ 1539389 h 1638679"/>
              <a:gd name="connsiteX12" fmla="*/ 5829300 w 8191500"/>
              <a:gd name="connsiteY12" fmla="*/ 1310789 h 1638679"/>
              <a:gd name="connsiteX13" fmla="*/ 5928360 w 8191500"/>
              <a:gd name="connsiteY13" fmla="*/ 1356509 h 1638679"/>
              <a:gd name="connsiteX14" fmla="*/ 6118860 w 8191500"/>
              <a:gd name="connsiteY14" fmla="*/ 1379369 h 1638679"/>
              <a:gd name="connsiteX15" fmla="*/ 6294120 w 8191500"/>
              <a:gd name="connsiteY15" fmla="*/ 1554629 h 1638679"/>
              <a:gd name="connsiteX16" fmla="*/ 6385560 w 8191500"/>
              <a:gd name="connsiteY16" fmla="*/ 1402229 h 1638679"/>
              <a:gd name="connsiteX17" fmla="*/ 6484620 w 8191500"/>
              <a:gd name="connsiteY17" fmla="*/ 1402229 h 1638679"/>
              <a:gd name="connsiteX18" fmla="*/ 6553200 w 8191500"/>
              <a:gd name="connsiteY18" fmla="*/ 1326029 h 1638679"/>
              <a:gd name="connsiteX19" fmla="*/ 6652260 w 8191500"/>
              <a:gd name="connsiteY19" fmla="*/ 1028849 h 1638679"/>
              <a:gd name="connsiteX20" fmla="*/ 6758940 w 8191500"/>
              <a:gd name="connsiteY20" fmla="*/ 922169 h 1638679"/>
              <a:gd name="connsiteX21" fmla="*/ 6835140 w 8191500"/>
              <a:gd name="connsiteY21" fmla="*/ 1280309 h 1638679"/>
              <a:gd name="connsiteX22" fmla="*/ 6949440 w 8191500"/>
              <a:gd name="connsiteY22" fmla="*/ 1486049 h 1638679"/>
              <a:gd name="connsiteX23" fmla="*/ 7018020 w 8191500"/>
              <a:gd name="connsiteY23" fmla="*/ 952649 h 1638679"/>
              <a:gd name="connsiteX24" fmla="*/ 7078980 w 8191500"/>
              <a:gd name="connsiteY24" fmla="*/ 388769 h 1638679"/>
              <a:gd name="connsiteX25" fmla="*/ 7094220 w 8191500"/>
              <a:gd name="connsiteY25" fmla="*/ 149 h 1638679"/>
              <a:gd name="connsiteX26" fmla="*/ 7147560 w 8191500"/>
              <a:gd name="connsiteY26" fmla="*/ 350669 h 1638679"/>
              <a:gd name="connsiteX27" fmla="*/ 7208520 w 8191500"/>
              <a:gd name="connsiteY27" fmla="*/ 960269 h 1638679"/>
              <a:gd name="connsiteX28" fmla="*/ 7299960 w 8191500"/>
              <a:gd name="connsiteY28" fmla="*/ 1310789 h 1638679"/>
              <a:gd name="connsiteX29" fmla="*/ 7406640 w 8191500"/>
              <a:gd name="connsiteY29" fmla="*/ 1531769 h 1638679"/>
              <a:gd name="connsiteX30" fmla="*/ 7589520 w 8191500"/>
              <a:gd name="connsiteY30" fmla="*/ 1592729 h 1638679"/>
              <a:gd name="connsiteX31" fmla="*/ 7764780 w 8191500"/>
              <a:gd name="connsiteY31" fmla="*/ 1547009 h 1638679"/>
              <a:gd name="connsiteX32" fmla="*/ 7978140 w 8191500"/>
              <a:gd name="connsiteY32" fmla="*/ 1585109 h 1638679"/>
              <a:gd name="connsiteX33" fmla="*/ 8031480 w 8191500"/>
              <a:gd name="connsiteY33" fmla="*/ 1615589 h 1638679"/>
              <a:gd name="connsiteX34" fmla="*/ 8191500 w 8191500"/>
              <a:gd name="connsiteY34" fmla="*/ 1600349 h 1638679"/>
              <a:gd name="connsiteX0" fmla="*/ 118424 w 8309924"/>
              <a:gd name="connsiteY0" fmla="*/ 1630829 h 1642915"/>
              <a:gd name="connsiteX1" fmla="*/ 217484 w 8309924"/>
              <a:gd name="connsiteY1" fmla="*/ 1547009 h 1642915"/>
              <a:gd name="connsiteX2" fmla="*/ 385124 w 8309924"/>
              <a:gd name="connsiteY2" fmla="*/ 1630829 h 1642915"/>
              <a:gd name="connsiteX3" fmla="*/ 4911404 w 8309924"/>
              <a:gd name="connsiteY3" fmla="*/ 1638449 h 1642915"/>
              <a:gd name="connsiteX4" fmla="*/ 5216204 w 8309924"/>
              <a:gd name="connsiteY4" fmla="*/ 1592729 h 1642915"/>
              <a:gd name="connsiteX5" fmla="*/ 5300024 w 8309924"/>
              <a:gd name="connsiteY5" fmla="*/ 1371749 h 1642915"/>
              <a:gd name="connsiteX6" fmla="*/ 5406704 w 8309924"/>
              <a:gd name="connsiteY6" fmla="*/ 1226969 h 1642915"/>
              <a:gd name="connsiteX7" fmla="*/ 5490524 w 8309924"/>
              <a:gd name="connsiteY7" fmla="*/ 1348889 h 1642915"/>
              <a:gd name="connsiteX8" fmla="*/ 5589584 w 8309924"/>
              <a:gd name="connsiteY8" fmla="*/ 1265069 h 1642915"/>
              <a:gd name="connsiteX9" fmla="*/ 5681024 w 8309924"/>
              <a:gd name="connsiteY9" fmla="*/ 1508909 h 1642915"/>
              <a:gd name="connsiteX10" fmla="*/ 5757224 w 8309924"/>
              <a:gd name="connsiteY10" fmla="*/ 1539389 h 1642915"/>
              <a:gd name="connsiteX11" fmla="*/ 5947724 w 8309924"/>
              <a:gd name="connsiteY11" fmla="*/ 1310789 h 1642915"/>
              <a:gd name="connsiteX12" fmla="*/ 6046784 w 8309924"/>
              <a:gd name="connsiteY12" fmla="*/ 1356509 h 1642915"/>
              <a:gd name="connsiteX13" fmla="*/ 6237284 w 8309924"/>
              <a:gd name="connsiteY13" fmla="*/ 1379369 h 1642915"/>
              <a:gd name="connsiteX14" fmla="*/ 6412544 w 8309924"/>
              <a:gd name="connsiteY14" fmla="*/ 1554629 h 1642915"/>
              <a:gd name="connsiteX15" fmla="*/ 6503984 w 8309924"/>
              <a:gd name="connsiteY15" fmla="*/ 1402229 h 1642915"/>
              <a:gd name="connsiteX16" fmla="*/ 6603044 w 8309924"/>
              <a:gd name="connsiteY16" fmla="*/ 1402229 h 1642915"/>
              <a:gd name="connsiteX17" fmla="*/ 6671624 w 8309924"/>
              <a:gd name="connsiteY17" fmla="*/ 1326029 h 1642915"/>
              <a:gd name="connsiteX18" fmla="*/ 6770684 w 8309924"/>
              <a:gd name="connsiteY18" fmla="*/ 1028849 h 1642915"/>
              <a:gd name="connsiteX19" fmla="*/ 6877364 w 8309924"/>
              <a:gd name="connsiteY19" fmla="*/ 922169 h 1642915"/>
              <a:gd name="connsiteX20" fmla="*/ 6953564 w 8309924"/>
              <a:gd name="connsiteY20" fmla="*/ 1280309 h 1642915"/>
              <a:gd name="connsiteX21" fmla="*/ 7067864 w 8309924"/>
              <a:gd name="connsiteY21" fmla="*/ 1486049 h 1642915"/>
              <a:gd name="connsiteX22" fmla="*/ 7136444 w 8309924"/>
              <a:gd name="connsiteY22" fmla="*/ 952649 h 1642915"/>
              <a:gd name="connsiteX23" fmla="*/ 7197404 w 8309924"/>
              <a:gd name="connsiteY23" fmla="*/ 388769 h 1642915"/>
              <a:gd name="connsiteX24" fmla="*/ 7212644 w 8309924"/>
              <a:gd name="connsiteY24" fmla="*/ 149 h 1642915"/>
              <a:gd name="connsiteX25" fmla="*/ 7265984 w 8309924"/>
              <a:gd name="connsiteY25" fmla="*/ 350669 h 1642915"/>
              <a:gd name="connsiteX26" fmla="*/ 7326944 w 8309924"/>
              <a:gd name="connsiteY26" fmla="*/ 960269 h 1642915"/>
              <a:gd name="connsiteX27" fmla="*/ 7418384 w 8309924"/>
              <a:gd name="connsiteY27" fmla="*/ 1310789 h 1642915"/>
              <a:gd name="connsiteX28" fmla="*/ 7525064 w 8309924"/>
              <a:gd name="connsiteY28" fmla="*/ 1531769 h 1642915"/>
              <a:gd name="connsiteX29" fmla="*/ 7707944 w 8309924"/>
              <a:gd name="connsiteY29" fmla="*/ 1592729 h 1642915"/>
              <a:gd name="connsiteX30" fmla="*/ 7883204 w 8309924"/>
              <a:gd name="connsiteY30" fmla="*/ 1547009 h 1642915"/>
              <a:gd name="connsiteX31" fmla="*/ 8096564 w 8309924"/>
              <a:gd name="connsiteY31" fmla="*/ 1585109 h 1642915"/>
              <a:gd name="connsiteX32" fmla="*/ 8149904 w 8309924"/>
              <a:gd name="connsiteY32" fmla="*/ 1615589 h 1642915"/>
              <a:gd name="connsiteX33" fmla="*/ 8309924 w 8309924"/>
              <a:gd name="connsiteY33" fmla="*/ 1600349 h 1642915"/>
              <a:gd name="connsiteX0" fmla="*/ 276813 w 8468313"/>
              <a:gd name="connsiteY0" fmla="*/ 1630829 h 1640889"/>
              <a:gd name="connsiteX1" fmla="*/ 375873 w 8468313"/>
              <a:gd name="connsiteY1" fmla="*/ 1547009 h 1640889"/>
              <a:gd name="connsiteX2" fmla="*/ 5069793 w 8468313"/>
              <a:gd name="connsiteY2" fmla="*/ 1638449 h 1640889"/>
              <a:gd name="connsiteX3" fmla="*/ 5374593 w 8468313"/>
              <a:gd name="connsiteY3" fmla="*/ 1592729 h 1640889"/>
              <a:gd name="connsiteX4" fmla="*/ 5458413 w 8468313"/>
              <a:gd name="connsiteY4" fmla="*/ 1371749 h 1640889"/>
              <a:gd name="connsiteX5" fmla="*/ 5565093 w 8468313"/>
              <a:gd name="connsiteY5" fmla="*/ 1226969 h 1640889"/>
              <a:gd name="connsiteX6" fmla="*/ 5648913 w 8468313"/>
              <a:gd name="connsiteY6" fmla="*/ 1348889 h 1640889"/>
              <a:gd name="connsiteX7" fmla="*/ 5747973 w 8468313"/>
              <a:gd name="connsiteY7" fmla="*/ 1265069 h 1640889"/>
              <a:gd name="connsiteX8" fmla="*/ 5839413 w 8468313"/>
              <a:gd name="connsiteY8" fmla="*/ 1508909 h 1640889"/>
              <a:gd name="connsiteX9" fmla="*/ 5915613 w 8468313"/>
              <a:gd name="connsiteY9" fmla="*/ 1539389 h 1640889"/>
              <a:gd name="connsiteX10" fmla="*/ 6106113 w 8468313"/>
              <a:gd name="connsiteY10" fmla="*/ 1310789 h 1640889"/>
              <a:gd name="connsiteX11" fmla="*/ 6205173 w 8468313"/>
              <a:gd name="connsiteY11" fmla="*/ 1356509 h 1640889"/>
              <a:gd name="connsiteX12" fmla="*/ 6395673 w 8468313"/>
              <a:gd name="connsiteY12" fmla="*/ 1379369 h 1640889"/>
              <a:gd name="connsiteX13" fmla="*/ 6570933 w 8468313"/>
              <a:gd name="connsiteY13" fmla="*/ 1554629 h 1640889"/>
              <a:gd name="connsiteX14" fmla="*/ 6662373 w 8468313"/>
              <a:gd name="connsiteY14" fmla="*/ 1402229 h 1640889"/>
              <a:gd name="connsiteX15" fmla="*/ 6761433 w 8468313"/>
              <a:gd name="connsiteY15" fmla="*/ 1402229 h 1640889"/>
              <a:gd name="connsiteX16" fmla="*/ 6830013 w 8468313"/>
              <a:gd name="connsiteY16" fmla="*/ 1326029 h 1640889"/>
              <a:gd name="connsiteX17" fmla="*/ 6929073 w 8468313"/>
              <a:gd name="connsiteY17" fmla="*/ 1028849 h 1640889"/>
              <a:gd name="connsiteX18" fmla="*/ 7035753 w 8468313"/>
              <a:gd name="connsiteY18" fmla="*/ 922169 h 1640889"/>
              <a:gd name="connsiteX19" fmla="*/ 7111953 w 8468313"/>
              <a:gd name="connsiteY19" fmla="*/ 1280309 h 1640889"/>
              <a:gd name="connsiteX20" fmla="*/ 7226253 w 8468313"/>
              <a:gd name="connsiteY20" fmla="*/ 1486049 h 1640889"/>
              <a:gd name="connsiteX21" fmla="*/ 7294833 w 8468313"/>
              <a:gd name="connsiteY21" fmla="*/ 952649 h 1640889"/>
              <a:gd name="connsiteX22" fmla="*/ 7355793 w 8468313"/>
              <a:gd name="connsiteY22" fmla="*/ 388769 h 1640889"/>
              <a:gd name="connsiteX23" fmla="*/ 7371033 w 8468313"/>
              <a:gd name="connsiteY23" fmla="*/ 149 h 1640889"/>
              <a:gd name="connsiteX24" fmla="*/ 7424373 w 8468313"/>
              <a:gd name="connsiteY24" fmla="*/ 350669 h 1640889"/>
              <a:gd name="connsiteX25" fmla="*/ 7485333 w 8468313"/>
              <a:gd name="connsiteY25" fmla="*/ 960269 h 1640889"/>
              <a:gd name="connsiteX26" fmla="*/ 7576773 w 8468313"/>
              <a:gd name="connsiteY26" fmla="*/ 1310789 h 1640889"/>
              <a:gd name="connsiteX27" fmla="*/ 7683453 w 8468313"/>
              <a:gd name="connsiteY27" fmla="*/ 1531769 h 1640889"/>
              <a:gd name="connsiteX28" fmla="*/ 7866333 w 8468313"/>
              <a:gd name="connsiteY28" fmla="*/ 1592729 h 1640889"/>
              <a:gd name="connsiteX29" fmla="*/ 8041593 w 8468313"/>
              <a:gd name="connsiteY29" fmla="*/ 1547009 h 1640889"/>
              <a:gd name="connsiteX30" fmla="*/ 8254953 w 8468313"/>
              <a:gd name="connsiteY30" fmla="*/ 1585109 h 1640889"/>
              <a:gd name="connsiteX31" fmla="*/ 8308293 w 8468313"/>
              <a:gd name="connsiteY31" fmla="*/ 1615589 h 1640889"/>
              <a:gd name="connsiteX32" fmla="*/ 8468313 w 8468313"/>
              <a:gd name="connsiteY32" fmla="*/ 1600349 h 1640889"/>
              <a:gd name="connsiteX0" fmla="*/ 0 w 8191500"/>
              <a:gd name="connsiteY0" fmla="*/ 1630829 h 1638449"/>
              <a:gd name="connsiteX1" fmla="*/ 4792980 w 8191500"/>
              <a:gd name="connsiteY1" fmla="*/ 1638449 h 1638449"/>
              <a:gd name="connsiteX2" fmla="*/ 5097780 w 8191500"/>
              <a:gd name="connsiteY2" fmla="*/ 1592729 h 1638449"/>
              <a:gd name="connsiteX3" fmla="*/ 5181600 w 8191500"/>
              <a:gd name="connsiteY3" fmla="*/ 1371749 h 1638449"/>
              <a:gd name="connsiteX4" fmla="*/ 5288280 w 8191500"/>
              <a:gd name="connsiteY4" fmla="*/ 1226969 h 1638449"/>
              <a:gd name="connsiteX5" fmla="*/ 5372100 w 8191500"/>
              <a:gd name="connsiteY5" fmla="*/ 1348889 h 1638449"/>
              <a:gd name="connsiteX6" fmla="*/ 5471160 w 8191500"/>
              <a:gd name="connsiteY6" fmla="*/ 1265069 h 1638449"/>
              <a:gd name="connsiteX7" fmla="*/ 5562600 w 8191500"/>
              <a:gd name="connsiteY7" fmla="*/ 1508909 h 1638449"/>
              <a:gd name="connsiteX8" fmla="*/ 5638800 w 8191500"/>
              <a:gd name="connsiteY8" fmla="*/ 1539389 h 1638449"/>
              <a:gd name="connsiteX9" fmla="*/ 5829300 w 8191500"/>
              <a:gd name="connsiteY9" fmla="*/ 1310789 h 1638449"/>
              <a:gd name="connsiteX10" fmla="*/ 5928360 w 8191500"/>
              <a:gd name="connsiteY10" fmla="*/ 1356509 h 1638449"/>
              <a:gd name="connsiteX11" fmla="*/ 6118860 w 8191500"/>
              <a:gd name="connsiteY11" fmla="*/ 1379369 h 1638449"/>
              <a:gd name="connsiteX12" fmla="*/ 6294120 w 8191500"/>
              <a:gd name="connsiteY12" fmla="*/ 1554629 h 1638449"/>
              <a:gd name="connsiteX13" fmla="*/ 6385560 w 8191500"/>
              <a:gd name="connsiteY13" fmla="*/ 1402229 h 1638449"/>
              <a:gd name="connsiteX14" fmla="*/ 6484620 w 8191500"/>
              <a:gd name="connsiteY14" fmla="*/ 1402229 h 1638449"/>
              <a:gd name="connsiteX15" fmla="*/ 6553200 w 8191500"/>
              <a:gd name="connsiteY15" fmla="*/ 1326029 h 1638449"/>
              <a:gd name="connsiteX16" fmla="*/ 6652260 w 8191500"/>
              <a:gd name="connsiteY16" fmla="*/ 1028849 h 1638449"/>
              <a:gd name="connsiteX17" fmla="*/ 6758940 w 8191500"/>
              <a:gd name="connsiteY17" fmla="*/ 922169 h 1638449"/>
              <a:gd name="connsiteX18" fmla="*/ 6835140 w 8191500"/>
              <a:gd name="connsiteY18" fmla="*/ 1280309 h 1638449"/>
              <a:gd name="connsiteX19" fmla="*/ 6949440 w 8191500"/>
              <a:gd name="connsiteY19" fmla="*/ 1486049 h 1638449"/>
              <a:gd name="connsiteX20" fmla="*/ 7018020 w 8191500"/>
              <a:gd name="connsiteY20" fmla="*/ 952649 h 1638449"/>
              <a:gd name="connsiteX21" fmla="*/ 7078980 w 8191500"/>
              <a:gd name="connsiteY21" fmla="*/ 388769 h 1638449"/>
              <a:gd name="connsiteX22" fmla="*/ 7094220 w 8191500"/>
              <a:gd name="connsiteY22" fmla="*/ 149 h 1638449"/>
              <a:gd name="connsiteX23" fmla="*/ 7147560 w 8191500"/>
              <a:gd name="connsiteY23" fmla="*/ 350669 h 1638449"/>
              <a:gd name="connsiteX24" fmla="*/ 7208520 w 8191500"/>
              <a:gd name="connsiteY24" fmla="*/ 960269 h 1638449"/>
              <a:gd name="connsiteX25" fmla="*/ 7299960 w 8191500"/>
              <a:gd name="connsiteY25" fmla="*/ 1310789 h 1638449"/>
              <a:gd name="connsiteX26" fmla="*/ 7406640 w 8191500"/>
              <a:gd name="connsiteY26" fmla="*/ 1531769 h 1638449"/>
              <a:gd name="connsiteX27" fmla="*/ 7589520 w 8191500"/>
              <a:gd name="connsiteY27" fmla="*/ 1592729 h 1638449"/>
              <a:gd name="connsiteX28" fmla="*/ 7764780 w 8191500"/>
              <a:gd name="connsiteY28" fmla="*/ 1547009 h 1638449"/>
              <a:gd name="connsiteX29" fmla="*/ 7978140 w 8191500"/>
              <a:gd name="connsiteY29" fmla="*/ 1585109 h 1638449"/>
              <a:gd name="connsiteX30" fmla="*/ 8031480 w 8191500"/>
              <a:gd name="connsiteY30" fmla="*/ 1615589 h 1638449"/>
              <a:gd name="connsiteX31" fmla="*/ 8191500 w 8191500"/>
              <a:gd name="connsiteY31"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504"/>
              <a:gd name="connsiteX1" fmla="*/ 304800 w 3398520"/>
              <a:gd name="connsiteY1" fmla="*/ 1592729 h 1638504"/>
              <a:gd name="connsiteX2" fmla="*/ 388620 w 3398520"/>
              <a:gd name="connsiteY2" fmla="*/ 1371749 h 1638504"/>
              <a:gd name="connsiteX3" fmla="*/ 495300 w 3398520"/>
              <a:gd name="connsiteY3" fmla="*/ 1226969 h 1638504"/>
              <a:gd name="connsiteX4" fmla="*/ 579120 w 3398520"/>
              <a:gd name="connsiteY4" fmla="*/ 1348889 h 1638504"/>
              <a:gd name="connsiteX5" fmla="*/ 678180 w 3398520"/>
              <a:gd name="connsiteY5" fmla="*/ 1265069 h 1638504"/>
              <a:gd name="connsiteX6" fmla="*/ 769620 w 3398520"/>
              <a:gd name="connsiteY6" fmla="*/ 1508909 h 1638504"/>
              <a:gd name="connsiteX7" fmla="*/ 845820 w 3398520"/>
              <a:gd name="connsiteY7" fmla="*/ 1539389 h 1638504"/>
              <a:gd name="connsiteX8" fmla="*/ 1036320 w 3398520"/>
              <a:gd name="connsiteY8" fmla="*/ 1310789 h 1638504"/>
              <a:gd name="connsiteX9" fmla="*/ 1135380 w 3398520"/>
              <a:gd name="connsiteY9" fmla="*/ 1356509 h 1638504"/>
              <a:gd name="connsiteX10" fmla="*/ 1325880 w 3398520"/>
              <a:gd name="connsiteY10" fmla="*/ 1379369 h 1638504"/>
              <a:gd name="connsiteX11" fmla="*/ 1501140 w 3398520"/>
              <a:gd name="connsiteY11" fmla="*/ 1554629 h 1638504"/>
              <a:gd name="connsiteX12" fmla="*/ 1592580 w 3398520"/>
              <a:gd name="connsiteY12" fmla="*/ 1402229 h 1638504"/>
              <a:gd name="connsiteX13" fmla="*/ 1691640 w 3398520"/>
              <a:gd name="connsiteY13" fmla="*/ 1402229 h 1638504"/>
              <a:gd name="connsiteX14" fmla="*/ 1760220 w 3398520"/>
              <a:gd name="connsiteY14" fmla="*/ 1326029 h 1638504"/>
              <a:gd name="connsiteX15" fmla="*/ 1859280 w 3398520"/>
              <a:gd name="connsiteY15" fmla="*/ 1028849 h 1638504"/>
              <a:gd name="connsiteX16" fmla="*/ 1965960 w 3398520"/>
              <a:gd name="connsiteY16" fmla="*/ 922169 h 1638504"/>
              <a:gd name="connsiteX17" fmla="*/ 2042160 w 3398520"/>
              <a:gd name="connsiteY17" fmla="*/ 1280309 h 1638504"/>
              <a:gd name="connsiteX18" fmla="*/ 2156460 w 3398520"/>
              <a:gd name="connsiteY18" fmla="*/ 1486049 h 1638504"/>
              <a:gd name="connsiteX19" fmla="*/ 2225040 w 3398520"/>
              <a:gd name="connsiteY19" fmla="*/ 952649 h 1638504"/>
              <a:gd name="connsiteX20" fmla="*/ 2286000 w 3398520"/>
              <a:gd name="connsiteY20" fmla="*/ 388769 h 1638504"/>
              <a:gd name="connsiteX21" fmla="*/ 2301240 w 3398520"/>
              <a:gd name="connsiteY21" fmla="*/ 149 h 1638504"/>
              <a:gd name="connsiteX22" fmla="*/ 2354580 w 3398520"/>
              <a:gd name="connsiteY22" fmla="*/ 350669 h 1638504"/>
              <a:gd name="connsiteX23" fmla="*/ 2415540 w 3398520"/>
              <a:gd name="connsiteY23" fmla="*/ 960269 h 1638504"/>
              <a:gd name="connsiteX24" fmla="*/ 2506980 w 3398520"/>
              <a:gd name="connsiteY24" fmla="*/ 1310789 h 1638504"/>
              <a:gd name="connsiteX25" fmla="*/ 2613660 w 3398520"/>
              <a:gd name="connsiteY25" fmla="*/ 1531769 h 1638504"/>
              <a:gd name="connsiteX26" fmla="*/ 2842260 w 3398520"/>
              <a:gd name="connsiteY26" fmla="*/ 1638449 h 1638504"/>
              <a:gd name="connsiteX27" fmla="*/ 2971800 w 3398520"/>
              <a:gd name="connsiteY27" fmla="*/ 1547009 h 1638504"/>
              <a:gd name="connsiteX28" fmla="*/ 3185160 w 3398520"/>
              <a:gd name="connsiteY28" fmla="*/ 1585109 h 1638504"/>
              <a:gd name="connsiteX29" fmla="*/ 3238500 w 3398520"/>
              <a:gd name="connsiteY29" fmla="*/ 1615589 h 1638504"/>
              <a:gd name="connsiteX30" fmla="*/ 3398520 w 3398520"/>
              <a:gd name="connsiteY30" fmla="*/ 1600349 h 1638504"/>
              <a:gd name="connsiteX0" fmla="*/ 0 w 3398520"/>
              <a:gd name="connsiteY0" fmla="*/ 1638449 h 1639368"/>
              <a:gd name="connsiteX1" fmla="*/ 304800 w 3398520"/>
              <a:gd name="connsiteY1" fmla="*/ 1592729 h 1639368"/>
              <a:gd name="connsiteX2" fmla="*/ 388620 w 3398520"/>
              <a:gd name="connsiteY2" fmla="*/ 1371749 h 1639368"/>
              <a:gd name="connsiteX3" fmla="*/ 495300 w 3398520"/>
              <a:gd name="connsiteY3" fmla="*/ 1226969 h 1639368"/>
              <a:gd name="connsiteX4" fmla="*/ 579120 w 3398520"/>
              <a:gd name="connsiteY4" fmla="*/ 1348889 h 1639368"/>
              <a:gd name="connsiteX5" fmla="*/ 678180 w 3398520"/>
              <a:gd name="connsiteY5" fmla="*/ 1265069 h 1639368"/>
              <a:gd name="connsiteX6" fmla="*/ 769620 w 3398520"/>
              <a:gd name="connsiteY6" fmla="*/ 1508909 h 1639368"/>
              <a:gd name="connsiteX7" fmla="*/ 845820 w 3398520"/>
              <a:gd name="connsiteY7" fmla="*/ 1539389 h 1639368"/>
              <a:gd name="connsiteX8" fmla="*/ 1036320 w 3398520"/>
              <a:gd name="connsiteY8" fmla="*/ 1310789 h 1639368"/>
              <a:gd name="connsiteX9" fmla="*/ 1135380 w 3398520"/>
              <a:gd name="connsiteY9" fmla="*/ 1356509 h 1639368"/>
              <a:gd name="connsiteX10" fmla="*/ 1325880 w 3398520"/>
              <a:gd name="connsiteY10" fmla="*/ 1379369 h 1639368"/>
              <a:gd name="connsiteX11" fmla="*/ 1501140 w 3398520"/>
              <a:gd name="connsiteY11" fmla="*/ 1554629 h 1639368"/>
              <a:gd name="connsiteX12" fmla="*/ 1592580 w 3398520"/>
              <a:gd name="connsiteY12" fmla="*/ 1402229 h 1639368"/>
              <a:gd name="connsiteX13" fmla="*/ 1691640 w 3398520"/>
              <a:gd name="connsiteY13" fmla="*/ 1402229 h 1639368"/>
              <a:gd name="connsiteX14" fmla="*/ 1760220 w 3398520"/>
              <a:gd name="connsiteY14" fmla="*/ 1326029 h 1639368"/>
              <a:gd name="connsiteX15" fmla="*/ 1859280 w 3398520"/>
              <a:gd name="connsiteY15" fmla="*/ 1028849 h 1639368"/>
              <a:gd name="connsiteX16" fmla="*/ 1965960 w 3398520"/>
              <a:gd name="connsiteY16" fmla="*/ 922169 h 1639368"/>
              <a:gd name="connsiteX17" fmla="*/ 2042160 w 3398520"/>
              <a:gd name="connsiteY17" fmla="*/ 1280309 h 1639368"/>
              <a:gd name="connsiteX18" fmla="*/ 2156460 w 3398520"/>
              <a:gd name="connsiteY18" fmla="*/ 1486049 h 1639368"/>
              <a:gd name="connsiteX19" fmla="*/ 2225040 w 3398520"/>
              <a:gd name="connsiteY19" fmla="*/ 952649 h 1639368"/>
              <a:gd name="connsiteX20" fmla="*/ 2286000 w 3398520"/>
              <a:gd name="connsiteY20" fmla="*/ 388769 h 1639368"/>
              <a:gd name="connsiteX21" fmla="*/ 2301240 w 3398520"/>
              <a:gd name="connsiteY21" fmla="*/ 149 h 1639368"/>
              <a:gd name="connsiteX22" fmla="*/ 2354580 w 3398520"/>
              <a:gd name="connsiteY22" fmla="*/ 350669 h 1639368"/>
              <a:gd name="connsiteX23" fmla="*/ 2415540 w 3398520"/>
              <a:gd name="connsiteY23" fmla="*/ 960269 h 1639368"/>
              <a:gd name="connsiteX24" fmla="*/ 2506980 w 3398520"/>
              <a:gd name="connsiteY24" fmla="*/ 1310789 h 1639368"/>
              <a:gd name="connsiteX25" fmla="*/ 2613660 w 3398520"/>
              <a:gd name="connsiteY25" fmla="*/ 1531769 h 1639368"/>
              <a:gd name="connsiteX26" fmla="*/ 2842260 w 3398520"/>
              <a:gd name="connsiteY26" fmla="*/ 1638449 h 1639368"/>
              <a:gd name="connsiteX27" fmla="*/ 3185160 w 3398520"/>
              <a:gd name="connsiteY27" fmla="*/ 1585109 h 1639368"/>
              <a:gd name="connsiteX28" fmla="*/ 3238500 w 3398520"/>
              <a:gd name="connsiteY28" fmla="*/ 1615589 h 1639368"/>
              <a:gd name="connsiteX29" fmla="*/ 3398520 w 3398520"/>
              <a:gd name="connsiteY29" fmla="*/ 1600349 h 1639368"/>
              <a:gd name="connsiteX0" fmla="*/ 0 w 3398520"/>
              <a:gd name="connsiteY0" fmla="*/ 1638449 h 1642073"/>
              <a:gd name="connsiteX1" fmla="*/ 304800 w 3398520"/>
              <a:gd name="connsiteY1" fmla="*/ 1592729 h 1642073"/>
              <a:gd name="connsiteX2" fmla="*/ 388620 w 3398520"/>
              <a:gd name="connsiteY2" fmla="*/ 1371749 h 1642073"/>
              <a:gd name="connsiteX3" fmla="*/ 495300 w 3398520"/>
              <a:gd name="connsiteY3" fmla="*/ 1226969 h 1642073"/>
              <a:gd name="connsiteX4" fmla="*/ 579120 w 3398520"/>
              <a:gd name="connsiteY4" fmla="*/ 1348889 h 1642073"/>
              <a:gd name="connsiteX5" fmla="*/ 678180 w 3398520"/>
              <a:gd name="connsiteY5" fmla="*/ 1265069 h 1642073"/>
              <a:gd name="connsiteX6" fmla="*/ 769620 w 3398520"/>
              <a:gd name="connsiteY6" fmla="*/ 1508909 h 1642073"/>
              <a:gd name="connsiteX7" fmla="*/ 845820 w 3398520"/>
              <a:gd name="connsiteY7" fmla="*/ 1539389 h 1642073"/>
              <a:gd name="connsiteX8" fmla="*/ 1036320 w 3398520"/>
              <a:gd name="connsiteY8" fmla="*/ 1310789 h 1642073"/>
              <a:gd name="connsiteX9" fmla="*/ 1135380 w 3398520"/>
              <a:gd name="connsiteY9" fmla="*/ 1356509 h 1642073"/>
              <a:gd name="connsiteX10" fmla="*/ 1325880 w 3398520"/>
              <a:gd name="connsiteY10" fmla="*/ 1379369 h 1642073"/>
              <a:gd name="connsiteX11" fmla="*/ 1501140 w 3398520"/>
              <a:gd name="connsiteY11" fmla="*/ 1554629 h 1642073"/>
              <a:gd name="connsiteX12" fmla="*/ 1592580 w 3398520"/>
              <a:gd name="connsiteY12" fmla="*/ 1402229 h 1642073"/>
              <a:gd name="connsiteX13" fmla="*/ 1691640 w 3398520"/>
              <a:gd name="connsiteY13" fmla="*/ 1402229 h 1642073"/>
              <a:gd name="connsiteX14" fmla="*/ 1760220 w 3398520"/>
              <a:gd name="connsiteY14" fmla="*/ 1326029 h 1642073"/>
              <a:gd name="connsiteX15" fmla="*/ 1859280 w 3398520"/>
              <a:gd name="connsiteY15" fmla="*/ 1028849 h 1642073"/>
              <a:gd name="connsiteX16" fmla="*/ 1965960 w 3398520"/>
              <a:gd name="connsiteY16" fmla="*/ 922169 h 1642073"/>
              <a:gd name="connsiteX17" fmla="*/ 2042160 w 3398520"/>
              <a:gd name="connsiteY17" fmla="*/ 1280309 h 1642073"/>
              <a:gd name="connsiteX18" fmla="*/ 2156460 w 3398520"/>
              <a:gd name="connsiteY18" fmla="*/ 1486049 h 1642073"/>
              <a:gd name="connsiteX19" fmla="*/ 2225040 w 3398520"/>
              <a:gd name="connsiteY19" fmla="*/ 952649 h 1642073"/>
              <a:gd name="connsiteX20" fmla="*/ 2286000 w 3398520"/>
              <a:gd name="connsiteY20" fmla="*/ 388769 h 1642073"/>
              <a:gd name="connsiteX21" fmla="*/ 2301240 w 3398520"/>
              <a:gd name="connsiteY21" fmla="*/ 149 h 1642073"/>
              <a:gd name="connsiteX22" fmla="*/ 2354580 w 3398520"/>
              <a:gd name="connsiteY22" fmla="*/ 350669 h 1642073"/>
              <a:gd name="connsiteX23" fmla="*/ 2415540 w 3398520"/>
              <a:gd name="connsiteY23" fmla="*/ 960269 h 1642073"/>
              <a:gd name="connsiteX24" fmla="*/ 2506980 w 3398520"/>
              <a:gd name="connsiteY24" fmla="*/ 1310789 h 1642073"/>
              <a:gd name="connsiteX25" fmla="*/ 2613660 w 3398520"/>
              <a:gd name="connsiteY25" fmla="*/ 1531769 h 1642073"/>
              <a:gd name="connsiteX26" fmla="*/ 2842260 w 3398520"/>
              <a:gd name="connsiteY26" fmla="*/ 1638449 h 1642073"/>
              <a:gd name="connsiteX27" fmla="*/ 3238500 w 3398520"/>
              <a:gd name="connsiteY27" fmla="*/ 1615589 h 1642073"/>
              <a:gd name="connsiteX28" fmla="*/ 3398520 w 3398520"/>
              <a:gd name="connsiteY28" fmla="*/ 1600349 h 1642073"/>
              <a:gd name="connsiteX0" fmla="*/ 0 w 3398520"/>
              <a:gd name="connsiteY0" fmla="*/ 1638449 h 1640423"/>
              <a:gd name="connsiteX1" fmla="*/ 304800 w 3398520"/>
              <a:gd name="connsiteY1" fmla="*/ 1592729 h 1640423"/>
              <a:gd name="connsiteX2" fmla="*/ 388620 w 3398520"/>
              <a:gd name="connsiteY2" fmla="*/ 1371749 h 1640423"/>
              <a:gd name="connsiteX3" fmla="*/ 495300 w 3398520"/>
              <a:gd name="connsiteY3" fmla="*/ 1226969 h 1640423"/>
              <a:gd name="connsiteX4" fmla="*/ 579120 w 3398520"/>
              <a:gd name="connsiteY4" fmla="*/ 1348889 h 1640423"/>
              <a:gd name="connsiteX5" fmla="*/ 678180 w 3398520"/>
              <a:gd name="connsiteY5" fmla="*/ 1265069 h 1640423"/>
              <a:gd name="connsiteX6" fmla="*/ 769620 w 3398520"/>
              <a:gd name="connsiteY6" fmla="*/ 1508909 h 1640423"/>
              <a:gd name="connsiteX7" fmla="*/ 845820 w 3398520"/>
              <a:gd name="connsiteY7" fmla="*/ 1539389 h 1640423"/>
              <a:gd name="connsiteX8" fmla="*/ 1036320 w 3398520"/>
              <a:gd name="connsiteY8" fmla="*/ 1310789 h 1640423"/>
              <a:gd name="connsiteX9" fmla="*/ 1135380 w 3398520"/>
              <a:gd name="connsiteY9" fmla="*/ 1356509 h 1640423"/>
              <a:gd name="connsiteX10" fmla="*/ 1325880 w 3398520"/>
              <a:gd name="connsiteY10" fmla="*/ 1379369 h 1640423"/>
              <a:gd name="connsiteX11" fmla="*/ 1501140 w 3398520"/>
              <a:gd name="connsiteY11" fmla="*/ 1554629 h 1640423"/>
              <a:gd name="connsiteX12" fmla="*/ 1592580 w 3398520"/>
              <a:gd name="connsiteY12" fmla="*/ 1402229 h 1640423"/>
              <a:gd name="connsiteX13" fmla="*/ 1691640 w 3398520"/>
              <a:gd name="connsiteY13" fmla="*/ 1402229 h 1640423"/>
              <a:gd name="connsiteX14" fmla="*/ 1760220 w 3398520"/>
              <a:gd name="connsiteY14" fmla="*/ 1326029 h 1640423"/>
              <a:gd name="connsiteX15" fmla="*/ 1859280 w 3398520"/>
              <a:gd name="connsiteY15" fmla="*/ 1028849 h 1640423"/>
              <a:gd name="connsiteX16" fmla="*/ 1965960 w 3398520"/>
              <a:gd name="connsiteY16" fmla="*/ 922169 h 1640423"/>
              <a:gd name="connsiteX17" fmla="*/ 2042160 w 3398520"/>
              <a:gd name="connsiteY17" fmla="*/ 1280309 h 1640423"/>
              <a:gd name="connsiteX18" fmla="*/ 2156460 w 3398520"/>
              <a:gd name="connsiteY18" fmla="*/ 1486049 h 1640423"/>
              <a:gd name="connsiteX19" fmla="*/ 2225040 w 3398520"/>
              <a:gd name="connsiteY19" fmla="*/ 952649 h 1640423"/>
              <a:gd name="connsiteX20" fmla="*/ 2286000 w 3398520"/>
              <a:gd name="connsiteY20" fmla="*/ 388769 h 1640423"/>
              <a:gd name="connsiteX21" fmla="*/ 2301240 w 3398520"/>
              <a:gd name="connsiteY21" fmla="*/ 149 h 1640423"/>
              <a:gd name="connsiteX22" fmla="*/ 2354580 w 3398520"/>
              <a:gd name="connsiteY22" fmla="*/ 350669 h 1640423"/>
              <a:gd name="connsiteX23" fmla="*/ 2415540 w 3398520"/>
              <a:gd name="connsiteY23" fmla="*/ 960269 h 1640423"/>
              <a:gd name="connsiteX24" fmla="*/ 2506980 w 3398520"/>
              <a:gd name="connsiteY24" fmla="*/ 1310789 h 1640423"/>
              <a:gd name="connsiteX25" fmla="*/ 2613660 w 3398520"/>
              <a:gd name="connsiteY25" fmla="*/ 1531769 h 1640423"/>
              <a:gd name="connsiteX26" fmla="*/ 2842260 w 3398520"/>
              <a:gd name="connsiteY26" fmla="*/ 1638449 h 1640423"/>
              <a:gd name="connsiteX27" fmla="*/ 3398520 w 3398520"/>
              <a:gd name="connsiteY27" fmla="*/ 1600349 h 1640423"/>
              <a:gd name="connsiteX0" fmla="*/ 0 w 2842260"/>
              <a:gd name="connsiteY0" fmla="*/ 1638449 h 1638449"/>
              <a:gd name="connsiteX1" fmla="*/ 304800 w 2842260"/>
              <a:gd name="connsiteY1" fmla="*/ 1592729 h 1638449"/>
              <a:gd name="connsiteX2" fmla="*/ 388620 w 2842260"/>
              <a:gd name="connsiteY2" fmla="*/ 1371749 h 1638449"/>
              <a:gd name="connsiteX3" fmla="*/ 495300 w 2842260"/>
              <a:gd name="connsiteY3" fmla="*/ 1226969 h 1638449"/>
              <a:gd name="connsiteX4" fmla="*/ 579120 w 2842260"/>
              <a:gd name="connsiteY4" fmla="*/ 1348889 h 1638449"/>
              <a:gd name="connsiteX5" fmla="*/ 678180 w 2842260"/>
              <a:gd name="connsiteY5" fmla="*/ 1265069 h 1638449"/>
              <a:gd name="connsiteX6" fmla="*/ 769620 w 2842260"/>
              <a:gd name="connsiteY6" fmla="*/ 1508909 h 1638449"/>
              <a:gd name="connsiteX7" fmla="*/ 845820 w 2842260"/>
              <a:gd name="connsiteY7" fmla="*/ 1539389 h 1638449"/>
              <a:gd name="connsiteX8" fmla="*/ 1036320 w 2842260"/>
              <a:gd name="connsiteY8" fmla="*/ 1310789 h 1638449"/>
              <a:gd name="connsiteX9" fmla="*/ 1135380 w 2842260"/>
              <a:gd name="connsiteY9" fmla="*/ 1356509 h 1638449"/>
              <a:gd name="connsiteX10" fmla="*/ 1325880 w 2842260"/>
              <a:gd name="connsiteY10" fmla="*/ 1379369 h 1638449"/>
              <a:gd name="connsiteX11" fmla="*/ 1501140 w 2842260"/>
              <a:gd name="connsiteY11" fmla="*/ 1554629 h 1638449"/>
              <a:gd name="connsiteX12" fmla="*/ 1592580 w 2842260"/>
              <a:gd name="connsiteY12" fmla="*/ 1402229 h 1638449"/>
              <a:gd name="connsiteX13" fmla="*/ 1691640 w 2842260"/>
              <a:gd name="connsiteY13" fmla="*/ 1402229 h 1638449"/>
              <a:gd name="connsiteX14" fmla="*/ 1760220 w 2842260"/>
              <a:gd name="connsiteY14" fmla="*/ 1326029 h 1638449"/>
              <a:gd name="connsiteX15" fmla="*/ 1859280 w 2842260"/>
              <a:gd name="connsiteY15" fmla="*/ 1028849 h 1638449"/>
              <a:gd name="connsiteX16" fmla="*/ 1965960 w 2842260"/>
              <a:gd name="connsiteY16" fmla="*/ 922169 h 1638449"/>
              <a:gd name="connsiteX17" fmla="*/ 2042160 w 2842260"/>
              <a:gd name="connsiteY17" fmla="*/ 1280309 h 1638449"/>
              <a:gd name="connsiteX18" fmla="*/ 2156460 w 2842260"/>
              <a:gd name="connsiteY18" fmla="*/ 1486049 h 1638449"/>
              <a:gd name="connsiteX19" fmla="*/ 2225040 w 2842260"/>
              <a:gd name="connsiteY19" fmla="*/ 952649 h 1638449"/>
              <a:gd name="connsiteX20" fmla="*/ 2286000 w 2842260"/>
              <a:gd name="connsiteY20" fmla="*/ 388769 h 1638449"/>
              <a:gd name="connsiteX21" fmla="*/ 2301240 w 2842260"/>
              <a:gd name="connsiteY21" fmla="*/ 149 h 1638449"/>
              <a:gd name="connsiteX22" fmla="*/ 2354580 w 2842260"/>
              <a:gd name="connsiteY22" fmla="*/ 350669 h 1638449"/>
              <a:gd name="connsiteX23" fmla="*/ 2415540 w 2842260"/>
              <a:gd name="connsiteY23" fmla="*/ 960269 h 1638449"/>
              <a:gd name="connsiteX24" fmla="*/ 2506980 w 2842260"/>
              <a:gd name="connsiteY24" fmla="*/ 1310789 h 1638449"/>
              <a:gd name="connsiteX25" fmla="*/ 2613660 w 2842260"/>
              <a:gd name="connsiteY25" fmla="*/ 1531769 h 1638449"/>
              <a:gd name="connsiteX26" fmla="*/ 2842260 w 2842260"/>
              <a:gd name="connsiteY26" fmla="*/ 1638449 h 16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42260" h="1638449">
                <a:moveTo>
                  <a:pt x="0" y="1638449"/>
                </a:moveTo>
                <a:cubicBezTo>
                  <a:pt x="3810" y="1632099"/>
                  <a:pt x="240030" y="1637179"/>
                  <a:pt x="304800" y="1592729"/>
                </a:cubicBezTo>
                <a:cubicBezTo>
                  <a:pt x="369570" y="1548279"/>
                  <a:pt x="356870" y="1432709"/>
                  <a:pt x="388620" y="1371749"/>
                </a:cubicBezTo>
                <a:cubicBezTo>
                  <a:pt x="420370" y="1310789"/>
                  <a:pt x="463550" y="1230779"/>
                  <a:pt x="495300" y="1226969"/>
                </a:cubicBezTo>
                <a:cubicBezTo>
                  <a:pt x="527050" y="1223159"/>
                  <a:pt x="548640" y="1342539"/>
                  <a:pt x="579120" y="1348889"/>
                </a:cubicBezTo>
                <a:cubicBezTo>
                  <a:pt x="609600" y="1355239"/>
                  <a:pt x="646430" y="1238399"/>
                  <a:pt x="678180" y="1265069"/>
                </a:cubicBezTo>
                <a:cubicBezTo>
                  <a:pt x="709930" y="1291739"/>
                  <a:pt x="741680" y="1463189"/>
                  <a:pt x="769620" y="1508909"/>
                </a:cubicBezTo>
                <a:cubicBezTo>
                  <a:pt x="797560" y="1554629"/>
                  <a:pt x="801370" y="1572409"/>
                  <a:pt x="845820" y="1539389"/>
                </a:cubicBezTo>
                <a:cubicBezTo>
                  <a:pt x="890270" y="1506369"/>
                  <a:pt x="988060" y="1341269"/>
                  <a:pt x="1036320" y="1310789"/>
                </a:cubicBezTo>
                <a:cubicBezTo>
                  <a:pt x="1084580" y="1280309"/>
                  <a:pt x="1087120" y="1345079"/>
                  <a:pt x="1135380" y="1356509"/>
                </a:cubicBezTo>
                <a:cubicBezTo>
                  <a:pt x="1183640" y="1367939"/>
                  <a:pt x="1264920" y="1346349"/>
                  <a:pt x="1325880" y="1379369"/>
                </a:cubicBezTo>
                <a:cubicBezTo>
                  <a:pt x="1386840" y="1412389"/>
                  <a:pt x="1456690" y="1550819"/>
                  <a:pt x="1501140" y="1554629"/>
                </a:cubicBezTo>
                <a:cubicBezTo>
                  <a:pt x="1545590" y="1558439"/>
                  <a:pt x="1560830" y="1427629"/>
                  <a:pt x="1592580" y="1402229"/>
                </a:cubicBezTo>
                <a:cubicBezTo>
                  <a:pt x="1624330" y="1376829"/>
                  <a:pt x="1663700" y="1414929"/>
                  <a:pt x="1691640" y="1402229"/>
                </a:cubicBezTo>
                <a:cubicBezTo>
                  <a:pt x="1719580" y="1389529"/>
                  <a:pt x="1732280" y="1388259"/>
                  <a:pt x="1760220" y="1326029"/>
                </a:cubicBezTo>
                <a:cubicBezTo>
                  <a:pt x="1788160" y="1263799"/>
                  <a:pt x="1824990" y="1096159"/>
                  <a:pt x="1859280" y="1028849"/>
                </a:cubicBezTo>
                <a:cubicBezTo>
                  <a:pt x="1893570" y="961539"/>
                  <a:pt x="1935480" y="880259"/>
                  <a:pt x="1965960" y="922169"/>
                </a:cubicBezTo>
                <a:cubicBezTo>
                  <a:pt x="1996440" y="964079"/>
                  <a:pt x="2010410" y="1186329"/>
                  <a:pt x="2042160" y="1280309"/>
                </a:cubicBezTo>
                <a:cubicBezTo>
                  <a:pt x="2073910" y="1374289"/>
                  <a:pt x="2125980" y="1540659"/>
                  <a:pt x="2156460" y="1486049"/>
                </a:cubicBezTo>
                <a:cubicBezTo>
                  <a:pt x="2186940" y="1431439"/>
                  <a:pt x="2203450" y="1135529"/>
                  <a:pt x="2225040" y="952649"/>
                </a:cubicBezTo>
                <a:cubicBezTo>
                  <a:pt x="2246630" y="769769"/>
                  <a:pt x="2273300" y="547519"/>
                  <a:pt x="2286000" y="388769"/>
                </a:cubicBezTo>
                <a:cubicBezTo>
                  <a:pt x="2298700" y="230019"/>
                  <a:pt x="2289810" y="6499"/>
                  <a:pt x="2301240" y="149"/>
                </a:cubicBezTo>
                <a:cubicBezTo>
                  <a:pt x="2312670" y="-6201"/>
                  <a:pt x="2335530" y="190649"/>
                  <a:pt x="2354580" y="350669"/>
                </a:cubicBezTo>
                <a:cubicBezTo>
                  <a:pt x="2373630" y="510689"/>
                  <a:pt x="2390140" y="800249"/>
                  <a:pt x="2415540" y="960269"/>
                </a:cubicBezTo>
                <a:cubicBezTo>
                  <a:pt x="2440940" y="1120289"/>
                  <a:pt x="2473960" y="1215539"/>
                  <a:pt x="2506980" y="1310789"/>
                </a:cubicBezTo>
                <a:cubicBezTo>
                  <a:pt x="2540000" y="1406039"/>
                  <a:pt x="2557780" y="1477159"/>
                  <a:pt x="2613660" y="1531769"/>
                </a:cubicBezTo>
                <a:cubicBezTo>
                  <a:pt x="2669540" y="1586379"/>
                  <a:pt x="2711450" y="1627019"/>
                  <a:pt x="2842260" y="1638449"/>
                </a:cubicBezTo>
              </a:path>
            </a:pathLst>
          </a:custGeom>
          <a:solidFill>
            <a:srgbClr val="FF1DFF">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3C387E87-0F5C-4BEF-9776-982DE1F99AF7}"/>
              </a:ext>
            </a:extLst>
          </p:cNvPr>
          <p:cNvSpPr/>
          <p:nvPr/>
        </p:nvSpPr>
        <p:spPr>
          <a:xfrm>
            <a:off x="3874464" y="2419596"/>
            <a:ext cx="2559346" cy="3648913"/>
          </a:xfrm>
          <a:custGeom>
            <a:avLst/>
            <a:gdLst>
              <a:gd name="connsiteX0" fmla="*/ 0 w 1927860"/>
              <a:gd name="connsiteY0" fmla="*/ 1639326 h 1639326"/>
              <a:gd name="connsiteX1" fmla="*/ 198120 w 1927860"/>
              <a:gd name="connsiteY1" fmla="*/ 1624086 h 1639326"/>
              <a:gd name="connsiteX2" fmla="*/ 266700 w 1927860"/>
              <a:gd name="connsiteY2" fmla="*/ 1585986 h 1639326"/>
              <a:gd name="connsiteX3" fmla="*/ 342900 w 1927860"/>
              <a:gd name="connsiteY3" fmla="*/ 1593606 h 1639326"/>
              <a:gd name="connsiteX4" fmla="*/ 403860 w 1927860"/>
              <a:gd name="connsiteY4" fmla="*/ 1547886 h 1639326"/>
              <a:gd name="connsiteX5" fmla="*/ 533400 w 1927860"/>
              <a:gd name="connsiteY5" fmla="*/ 1532646 h 1639326"/>
              <a:gd name="connsiteX6" fmla="*/ 609600 w 1927860"/>
              <a:gd name="connsiteY6" fmla="*/ 1387866 h 1639326"/>
              <a:gd name="connsiteX7" fmla="*/ 701040 w 1927860"/>
              <a:gd name="connsiteY7" fmla="*/ 1326906 h 1639326"/>
              <a:gd name="connsiteX8" fmla="*/ 739140 w 1927860"/>
              <a:gd name="connsiteY8" fmla="*/ 854466 h 1639326"/>
              <a:gd name="connsiteX9" fmla="*/ 815340 w 1927860"/>
              <a:gd name="connsiteY9" fmla="*/ 23886 h 1639326"/>
              <a:gd name="connsiteX10" fmla="*/ 891540 w 1927860"/>
              <a:gd name="connsiteY10" fmla="*/ 214386 h 1639326"/>
              <a:gd name="connsiteX11" fmla="*/ 982980 w 1927860"/>
              <a:gd name="connsiteY11" fmla="*/ 100086 h 1639326"/>
              <a:gd name="connsiteX12" fmla="*/ 1005840 w 1927860"/>
              <a:gd name="connsiteY12" fmla="*/ 267726 h 1639326"/>
              <a:gd name="connsiteX13" fmla="*/ 1028700 w 1927860"/>
              <a:gd name="connsiteY13" fmla="*/ 603006 h 1639326"/>
              <a:gd name="connsiteX14" fmla="*/ 1074420 w 1927860"/>
              <a:gd name="connsiteY14" fmla="*/ 1144026 h 1639326"/>
              <a:gd name="connsiteX15" fmla="*/ 1173480 w 1927860"/>
              <a:gd name="connsiteY15" fmla="*/ 1418346 h 1639326"/>
              <a:gd name="connsiteX16" fmla="*/ 1257300 w 1927860"/>
              <a:gd name="connsiteY16" fmla="*/ 1547886 h 1639326"/>
              <a:gd name="connsiteX17" fmla="*/ 1386840 w 1927860"/>
              <a:gd name="connsiteY17" fmla="*/ 1578366 h 1639326"/>
              <a:gd name="connsiteX18" fmla="*/ 1516380 w 1927860"/>
              <a:gd name="connsiteY18" fmla="*/ 1601226 h 1639326"/>
              <a:gd name="connsiteX19" fmla="*/ 1645920 w 1927860"/>
              <a:gd name="connsiteY19" fmla="*/ 1616466 h 1639326"/>
              <a:gd name="connsiteX20" fmla="*/ 1729740 w 1927860"/>
              <a:gd name="connsiteY20" fmla="*/ 1608846 h 1639326"/>
              <a:gd name="connsiteX21" fmla="*/ 1927860 w 1927860"/>
              <a:gd name="connsiteY21" fmla="*/ 1631706 h 16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860" h="1639326">
                <a:moveTo>
                  <a:pt x="0" y="1639326"/>
                </a:moveTo>
                <a:cubicBezTo>
                  <a:pt x="76835" y="1636151"/>
                  <a:pt x="153670" y="1632976"/>
                  <a:pt x="198120" y="1624086"/>
                </a:cubicBezTo>
                <a:cubicBezTo>
                  <a:pt x="242570" y="1615196"/>
                  <a:pt x="242570" y="1591066"/>
                  <a:pt x="266700" y="1585986"/>
                </a:cubicBezTo>
                <a:cubicBezTo>
                  <a:pt x="290830" y="1580906"/>
                  <a:pt x="320040" y="1599956"/>
                  <a:pt x="342900" y="1593606"/>
                </a:cubicBezTo>
                <a:cubicBezTo>
                  <a:pt x="365760" y="1587256"/>
                  <a:pt x="372110" y="1558046"/>
                  <a:pt x="403860" y="1547886"/>
                </a:cubicBezTo>
                <a:cubicBezTo>
                  <a:pt x="435610" y="1537726"/>
                  <a:pt x="499110" y="1559316"/>
                  <a:pt x="533400" y="1532646"/>
                </a:cubicBezTo>
                <a:cubicBezTo>
                  <a:pt x="567690" y="1505976"/>
                  <a:pt x="581660" y="1422156"/>
                  <a:pt x="609600" y="1387866"/>
                </a:cubicBezTo>
                <a:cubicBezTo>
                  <a:pt x="637540" y="1353576"/>
                  <a:pt x="679450" y="1415806"/>
                  <a:pt x="701040" y="1326906"/>
                </a:cubicBezTo>
                <a:cubicBezTo>
                  <a:pt x="722630" y="1238006"/>
                  <a:pt x="720090" y="1071636"/>
                  <a:pt x="739140" y="854466"/>
                </a:cubicBezTo>
                <a:cubicBezTo>
                  <a:pt x="758190" y="637296"/>
                  <a:pt x="789940" y="130566"/>
                  <a:pt x="815340" y="23886"/>
                </a:cubicBezTo>
                <a:cubicBezTo>
                  <a:pt x="840740" y="-82794"/>
                  <a:pt x="863600" y="201686"/>
                  <a:pt x="891540" y="214386"/>
                </a:cubicBezTo>
                <a:cubicBezTo>
                  <a:pt x="919480" y="227086"/>
                  <a:pt x="963930" y="91196"/>
                  <a:pt x="982980" y="100086"/>
                </a:cubicBezTo>
                <a:cubicBezTo>
                  <a:pt x="1002030" y="108976"/>
                  <a:pt x="998220" y="183906"/>
                  <a:pt x="1005840" y="267726"/>
                </a:cubicBezTo>
                <a:cubicBezTo>
                  <a:pt x="1013460" y="351546"/>
                  <a:pt x="1017270" y="456956"/>
                  <a:pt x="1028700" y="603006"/>
                </a:cubicBezTo>
                <a:cubicBezTo>
                  <a:pt x="1040130" y="749056"/>
                  <a:pt x="1050290" y="1008136"/>
                  <a:pt x="1074420" y="1144026"/>
                </a:cubicBezTo>
                <a:cubicBezTo>
                  <a:pt x="1098550" y="1279916"/>
                  <a:pt x="1143000" y="1351036"/>
                  <a:pt x="1173480" y="1418346"/>
                </a:cubicBezTo>
                <a:cubicBezTo>
                  <a:pt x="1203960" y="1485656"/>
                  <a:pt x="1221740" y="1521216"/>
                  <a:pt x="1257300" y="1547886"/>
                </a:cubicBezTo>
                <a:cubicBezTo>
                  <a:pt x="1292860" y="1574556"/>
                  <a:pt x="1343660" y="1569476"/>
                  <a:pt x="1386840" y="1578366"/>
                </a:cubicBezTo>
                <a:cubicBezTo>
                  <a:pt x="1430020" y="1587256"/>
                  <a:pt x="1473200" y="1594876"/>
                  <a:pt x="1516380" y="1601226"/>
                </a:cubicBezTo>
                <a:cubicBezTo>
                  <a:pt x="1559560" y="1607576"/>
                  <a:pt x="1610360" y="1615196"/>
                  <a:pt x="1645920" y="1616466"/>
                </a:cubicBezTo>
                <a:cubicBezTo>
                  <a:pt x="1681480" y="1617736"/>
                  <a:pt x="1682750" y="1606306"/>
                  <a:pt x="1729740" y="1608846"/>
                </a:cubicBezTo>
                <a:cubicBezTo>
                  <a:pt x="1776730" y="1611386"/>
                  <a:pt x="1852295" y="1621546"/>
                  <a:pt x="1927860" y="1631706"/>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FB0CE65A-5DE1-4052-A11E-FC54FE193C63}"/>
              </a:ext>
            </a:extLst>
          </p:cNvPr>
          <p:cNvPicPr>
            <a:picLocks noChangeAspect="1"/>
          </p:cNvPicPr>
          <p:nvPr/>
        </p:nvPicPr>
        <p:blipFill>
          <a:blip r:embed="rId3"/>
          <a:stretch>
            <a:fillRect/>
          </a:stretch>
        </p:blipFill>
        <p:spPr>
          <a:xfrm>
            <a:off x="4112892" y="60090"/>
            <a:ext cx="2320471" cy="2316558"/>
          </a:xfrm>
          <a:prstGeom prst="rect">
            <a:avLst/>
          </a:prstGeom>
        </p:spPr>
      </p:pic>
      <p:pic>
        <p:nvPicPr>
          <p:cNvPr id="31" name="Picture 30">
            <a:extLst>
              <a:ext uri="{FF2B5EF4-FFF2-40B4-BE49-F238E27FC236}">
                <a16:creationId xmlns:a16="http://schemas.microsoft.com/office/drawing/2014/main" id="{61762C2F-6A7E-463A-BB60-6528958A941B}"/>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3" name="Freeform: Shape 32">
            <a:extLst>
              <a:ext uri="{FF2B5EF4-FFF2-40B4-BE49-F238E27FC236}">
                <a16:creationId xmlns:a16="http://schemas.microsoft.com/office/drawing/2014/main" id="{05EA3372-4B19-40EE-8CF1-BC1059E8AD44}"/>
              </a:ext>
            </a:extLst>
          </p:cNvPr>
          <p:cNvSpPr/>
          <p:nvPr/>
        </p:nvSpPr>
        <p:spPr>
          <a:xfrm>
            <a:off x="7192509" y="2436624"/>
            <a:ext cx="3773264" cy="3631887"/>
          </a:xfrm>
          <a:custGeom>
            <a:avLst/>
            <a:gdLst>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503420 w 8191500"/>
              <a:gd name="connsiteY23" fmla="*/ 1585109 h 1674599"/>
              <a:gd name="connsiteX24" fmla="*/ 4792980 w 8191500"/>
              <a:gd name="connsiteY24" fmla="*/ 1638449 h 1674599"/>
              <a:gd name="connsiteX25" fmla="*/ 5097780 w 8191500"/>
              <a:gd name="connsiteY25" fmla="*/ 1592729 h 1674599"/>
              <a:gd name="connsiteX26" fmla="*/ 5181600 w 8191500"/>
              <a:gd name="connsiteY26" fmla="*/ 1371749 h 1674599"/>
              <a:gd name="connsiteX27" fmla="*/ 5288280 w 8191500"/>
              <a:gd name="connsiteY27" fmla="*/ 1226969 h 1674599"/>
              <a:gd name="connsiteX28" fmla="*/ 5372100 w 8191500"/>
              <a:gd name="connsiteY28" fmla="*/ 1348889 h 1674599"/>
              <a:gd name="connsiteX29" fmla="*/ 5471160 w 8191500"/>
              <a:gd name="connsiteY29" fmla="*/ 1265069 h 1674599"/>
              <a:gd name="connsiteX30" fmla="*/ 5562600 w 8191500"/>
              <a:gd name="connsiteY30" fmla="*/ 1508909 h 1674599"/>
              <a:gd name="connsiteX31" fmla="*/ 5638800 w 8191500"/>
              <a:gd name="connsiteY31" fmla="*/ 1539389 h 1674599"/>
              <a:gd name="connsiteX32" fmla="*/ 5829300 w 8191500"/>
              <a:gd name="connsiteY32" fmla="*/ 1310789 h 1674599"/>
              <a:gd name="connsiteX33" fmla="*/ 5928360 w 8191500"/>
              <a:gd name="connsiteY33" fmla="*/ 1356509 h 1674599"/>
              <a:gd name="connsiteX34" fmla="*/ 6118860 w 8191500"/>
              <a:gd name="connsiteY34" fmla="*/ 1379369 h 1674599"/>
              <a:gd name="connsiteX35" fmla="*/ 6294120 w 8191500"/>
              <a:gd name="connsiteY35" fmla="*/ 1554629 h 1674599"/>
              <a:gd name="connsiteX36" fmla="*/ 6385560 w 8191500"/>
              <a:gd name="connsiteY36" fmla="*/ 1402229 h 1674599"/>
              <a:gd name="connsiteX37" fmla="*/ 6484620 w 8191500"/>
              <a:gd name="connsiteY37" fmla="*/ 1402229 h 1674599"/>
              <a:gd name="connsiteX38" fmla="*/ 6553200 w 8191500"/>
              <a:gd name="connsiteY38" fmla="*/ 1326029 h 1674599"/>
              <a:gd name="connsiteX39" fmla="*/ 6652260 w 8191500"/>
              <a:gd name="connsiteY39" fmla="*/ 1028849 h 1674599"/>
              <a:gd name="connsiteX40" fmla="*/ 6758940 w 8191500"/>
              <a:gd name="connsiteY40" fmla="*/ 922169 h 1674599"/>
              <a:gd name="connsiteX41" fmla="*/ 6835140 w 8191500"/>
              <a:gd name="connsiteY41" fmla="*/ 1280309 h 1674599"/>
              <a:gd name="connsiteX42" fmla="*/ 6949440 w 8191500"/>
              <a:gd name="connsiteY42" fmla="*/ 1486049 h 1674599"/>
              <a:gd name="connsiteX43" fmla="*/ 7018020 w 8191500"/>
              <a:gd name="connsiteY43" fmla="*/ 952649 h 1674599"/>
              <a:gd name="connsiteX44" fmla="*/ 7078980 w 8191500"/>
              <a:gd name="connsiteY44" fmla="*/ 388769 h 1674599"/>
              <a:gd name="connsiteX45" fmla="*/ 7094220 w 8191500"/>
              <a:gd name="connsiteY45" fmla="*/ 149 h 1674599"/>
              <a:gd name="connsiteX46" fmla="*/ 7147560 w 8191500"/>
              <a:gd name="connsiteY46" fmla="*/ 350669 h 1674599"/>
              <a:gd name="connsiteX47" fmla="*/ 7208520 w 8191500"/>
              <a:gd name="connsiteY47" fmla="*/ 960269 h 1674599"/>
              <a:gd name="connsiteX48" fmla="*/ 7299960 w 8191500"/>
              <a:gd name="connsiteY48" fmla="*/ 1310789 h 1674599"/>
              <a:gd name="connsiteX49" fmla="*/ 7406640 w 8191500"/>
              <a:gd name="connsiteY49" fmla="*/ 1531769 h 1674599"/>
              <a:gd name="connsiteX50" fmla="*/ 7589520 w 8191500"/>
              <a:gd name="connsiteY50" fmla="*/ 1592729 h 1674599"/>
              <a:gd name="connsiteX51" fmla="*/ 7764780 w 8191500"/>
              <a:gd name="connsiteY51" fmla="*/ 1547009 h 1674599"/>
              <a:gd name="connsiteX52" fmla="*/ 7978140 w 8191500"/>
              <a:gd name="connsiteY52" fmla="*/ 1585109 h 1674599"/>
              <a:gd name="connsiteX53" fmla="*/ 8031480 w 8191500"/>
              <a:gd name="connsiteY53" fmla="*/ 1615589 h 1674599"/>
              <a:gd name="connsiteX54" fmla="*/ 8191500 w 8191500"/>
              <a:gd name="connsiteY5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358640 w 8191500"/>
              <a:gd name="connsiteY22" fmla="*/ 1607969 h 1674599"/>
              <a:gd name="connsiteX23" fmla="*/ 4792980 w 8191500"/>
              <a:gd name="connsiteY23" fmla="*/ 1638449 h 1674599"/>
              <a:gd name="connsiteX24" fmla="*/ 5097780 w 8191500"/>
              <a:gd name="connsiteY24" fmla="*/ 1592729 h 1674599"/>
              <a:gd name="connsiteX25" fmla="*/ 5181600 w 8191500"/>
              <a:gd name="connsiteY25" fmla="*/ 1371749 h 1674599"/>
              <a:gd name="connsiteX26" fmla="*/ 5288280 w 8191500"/>
              <a:gd name="connsiteY26" fmla="*/ 1226969 h 1674599"/>
              <a:gd name="connsiteX27" fmla="*/ 5372100 w 8191500"/>
              <a:gd name="connsiteY27" fmla="*/ 1348889 h 1674599"/>
              <a:gd name="connsiteX28" fmla="*/ 5471160 w 8191500"/>
              <a:gd name="connsiteY28" fmla="*/ 1265069 h 1674599"/>
              <a:gd name="connsiteX29" fmla="*/ 5562600 w 8191500"/>
              <a:gd name="connsiteY29" fmla="*/ 1508909 h 1674599"/>
              <a:gd name="connsiteX30" fmla="*/ 5638800 w 8191500"/>
              <a:gd name="connsiteY30" fmla="*/ 1539389 h 1674599"/>
              <a:gd name="connsiteX31" fmla="*/ 5829300 w 8191500"/>
              <a:gd name="connsiteY31" fmla="*/ 1310789 h 1674599"/>
              <a:gd name="connsiteX32" fmla="*/ 5928360 w 8191500"/>
              <a:gd name="connsiteY32" fmla="*/ 1356509 h 1674599"/>
              <a:gd name="connsiteX33" fmla="*/ 6118860 w 8191500"/>
              <a:gd name="connsiteY33" fmla="*/ 1379369 h 1674599"/>
              <a:gd name="connsiteX34" fmla="*/ 6294120 w 8191500"/>
              <a:gd name="connsiteY34" fmla="*/ 1554629 h 1674599"/>
              <a:gd name="connsiteX35" fmla="*/ 6385560 w 8191500"/>
              <a:gd name="connsiteY35" fmla="*/ 1402229 h 1674599"/>
              <a:gd name="connsiteX36" fmla="*/ 6484620 w 8191500"/>
              <a:gd name="connsiteY36" fmla="*/ 1402229 h 1674599"/>
              <a:gd name="connsiteX37" fmla="*/ 6553200 w 8191500"/>
              <a:gd name="connsiteY37" fmla="*/ 1326029 h 1674599"/>
              <a:gd name="connsiteX38" fmla="*/ 6652260 w 8191500"/>
              <a:gd name="connsiteY38" fmla="*/ 1028849 h 1674599"/>
              <a:gd name="connsiteX39" fmla="*/ 6758940 w 8191500"/>
              <a:gd name="connsiteY39" fmla="*/ 922169 h 1674599"/>
              <a:gd name="connsiteX40" fmla="*/ 6835140 w 8191500"/>
              <a:gd name="connsiteY40" fmla="*/ 1280309 h 1674599"/>
              <a:gd name="connsiteX41" fmla="*/ 6949440 w 8191500"/>
              <a:gd name="connsiteY41" fmla="*/ 1486049 h 1674599"/>
              <a:gd name="connsiteX42" fmla="*/ 7018020 w 8191500"/>
              <a:gd name="connsiteY42" fmla="*/ 952649 h 1674599"/>
              <a:gd name="connsiteX43" fmla="*/ 7078980 w 8191500"/>
              <a:gd name="connsiteY43" fmla="*/ 388769 h 1674599"/>
              <a:gd name="connsiteX44" fmla="*/ 7094220 w 8191500"/>
              <a:gd name="connsiteY44" fmla="*/ 149 h 1674599"/>
              <a:gd name="connsiteX45" fmla="*/ 7147560 w 8191500"/>
              <a:gd name="connsiteY45" fmla="*/ 350669 h 1674599"/>
              <a:gd name="connsiteX46" fmla="*/ 7208520 w 8191500"/>
              <a:gd name="connsiteY46" fmla="*/ 960269 h 1674599"/>
              <a:gd name="connsiteX47" fmla="*/ 7299960 w 8191500"/>
              <a:gd name="connsiteY47" fmla="*/ 1310789 h 1674599"/>
              <a:gd name="connsiteX48" fmla="*/ 7406640 w 8191500"/>
              <a:gd name="connsiteY48" fmla="*/ 1531769 h 1674599"/>
              <a:gd name="connsiteX49" fmla="*/ 7589520 w 8191500"/>
              <a:gd name="connsiteY49" fmla="*/ 1592729 h 1674599"/>
              <a:gd name="connsiteX50" fmla="*/ 7764780 w 8191500"/>
              <a:gd name="connsiteY50" fmla="*/ 1547009 h 1674599"/>
              <a:gd name="connsiteX51" fmla="*/ 7978140 w 8191500"/>
              <a:gd name="connsiteY51" fmla="*/ 1585109 h 1674599"/>
              <a:gd name="connsiteX52" fmla="*/ 8031480 w 8191500"/>
              <a:gd name="connsiteY52" fmla="*/ 1615589 h 1674599"/>
              <a:gd name="connsiteX53" fmla="*/ 8191500 w 8191500"/>
              <a:gd name="connsiteY5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076700 w 8191500"/>
              <a:gd name="connsiteY21" fmla="*/ 1630829 h 1674599"/>
              <a:gd name="connsiteX22" fmla="*/ 4792980 w 8191500"/>
              <a:gd name="connsiteY22" fmla="*/ 1638449 h 1674599"/>
              <a:gd name="connsiteX23" fmla="*/ 5097780 w 8191500"/>
              <a:gd name="connsiteY23" fmla="*/ 1592729 h 1674599"/>
              <a:gd name="connsiteX24" fmla="*/ 5181600 w 8191500"/>
              <a:gd name="connsiteY24" fmla="*/ 1371749 h 1674599"/>
              <a:gd name="connsiteX25" fmla="*/ 5288280 w 8191500"/>
              <a:gd name="connsiteY25" fmla="*/ 1226969 h 1674599"/>
              <a:gd name="connsiteX26" fmla="*/ 5372100 w 8191500"/>
              <a:gd name="connsiteY26" fmla="*/ 1348889 h 1674599"/>
              <a:gd name="connsiteX27" fmla="*/ 5471160 w 8191500"/>
              <a:gd name="connsiteY27" fmla="*/ 1265069 h 1674599"/>
              <a:gd name="connsiteX28" fmla="*/ 5562600 w 8191500"/>
              <a:gd name="connsiteY28" fmla="*/ 1508909 h 1674599"/>
              <a:gd name="connsiteX29" fmla="*/ 5638800 w 8191500"/>
              <a:gd name="connsiteY29" fmla="*/ 1539389 h 1674599"/>
              <a:gd name="connsiteX30" fmla="*/ 5829300 w 8191500"/>
              <a:gd name="connsiteY30" fmla="*/ 1310789 h 1674599"/>
              <a:gd name="connsiteX31" fmla="*/ 5928360 w 8191500"/>
              <a:gd name="connsiteY31" fmla="*/ 1356509 h 1674599"/>
              <a:gd name="connsiteX32" fmla="*/ 6118860 w 8191500"/>
              <a:gd name="connsiteY32" fmla="*/ 1379369 h 1674599"/>
              <a:gd name="connsiteX33" fmla="*/ 6294120 w 8191500"/>
              <a:gd name="connsiteY33" fmla="*/ 1554629 h 1674599"/>
              <a:gd name="connsiteX34" fmla="*/ 6385560 w 8191500"/>
              <a:gd name="connsiteY34" fmla="*/ 1402229 h 1674599"/>
              <a:gd name="connsiteX35" fmla="*/ 6484620 w 8191500"/>
              <a:gd name="connsiteY35" fmla="*/ 1402229 h 1674599"/>
              <a:gd name="connsiteX36" fmla="*/ 6553200 w 8191500"/>
              <a:gd name="connsiteY36" fmla="*/ 1326029 h 1674599"/>
              <a:gd name="connsiteX37" fmla="*/ 6652260 w 8191500"/>
              <a:gd name="connsiteY37" fmla="*/ 1028849 h 1674599"/>
              <a:gd name="connsiteX38" fmla="*/ 6758940 w 8191500"/>
              <a:gd name="connsiteY38" fmla="*/ 922169 h 1674599"/>
              <a:gd name="connsiteX39" fmla="*/ 6835140 w 8191500"/>
              <a:gd name="connsiteY39" fmla="*/ 1280309 h 1674599"/>
              <a:gd name="connsiteX40" fmla="*/ 6949440 w 8191500"/>
              <a:gd name="connsiteY40" fmla="*/ 1486049 h 1674599"/>
              <a:gd name="connsiteX41" fmla="*/ 7018020 w 8191500"/>
              <a:gd name="connsiteY41" fmla="*/ 952649 h 1674599"/>
              <a:gd name="connsiteX42" fmla="*/ 7078980 w 8191500"/>
              <a:gd name="connsiteY42" fmla="*/ 388769 h 1674599"/>
              <a:gd name="connsiteX43" fmla="*/ 7094220 w 8191500"/>
              <a:gd name="connsiteY43" fmla="*/ 149 h 1674599"/>
              <a:gd name="connsiteX44" fmla="*/ 7147560 w 8191500"/>
              <a:gd name="connsiteY44" fmla="*/ 350669 h 1674599"/>
              <a:gd name="connsiteX45" fmla="*/ 7208520 w 8191500"/>
              <a:gd name="connsiteY45" fmla="*/ 960269 h 1674599"/>
              <a:gd name="connsiteX46" fmla="*/ 7299960 w 8191500"/>
              <a:gd name="connsiteY46" fmla="*/ 1310789 h 1674599"/>
              <a:gd name="connsiteX47" fmla="*/ 7406640 w 8191500"/>
              <a:gd name="connsiteY47" fmla="*/ 1531769 h 1674599"/>
              <a:gd name="connsiteX48" fmla="*/ 7589520 w 8191500"/>
              <a:gd name="connsiteY48" fmla="*/ 1592729 h 1674599"/>
              <a:gd name="connsiteX49" fmla="*/ 7764780 w 8191500"/>
              <a:gd name="connsiteY49" fmla="*/ 1547009 h 1674599"/>
              <a:gd name="connsiteX50" fmla="*/ 7978140 w 8191500"/>
              <a:gd name="connsiteY50" fmla="*/ 1585109 h 1674599"/>
              <a:gd name="connsiteX51" fmla="*/ 8031480 w 8191500"/>
              <a:gd name="connsiteY51" fmla="*/ 1615589 h 1674599"/>
              <a:gd name="connsiteX52" fmla="*/ 8191500 w 8191500"/>
              <a:gd name="connsiteY5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3962400 w 8191500"/>
              <a:gd name="connsiteY20" fmla="*/ 1592729 h 1674599"/>
              <a:gd name="connsiteX21" fmla="*/ 4792980 w 8191500"/>
              <a:gd name="connsiteY21" fmla="*/ 1638449 h 1674599"/>
              <a:gd name="connsiteX22" fmla="*/ 5097780 w 8191500"/>
              <a:gd name="connsiteY22" fmla="*/ 1592729 h 1674599"/>
              <a:gd name="connsiteX23" fmla="*/ 5181600 w 8191500"/>
              <a:gd name="connsiteY23" fmla="*/ 1371749 h 1674599"/>
              <a:gd name="connsiteX24" fmla="*/ 5288280 w 8191500"/>
              <a:gd name="connsiteY24" fmla="*/ 1226969 h 1674599"/>
              <a:gd name="connsiteX25" fmla="*/ 5372100 w 8191500"/>
              <a:gd name="connsiteY25" fmla="*/ 1348889 h 1674599"/>
              <a:gd name="connsiteX26" fmla="*/ 5471160 w 8191500"/>
              <a:gd name="connsiteY26" fmla="*/ 1265069 h 1674599"/>
              <a:gd name="connsiteX27" fmla="*/ 5562600 w 8191500"/>
              <a:gd name="connsiteY27" fmla="*/ 1508909 h 1674599"/>
              <a:gd name="connsiteX28" fmla="*/ 5638800 w 8191500"/>
              <a:gd name="connsiteY28" fmla="*/ 1539389 h 1674599"/>
              <a:gd name="connsiteX29" fmla="*/ 5829300 w 8191500"/>
              <a:gd name="connsiteY29" fmla="*/ 1310789 h 1674599"/>
              <a:gd name="connsiteX30" fmla="*/ 5928360 w 8191500"/>
              <a:gd name="connsiteY30" fmla="*/ 1356509 h 1674599"/>
              <a:gd name="connsiteX31" fmla="*/ 6118860 w 8191500"/>
              <a:gd name="connsiteY31" fmla="*/ 1379369 h 1674599"/>
              <a:gd name="connsiteX32" fmla="*/ 6294120 w 8191500"/>
              <a:gd name="connsiteY32" fmla="*/ 1554629 h 1674599"/>
              <a:gd name="connsiteX33" fmla="*/ 6385560 w 8191500"/>
              <a:gd name="connsiteY33" fmla="*/ 1402229 h 1674599"/>
              <a:gd name="connsiteX34" fmla="*/ 6484620 w 8191500"/>
              <a:gd name="connsiteY34" fmla="*/ 1402229 h 1674599"/>
              <a:gd name="connsiteX35" fmla="*/ 6553200 w 8191500"/>
              <a:gd name="connsiteY35" fmla="*/ 1326029 h 1674599"/>
              <a:gd name="connsiteX36" fmla="*/ 6652260 w 8191500"/>
              <a:gd name="connsiteY36" fmla="*/ 1028849 h 1674599"/>
              <a:gd name="connsiteX37" fmla="*/ 6758940 w 8191500"/>
              <a:gd name="connsiteY37" fmla="*/ 922169 h 1674599"/>
              <a:gd name="connsiteX38" fmla="*/ 6835140 w 8191500"/>
              <a:gd name="connsiteY38" fmla="*/ 1280309 h 1674599"/>
              <a:gd name="connsiteX39" fmla="*/ 6949440 w 8191500"/>
              <a:gd name="connsiteY39" fmla="*/ 1486049 h 1674599"/>
              <a:gd name="connsiteX40" fmla="*/ 7018020 w 8191500"/>
              <a:gd name="connsiteY40" fmla="*/ 952649 h 1674599"/>
              <a:gd name="connsiteX41" fmla="*/ 7078980 w 8191500"/>
              <a:gd name="connsiteY41" fmla="*/ 388769 h 1674599"/>
              <a:gd name="connsiteX42" fmla="*/ 7094220 w 8191500"/>
              <a:gd name="connsiteY42" fmla="*/ 149 h 1674599"/>
              <a:gd name="connsiteX43" fmla="*/ 7147560 w 8191500"/>
              <a:gd name="connsiteY43" fmla="*/ 350669 h 1674599"/>
              <a:gd name="connsiteX44" fmla="*/ 7208520 w 8191500"/>
              <a:gd name="connsiteY44" fmla="*/ 960269 h 1674599"/>
              <a:gd name="connsiteX45" fmla="*/ 7299960 w 8191500"/>
              <a:gd name="connsiteY45" fmla="*/ 1310789 h 1674599"/>
              <a:gd name="connsiteX46" fmla="*/ 7406640 w 8191500"/>
              <a:gd name="connsiteY46" fmla="*/ 1531769 h 1674599"/>
              <a:gd name="connsiteX47" fmla="*/ 7589520 w 8191500"/>
              <a:gd name="connsiteY47" fmla="*/ 1592729 h 1674599"/>
              <a:gd name="connsiteX48" fmla="*/ 7764780 w 8191500"/>
              <a:gd name="connsiteY48" fmla="*/ 1547009 h 1674599"/>
              <a:gd name="connsiteX49" fmla="*/ 7978140 w 8191500"/>
              <a:gd name="connsiteY49" fmla="*/ 1585109 h 1674599"/>
              <a:gd name="connsiteX50" fmla="*/ 8031480 w 8191500"/>
              <a:gd name="connsiteY50" fmla="*/ 1615589 h 1674599"/>
              <a:gd name="connsiteX51" fmla="*/ 8191500 w 8191500"/>
              <a:gd name="connsiteY5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3855720 w 8191500"/>
              <a:gd name="connsiteY19" fmla="*/ 1623209 h 1674599"/>
              <a:gd name="connsiteX20" fmla="*/ 4792980 w 8191500"/>
              <a:gd name="connsiteY20" fmla="*/ 1638449 h 1674599"/>
              <a:gd name="connsiteX21" fmla="*/ 5097780 w 8191500"/>
              <a:gd name="connsiteY21" fmla="*/ 1592729 h 1674599"/>
              <a:gd name="connsiteX22" fmla="*/ 5181600 w 8191500"/>
              <a:gd name="connsiteY22" fmla="*/ 1371749 h 1674599"/>
              <a:gd name="connsiteX23" fmla="*/ 5288280 w 8191500"/>
              <a:gd name="connsiteY23" fmla="*/ 1226969 h 1674599"/>
              <a:gd name="connsiteX24" fmla="*/ 5372100 w 8191500"/>
              <a:gd name="connsiteY24" fmla="*/ 1348889 h 1674599"/>
              <a:gd name="connsiteX25" fmla="*/ 5471160 w 8191500"/>
              <a:gd name="connsiteY25" fmla="*/ 1265069 h 1674599"/>
              <a:gd name="connsiteX26" fmla="*/ 5562600 w 8191500"/>
              <a:gd name="connsiteY26" fmla="*/ 1508909 h 1674599"/>
              <a:gd name="connsiteX27" fmla="*/ 5638800 w 8191500"/>
              <a:gd name="connsiteY27" fmla="*/ 1539389 h 1674599"/>
              <a:gd name="connsiteX28" fmla="*/ 5829300 w 8191500"/>
              <a:gd name="connsiteY28" fmla="*/ 1310789 h 1674599"/>
              <a:gd name="connsiteX29" fmla="*/ 5928360 w 8191500"/>
              <a:gd name="connsiteY29" fmla="*/ 1356509 h 1674599"/>
              <a:gd name="connsiteX30" fmla="*/ 6118860 w 8191500"/>
              <a:gd name="connsiteY30" fmla="*/ 1379369 h 1674599"/>
              <a:gd name="connsiteX31" fmla="*/ 6294120 w 8191500"/>
              <a:gd name="connsiteY31" fmla="*/ 1554629 h 1674599"/>
              <a:gd name="connsiteX32" fmla="*/ 6385560 w 8191500"/>
              <a:gd name="connsiteY32" fmla="*/ 1402229 h 1674599"/>
              <a:gd name="connsiteX33" fmla="*/ 6484620 w 8191500"/>
              <a:gd name="connsiteY33" fmla="*/ 1402229 h 1674599"/>
              <a:gd name="connsiteX34" fmla="*/ 6553200 w 8191500"/>
              <a:gd name="connsiteY34" fmla="*/ 1326029 h 1674599"/>
              <a:gd name="connsiteX35" fmla="*/ 6652260 w 8191500"/>
              <a:gd name="connsiteY35" fmla="*/ 1028849 h 1674599"/>
              <a:gd name="connsiteX36" fmla="*/ 6758940 w 8191500"/>
              <a:gd name="connsiteY36" fmla="*/ 922169 h 1674599"/>
              <a:gd name="connsiteX37" fmla="*/ 6835140 w 8191500"/>
              <a:gd name="connsiteY37" fmla="*/ 1280309 h 1674599"/>
              <a:gd name="connsiteX38" fmla="*/ 6949440 w 8191500"/>
              <a:gd name="connsiteY38" fmla="*/ 1486049 h 1674599"/>
              <a:gd name="connsiteX39" fmla="*/ 7018020 w 8191500"/>
              <a:gd name="connsiteY39" fmla="*/ 952649 h 1674599"/>
              <a:gd name="connsiteX40" fmla="*/ 7078980 w 8191500"/>
              <a:gd name="connsiteY40" fmla="*/ 388769 h 1674599"/>
              <a:gd name="connsiteX41" fmla="*/ 7094220 w 8191500"/>
              <a:gd name="connsiteY41" fmla="*/ 149 h 1674599"/>
              <a:gd name="connsiteX42" fmla="*/ 7147560 w 8191500"/>
              <a:gd name="connsiteY42" fmla="*/ 350669 h 1674599"/>
              <a:gd name="connsiteX43" fmla="*/ 7208520 w 8191500"/>
              <a:gd name="connsiteY43" fmla="*/ 960269 h 1674599"/>
              <a:gd name="connsiteX44" fmla="*/ 7299960 w 8191500"/>
              <a:gd name="connsiteY44" fmla="*/ 1310789 h 1674599"/>
              <a:gd name="connsiteX45" fmla="*/ 7406640 w 8191500"/>
              <a:gd name="connsiteY45" fmla="*/ 1531769 h 1674599"/>
              <a:gd name="connsiteX46" fmla="*/ 7589520 w 8191500"/>
              <a:gd name="connsiteY46" fmla="*/ 1592729 h 1674599"/>
              <a:gd name="connsiteX47" fmla="*/ 7764780 w 8191500"/>
              <a:gd name="connsiteY47" fmla="*/ 1547009 h 1674599"/>
              <a:gd name="connsiteX48" fmla="*/ 7978140 w 8191500"/>
              <a:gd name="connsiteY48" fmla="*/ 1585109 h 1674599"/>
              <a:gd name="connsiteX49" fmla="*/ 8031480 w 8191500"/>
              <a:gd name="connsiteY49" fmla="*/ 1615589 h 1674599"/>
              <a:gd name="connsiteX50" fmla="*/ 8191500 w 8191500"/>
              <a:gd name="connsiteY5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3566160 w 8191500"/>
              <a:gd name="connsiteY18" fmla="*/ 1585109 h 1674599"/>
              <a:gd name="connsiteX19" fmla="*/ 4792980 w 8191500"/>
              <a:gd name="connsiteY19" fmla="*/ 1638449 h 1674599"/>
              <a:gd name="connsiteX20" fmla="*/ 5097780 w 8191500"/>
              <a:gd name="connsiteY20" fmla="*/ 1592729 h 1674599"/>
              <a:gd name="connsiteX21" fmla="*/ 5181600 w 8191500"/>
              <a:gd name="connsiteY21" fmla="*/ 1371749 h 1674599"/>
              <a:gd name="connsiteX22" fmla="*/ 5288280 w 8191500"/>
              <a:gd name="connsiteY22" fmla="*/ 1226969 h 1674599"/>
              <a:gd name="connsiteX23" fmla="*/ 5372100 w 8191500"/>
              <a:gd name="connsiteY23" fmla="*/ 1348889 h 1674599"/>
              <a:gd name="connsiteX24" fmla="*/ 5471160 w 8191500"/>
              <a:gd name="connsiteY24" fmla="*/ 1265069 h 1674599"/>
              <a:gd name="connsiteX25" fmla="*/ 5562600 w 8191500"/>
              <a:gd name="connsiteY25" fmla="*/ 1508909 h 1674599"/>
              <a:gd name="connsiteX26" fmla="*/ 5638800 w 8191500"/>
              <a:gd name="connsiteY26" fmla="*/ 1539389 h 1674599"/>
              <a:gd name="connsiteX27" fmla="*/ 5829300 w 8191500"/>
              <a:gd name="connsiteY27" fmla="*/ 1310789 h 1674599"/>
              <a:gd name="connsiteX28" fmla="*/ 5928360 w 8191500"/>
              <a:gd name="connsiteY28" fmla="*/ 1356509 h 1674599"/>
              <a:gd name="connsiteX29" fmla="*/ 6118860 w 8191500"/>
              <a:gd name="connsiteY29" fmla="*/ 1379369 h 1674599"/>
              <a:gd name="connsiteX30" fmla="*/ 6294120 w 8191500"/>
              <a:gd name="connsiteY30" fmla="*/ 1554629 h 1674599"/>
              <a:gd name="connsiteX31" fmla="*/ 6385560 w 8191500"/>
              <a:gd name="connsiteY31" fmla="*/ 1402229 h 1674599"/>
              <a:gd name="connsiteX32" fmla="*/ 6484620 w 8191500"/>
              <a:gd name="connsiteY32" fmla="*/ 1402229 h 1674599"/>
              <a:gd name="connsiteX33" fmla="*/ 6553200 w 8191500"/>
              <a:gd name="connsiteY33" fmla="*/ 1326029 h 1674599"/>
              <a:gd name="connsiteX34" fmla="*/ 6652260 w 8191500"/>
              <a:gd name="connsiteY34" fmla="*/ 1028849 h 1674599"/>
              <a:gd name="connsiteX35" fmla="*/ 6758940 w 8191500"/>
              <a:gd name="connsiteY35" fmla="*/ 922169 h 1674599"/>
              <a:gd name="connsiteX36" fmla="*/ 6835140 w 8191500"/>
              <a:gd name="connsiteY36" fmla="*/ 1280309 h 1674599"/>
              <a:gd name="connsiteX37" fmla="*/ 6949440 w 8191500"/>
              <a:gd name="connsiteY37" fmla="*/ 1486049 h 1674599"/>
              <a:gd name="connsiteX38" fmla="*/ 7018020 w 8191500"/>
              <a:gd name="connsiteY38" fmla="*/ 952649 h 1674599"/>
              <a:gd name="connsiteX39" fmla="*/ 7078980 w 8191500"/>
              <a:gd name="connsiteY39" fmla="*/ 388769 h 1674599"/>
              <a:gd name="connsiteX40" fmla="*/ 7094220 w 8191500"/>
              <a:gd name="connsiteY40" fmla="*/ 149 h 1674599"/>
              <a:gd name="connsiteX41" fmla="*/ 7147560 w 8191500"/>
              <a:gd name="connsiteY41" fmla="*/ 350669 h 1674599"/>
              <a:gd name="connsiteX42" fmla="*/ 7208520 w 8191500"/>
              <a:gd name="connsiteY42" fmla="*/ 960269 h 1674599"/>
              <a:gd name="connsiteX43" fmla="*/ 7299960 w 8191500"/>
              <a:gd name="connsiteY43" fmla="*/ 1310789 h 1674599"/>
              <a:gd name="connsiteX44" fmla="*/ 7406640 w 8191500"/>
              <a:gd name="connsiteY44" fmla="*/ 1531769 h 1674599"/>
              <a:gd name="connsiteX45" fmla="*/ 7589520 w 8191500"/>
              <a:gd name="connsiteY45" fmla="*/ 1592729 h 1674599"/>
              <a:gd name="connsiteX46" fmla="*/ 7764780 w 8191500"/>
              <a:gd name="connsiteY46" fmla="*/ 1547009 h 1674599"/>
              <a:gd name="connsiteX47" fmla="*/ 7978140 w 8191500"/>
              <a:gd name="connsiteY47" fmla="*/ 1585109 h 1674599"/>
              <a:gd name="connsiteX48" fmla="*/ 8031480 w 8191500"/>
              <a:gd name="connsiteY48" fmla="*/ 1615589 h 1674599"/>
              <a:gd name="connsiteX49" fmla="*/ 8191500 w 8191500"/>
              <a:gd name="connsiteY4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3093720 w 8191500"/>
              <a:gd name="connsiteY17" fmla="*/ 1630829 h 1674599"/>
              <a:gd name="connsiteX18" fmla="*/ 4792980 w 8191500"/>
              <a:gd name="connsiteY18" fmla="*/ 1638449 h 1674599"/>
              <a:gd name="connsiteX19" fmla="*/ 5097780 w 8191500"/>
              <a:gd name="connsiteY19" fmla="*/ 1592729 h 1674599"/>
              <a:gd name="connsiteX20" fmla="*/ 5181600 w 8191500"/>
              <a:gd name="connsiteY20" fmla="*/ 1371749 h 1674599"/>
              <a:gd name="connsiteX21" fmla="*/ 5288280 w 8191500"/>
              <a:gd name="connsiteY21" fmla="*/ 1226969 h 1674599"/>
              <a:gd name="connsiteX22" fmla="*/ 5372100 w 8191500"/>
              <a:gd name="connsiteY22" fmla="*/ 1348889 h 1674599"/>
              <a:gd name="connsiteX23" fmla="*/ 5471160 w 8191500"/>
              <a:gd name="connsiteY23" fmla="*/ 1265069 h 1674599"/>
              <a:gd name="connsiteX24" fmla="*/ 5562600 w 8191500"/>
              <a:gd name="connsiteY24" fmla="*/ 1508909 h 1674599"/>
              <a:gd name="connsiteX25" fmla="*/ 5638800 w 8191500"/>
              <a:gd name="connsiteY25" fmla="*/ 1539389 h 1674599"/>
              <a:gd name="connsiteX26" fmla="*/ 5829300 w 8191500"/>
              <a:gd name="connsiteY26" fmla="*/ 1310789 h 1674599"/>
              <a:gd name="connsiteX27" fmla="*/ 5928360 w 8191500"/>
              <a:gd name="connsiteY27" fmla="*/ 1356509 h 1674599"/>
              <a:gd name="connsiteX28" fmla="*/ 6118860 w 8191500"/>
              <a:gd name="connsiteY28" fmla="*/ 1379369 h 1674599"/>
              <a:gd name="connsiteX29" fmla="*/ 6294120 w 8191500"/>
              <a:gd name="connsiteY29" fmla="*/ 1554629 h 1674599"/>
              <a:gd name="connsiteX30" fmla="*/ 6385560 w 8191500"/>
              <a:gd name="connsiteY30" fmla="*/ 1402229 h 1674599"/>
              <a:gd name="connsiteX31" fmla="*/ 6484620 w 8191500"/>
              <a:gd name="connsiteY31" fmla="*/ 1402229 h 1674599"/>
              <a:gd name="connsiteX32" fmla="*/ 6553200 w 8191500"/>
              <a:gd name="connsiteY32" fmla="*/ 1326029 h 1674599"/>
              <a:gd name="connsiteX33" fmla="*/ 6652260 w 8191500"/>
              <a:gd name="connsiteY33" fmla="*/ 1028849 h 1674599"/>
              <a:gd name="connsiteX34" fmla="*/ 6758940 w 8191500"/>
              <a:gd name="connsiteY34" fmla="*/ 922169 h 1674599"/>
              <a:gd name="connsiteX35" fmla="*/ 6835140 w 8191500"/>
              <a:gd name="connsiteY35" fmla="*/ 1280309 h 1674599"/>
              <a:gd name="connsiteX36" fmla="*/ 6949440 w 8191500"/>
              <a:gd name="connsiteY36" fmla="*/ 1486049 h 1674599"/>
              <a:gd name="connsiteX37" fmla="*/ 7018020 w 8191500"/>
              <a:gd name="connsiteY37" fmla="*/ 952649 h 1674599"/>
              <a:gd name="connsiteX38" fmla="*/ 7078980 w 8191500"/>
              <a:gd name="connsiteY38" fmla="*/ 388769 h 1674599"/>
              <a:gd name="connsiteX39" fmla="*/ 7094220 w 8191500"/>
              <a:gd name="connsiteY39" fmla="*/ 149 h 1674599"/>
              <a:gd name="connsiteX40" fmla="*/ 7147560 w 8191500"/>
              <a:gd name="connsiteY40" fmla="*/ 350669 h 1674599"/>
              <a:gd name="connsiteX41" fmla="*/ 7208520 w 8191500"/>
              <a:gd name="connsiteY41" fmla="*/ 960269 h 1674599"/>
              <a:gd name="connsiteX42" fmla="*/ 7299960 w 8191500"/>
              <a:gd name="connsiteY42" fmla="*/ 1310789 h 1674599"/>
              <a:gd name="connsiteX43" fmla="*/ 7406640 w 8191500"/>
              <a:gd name="connsiteY43" fmla="*/ 1531769 h 1674599"/>
              <a:gd name="connsiteX44" fmla="*/ 7589520 w 8191500"/>
              <a:gd name="connsiteY44" fmla="*/ 1592729 h 1674599"/>
              <a:gd name="connsiteX45" fmla="*/ 7764780 w 8191500"/>
              <a:gd name="connsiteY45" fmla="*/ 1547009 h 1674599"/>
              <a:gd name="connsiteX46" fmla="*/ 7978140 w 8191500"/>
              <a:gd name="connsiteY46" fmla="*/ 1585109 h 1674599"/>
              <a:gd name="connsiteX47" fmla="*/ 8031480 w 8191500"/>
              <a:gd name="connsiteY47" fmla="*/ 1615589 h 1674599"/>
              <a:gd name="connsiteX48" fmla="*/ 8191500 w 8191500"/>
              <a:gd name="connsiteY4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3025140 w 8191500"/>
              <a:gd name="connsiteY16" fmla="*/ 1607969 h 1674599"/>
              <a:gd name="connsiteX17" fmla="*/ 4792980 w 8191500"/>
              <a:gd name="connsiteY17" fmla="*/ 1638449 h 1674599"/>
              <a:gd name="connsiteX18" fmla="*/ 5097780 w 8191500"/>
              <a:gd name="connsiteY18" fmla="*/ 1592729 h 1674599"/>
              <a:gd name="connsiteX19" fmla="*/ 5181600 w 8191500"/>
              <a:gd name="connsiteY19" fmla="*/ 1371749 h 1674599"/>
              <a:gd name="connsiteX20" fmla="*/ 5288280 w 8191500"/>
              <a:gd name="connsiteY20" fmla="*/ 1226969 h 1674599"/>
              <a:gd name="connsiteX21" fmla="*/ 5372100 w 8191500"/>
              <a:gd name="connsiteY21" fmla="*/ 1348889 h 1674599"/>
              <a:gd name="connsiteX22" fmla="*/ 5471160 w 8191500"/>
              <a:gd name="connsiteY22" fmla="*/ 1265069 h 1674599"/>
              <a:gd name="connsiteX23" fmla="*/ 5562600 w 8191500"/>
              <a:gd name="connsiteY23" fmla="*/ 1508909 h 1674599"/>
              <a:gd name="connsiteX24" fmla="*/ 5638800 w 8191500"/>
              <a:gd name="connsiteY24" fmla="*/ 1539389 h 1674599"/>
              <a:gd name="connsiteX25" fmla="*/ 5829300 w 8191500"/>
              <a:gd name="connsiteY25" fmla="*/ 1310789 h 1674599"/>
              <a:gd name="connsiteX26" fmla="*/ 5928360 w 8191500"/>
              <a:gd name="connsiteY26" fmla="*/ 1356509 h 1674599"/>
              <a:gd name="connsiteX27" fmla="*/ 6118860 w 8191500"/>
              <a:gd name="connsiteY27" fmla="*/ 1379369 h 1674599"/>
              <a:gd name="connsiteX28" fmla="*/ 6294120 w 8191500"/>
              <a:gd name="connsiteY28" fmla="*/ 1554629 h 1674599"/>
              <a:gd name="connsiteX29" fmla="*/ 6385560 w 8191500"/>
              <a:gd name="connsiteY29" fmla="*/ 1402229 h 1674599"/>
              <a:gd name="connsiteX30" fmla="*/ 6484620 w 8191500"/>
              <a:gd name="connsiteY30" fmla="*/ 1402229 h 1674599"/>
              <a:gd name="connsiteX31" fmla="*/ 6553200 w 8191500"/>
              <a:gd name="connsiteY31" fmla="*/ 1326029 h 1674599"/>
              <a:gd name="connsiteX32" fmla="*/ 6652260 w 8191500"/>
              <a:gd name="connsiteY32" fmla="*/ 1028849 h 1674599"/>
              <a:gd name="connsiteX33" fmla="*/ 6758940 w 8191500"/>
              <a:gd name="connsiteY33" fmla="*/ 922169 h 1674599"/>
              <a:gd name="connsiteX34" fmla="*/ 6835140 w 8191500"/>
              <a:gd name="connsiteY34" fmla="*/ 1280309 h 1674599"/>
              <a:gd name="connsiteX35" fmla="*/ 6949440 w 8191500"/>
              <a:gd name="connsiteY35" fmla="*/ 1486049 h 1674599"/>
              <a:gd name="connsiteX36" fmla="*/ 7018020 w 8191500"/>
              <a:gd name="connsiteY36" fmla="*/ 952649 h 1674599"/>
              <a:gd name="connsiteX37" fmla="*/ 7078980 w 8191500"/>
              <a:gd name="connsiteY37" fmla="*/ 388769 h 1674599"/>
              <a:gd name="connsiteX38" fmla="*/ 7094220 w 8191500"/>
              <a:gd name="connsiteY38" fmla="*/ 149 h 1674599"/>
              <a:gd name="connsiteX39" fmla="*/ 7147560 w 8191500"/>
              <a:gd name="connsiteY39" fmla="*/ 350669 h 1674599"/>
              <a:gd name="connsiteX40" fmla="*/ 7208520 w 8191500"/>
              <a:gd name="connsiteY40" fmla="*/ 960269 h 1674599"/>
              <a:gd name="connsiteX41" fmla="*/ 7299960 w 8191500"/>
              <a:gd name="connsiteY41" fmla="*/ 1310789 h 1674599"/>
              <a:gd name="connsiteX42" fmla="*/ 7406640 w 8191500"/>
              <a:gd name="connsiteY42" fmla="*/ 1531769 h 1674599"/>
              <a:gd name="connsiteX43" fmla="*/ 7589520 w 8191500"/>
              <a:gd name="connsiteY43" fmla="*/ 1592729 h 1674599"/>
              <a:gd name="connsiteX44" fmla="*/ 7764780 w 8191500"/>
              <a:gd name="connsiteY44" fmla="*/ 1547009 h 1674599"/>
              <a:gd name="connsiteX45" fmla="*/ 7978140 w 8191500"/>
              <a:gd name="connsiteY45" fmla="*/ 1585109 h 1674599"/>
              <a:gd name="connsiteX46" fmla="*/ 8031480 w 8191500"/>
              <a:gd name="connsiteY46" fmla="*/ 1615589 h 1674599"/>
              <a:gd name="connsiteX47" fmla="*/ 8191500 w 8191500"/>
              <a:gd name="connsiteY47"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2941320 w 8191500"/>
              <a:gd name="connsiteY15" fmla="*/ 1630829 h 1674599"/>
              <a:gd name="connsiteX16" fmla="*/ 4792980 w 8191500"/>
              <a:gd name="connsiteY16" fmla="*/ 1638449 h 1674599"/>
              <a:gd name="connsiteX17" fmla="*/ 5097780 w 8191500"/>
              <a:gd name="connsiteY17" fmla="*/ 1592729 h 1674599"/>
              <a:gd name="connsiteX18" fmla="*/ 5181600 w 8191500"/>
              <a:gd name="connsiteY18" fmla="*/ 1371749 h 1674599"/>
              <a:gd name="connsiteX19" fmla="*/ 5288280 w 8191500"/>
              <a:gd name="connsiteY19" fmla="*/ 1226969 h 1674599"/>
              <a:gd name="connsiteX20" fmla="*/ 5372100 w 8191500"/>
              <a:gd name="connsiteY20" fmla="*/ 1348889 h 1674599"/>
              <a:gd name="connsiteX21" fmla="*/ 5471160 w 8191500"/>
              <a:gd name="connsiteY21" fmla="*/ 1265069 h 1674599"/>
              <a:gd name="connsiteX22" fmla="*/ 5562600 w 8191500"/>
              <a:gd name="connsiteY22" fmla="*/ 1508909 h 1674599"/>
              <a:gd name="connsiteX23" fmla="*/ 5638800 w 8191500"/>
              <a:gd name="connsiteY23" fmla="*/ 1539389 h 1674599"/>
              <a:gd name="connsiteX24" fmla="*/ 5829300 w 8191500"/>
              <a:gd name="connsiteY24" fmla="*/ 1310789 h 1674599"/>
              <a:gd name="connsiteX25" fmla="*/ 5928360 w 8191500"/>
              <a:gd name="connsiteY25" fmla="*/ 1356509 h 1674599"/>
              <a:gd name="connsiteX26" fmla="*/ 6118860 w 8191500"/>
              <a:gd name="connsiteY26" fmla="*/ 1379369 h 1674599"/>
              <a:gd name="connsiteX27" fmla="*/ 6294120 w 8191500"/>
              <a:gd name="connsiteY27" fmla="*/ 1554629 h 1674599"/>
              <a:gd name="connsiteX28" fmla="*/ 6385560 w 8191500"/>
              <a:gd name="connsiteY28" fmla="*/ 1402229 h 1674599"/>
              <a:gd name="connsiteX29" fmla="*/ 6484620 w 8191500"/>
              <a:gd name="connsiteY29" fmla="*/ 1402229 h 1674599"/>
              <a:gd name="connsiteX30" fmla="*/ 6553200 w 8191500"/>
              <a:gd name="connsiteY30" fmla="*/ 1326029 h 1674599"/>
              <a:gd name="connsiteX31" fmla="*/ 6652260 w 8191500"/>
              <a:gd name="connsiteY31" fmla="*/ 1028849 h 1674599"/>
              <a:gd name="connsiteX32" fmla="*/ 6758940 w 8191500"/>
              <a:gd name="connsiteY32" fmla="*/ 922169 h 1674599"/>
              <a:gd name="connsiteX33" fmla="*/ 6835140 w 8191500"/>
              <a:gd name="connsiteY33" fmla="*/ 1280309 h 1674599"/>
              <a:gd name="connsiteX34" fmla="*/ 6949440 w 8191500"/>
              <a:gd name="connsiteY34" fmla="*/ 1486049 h 1674599"/>
              <a:gd name="connsiteX35" fmla="*/ 7018020 w 8191500"/>
              <a:gd name="connsiteY35" fmla="*/ 952649 h 1674599"/>
              <a:gd name="connsiteX36" fmla="*/ 7078980 w 8191500"/>
              <a:gd name="connsiteY36" fmla="*/ 388769 h 1674599"/>
              <a:gd name="connsiteX37" fmla="*/ 7094220 w 8191500"/>
              <a:gd name="connsiteY37" fmla="*/ 149 h 1674599"/>
              <a:gd name="connsiteX38" fmla="*/ 7147560 w 8191500"/>
              <a:gd name="connsiteY38" fmla="*/ 350669 h 1674599"/>
              <a:gd name="connsiteX39" fmla="*/ 7208520 w 8191500"/>
              <a:gd name="connsiteY39" fmla="*/ 960269 h 1674599"/>
              <a:gd name="connsiteX40" fmla="*/ 7299960 w 8191500"/>
              <a:gd name="connsiteY40" fmla="*/ 1310789 h 1674599"/>
              <a:gd name="connsiteX41" fmla="*/ 7406640 w 8191500"/>
              <a:gd name="connsiteY41" fmla="*/ 1531769 h 1674599"/>
              <a:gd name="connsiteX42" fmla="*/ 7589520 w 8191500"/>
              <a:gd name="connsiteY42" fmla="*/ 1592729 h 1674599"/>
              <a:gd name="connsiteX43" fmla="*/ 7764780 w 8191500"/>
              <a:gd name="connsiteY43" fmla="*/ 1547009 h 1674599"/>
              <a:gd name="connsiteX44" fmla="*/ 7978140 w 8191500"/>
              <a:gd name="connsiteY44" fmla="*/ 1585109 h 1674599"/>
              <a:gd name="connsiteX45" fmla="*/ 8031480 w 8191500"/>
              <a:gd name="connsiteY45" fmla="*/ 1615589 h 1674599"/>
              <a:gd name="connsiteX46" fmla="*/ 8191500 w 8191500"/>
              <a:gd name="connsiteY46"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2392680 w 8191500"/>
              <a:gd name="connsiteY14" fmla="*/ 1615589 h 1674599"/>
              <a:gd name="connsiteX15" fmla="*/ 4792980 w 8191500"/>
              <a:gd name="connsiteY15" fmla="*/ 1638449 h 1674599"/>
              <a:gd name="connsiteX16" fmla="*/ 5097780 w 8191500"/>
              <a:gd name="connsiteY16" fmla="*/ 1592729 h 1674599"/>
              <a:gd name="connsiteX17" fmla="*/ 5181600 w 8191500"/>
              <a:gd name="connsiteY17" fmla="*/ 1371749 h 1674599"/>
              <a:gd name="connsiteX18" fmla="*/ 5288280 w 8191500"/>
              <a:gd name="connsiteY18" fmla="*/ 1226969 h 1674599"/>
              <a:gd name="connsiteX19" fmla="*/ 5372100 w 8191500"/>
              <a:gd name="connsiteY19" fmla="*/ 1348889 h 1674599"/>
              <a:gd name="connsiteX20" fmla="*/ 5471160 w 8191500"/>
              <a:gd name="connsiteY20" fmla="*/ 1265069 h 1674599"/>
              <a:gd name="connsiteX21" fmla="*/ 5562600 w 8191500"/>
              <a:gd name="connsiteY21" fmla="*/ 1508909 h 1674599"/>
              <a:gd name="connsiteX22" fmla="*/ 5638800 w 8191500"/>
              <a:gd name="connsiteY22" fmla="*/ 1539389 h 1674599"/>
              <a:gd name="connsiteX23" fmla="*/ 5829300 w 8191500"/>
              <a:gd name="connsiteY23" fmla="*/ 1310789 h 1674599"/>
              <a:gd name="connsiteX24" fmla="*/ 5928360 w 8191500"/>
              <a:gd name="connsiteY24" fmla="*/ 1356509 h 1674599"/>
              <a:gd name="connsiteX25" fmla="*/ 6118860 w 8191500"/>
              <a:gd name="connsiteY25" fmla="*/ 1379369 h 1674599"/>
              <a:gd name="connsiteX26" fmla="*/ 6294120 w 8191500"/>
              <a:gd name="connsiteY26" fmla="*/ 1554629 h 1674599"/>
              <a:gd name="connsiteX27" fmla="*/ 6385560 w 8191500"/>
              <a:gd name="connsiteY27" fmla="*/ 1402229 h 1674599"/>
              <a:gd name="connsiteX28" fmla="*/ 6484620 w 8191500"/>
              <a:gd name="connsiteY28" fmla="*/ 1402229 h 1674599"/>
              <a:gd name="connsiteX29" fmla="*/ 6553200 w 8191500"/>
              <a:gd name="connsiteY29" fmla="*/ 1326029 h 1674599"/>
              <a:gd name="connsiteX30" fmla="*/ 6652260 w 8191500"/>
              <a:gd name="connsiteY30" fmla="*/ 1028849 h 1674599"/>
              <a:gd name="connsiteX31" fmla="*/ 6758940 w 8191500"/>
              <a:gd name="connsiteY31" fmla="*/ 922169 h 1674599"/>
              <a:gd name="connsiteX32" fmla="*/ 6835140 w 8191500"/>
              <a:gd name="connsiteY32" fmla="*/ 1280309 h 1674599"/>
              <a:gd name="connsiteX33" fmla="*/ 6949440 w 8191500"/>
              <a:gd name="connsiteY33" fmla="*/ 1486049 h 1674599"/>
              <a:gd name="connsiteX34" fmla="*/ 7018020 w 8191500"/>
              <a:gd name="connsiteY34" fmla="*/ 952649 h 1674599"/>
              <a:gd name="connsiteX35" fmla="*/ 7078980 w 8191500"/>
              <a:gd name="connsiteY35" fmla="*/ 388769 h 1674599"/>
              <a:gd name="connsiteX36" fmla="*/ 7094220 w 8191500"/>
              <a:gd name="connsiteY36" fmla="*/ 149 h 1674599"/>
              <a:gd name="connsiteX37" fmla="*/ 7147560 w 8191500"/>
              <a:gd name="connsiteY37" fmla="*/ 350669 h 1674599"/>
              <a:gd name="connsiteX38" fmla="*/ 7208520 w 8191500"/>
              <a:gd name="connsiteY38" fmla="*/ 960269 h 1674599"/>
              <a:gd name="connsiteX39" fmla="*/ 7299960 w 8191500"/>
              <a:gd name="connsiteY39" fmla="*/ 1310789 h 1674599"/>
              <a:gd name="connsiteX40" fmla="*/ 7406640 w 8191500"/>
              <a:gd name="connsiteY40" fmla="*/ 1531769 h 1674599"/>
              <a:gd name="connsiteX41" fmla="*/ 7589520 w 8191500"/>
              <a:gd name="connsiteY41" fmla="*/ 1592729 h 1674599"/>
              <a:gd name="connsiteX42" fmla="*/ 7764780 w 8191500"/>
              <a:gd name="connsiteY42" fmla="*/ 1547009 h 1674599"/>
              <a:gd name="connsiteX43" fmla="*/ 7978140 w 8191500"/>
              <a:gd name="connsiteY43" fmla="*/ 1585109 h 1674599"/>
              <a:gd name="connsiteX44" fmla="*/ 8031480 w 8191500"/>
              <a:gd name="connsiteY44" fmla="*/ 1615589 h 1674599"/>
              <a:gd name="connsiteX45" fmla="*/ 8191500 w 8191500"/>
              <a:gd name="connsiteY45"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2118360 w 8191500"/>
              <a:gd name="connsiteY13" fmla="*/ 1630829 h 1674599"/>
              <a:gd name="connsiteX14" fmla="*/ 4792980 w 8191500"/>
              <a:gd name="connsiteY14" fmla="*/ 1638449 h 1674599"/>
              <a:gd name="connsiteX15" fmla="*/ 5097780 w 8191500"/>
              <a:gd name="connsiteY15" fmla="*/ 1592729 h 1674599"/>
              <a:gd name="connsiteX16" fmla="*/ 5181600 w 8191500"/>
              <a:gd name="connsiteY16" fmla="*/ 1371749 h 1674599"/>
              <a:gd name="connsiteX17" fmla="*/ 5288280 w 8191500"/>
              <a:gd name="connsiteY17" fmla="*/ 1226969 h 1674599"/>
              <a:gd name="connsiteX18" fmla="*/ 5372100 w 8191500"/>
              <a:gd name="connsiteY18" fmla="*/ 1348889 h 1674599"/>
              <a:gd name="connsiteX19" fmla="*/ 5471160 w 8191500"/>
              <a:gd name="connsiteY19" fmla="*/ 1265069 h 1674599"/>
              <a:gd name="connsiteX20" fmla="*/ 5562600 w 8191500"/>
              <a:gd name="connsiteY20" fmla="*/ 1508909 h 1674599"/>
              <a:gd name="connsiteX21" fmla="*/ 5638800 w 8191500"/>
              <a:gd name="connsiteY21" fmla="*/ 1539389 h 1674599"/>
              <a:gd name="connsiteX22" fmla="*/ 5829300 w 8191500"/>
              <a:gd name="connsiteY22" fmla="*/ 1310789 h 1674599"/>
              <a:gd name="connsiteX23" fmla="*/ 5928360 w 8191500"/>
              <a:gd name="connsiteY23" fmla="*/ 1356509 h 1674599"/>
              <a:gd name="connsiteX24" fmla="*/ 6118860 w 8191500"/>
              <a:gd name="connsiteY24" fmla="*/ 1379369 h 1674599"/>
              <a:gd name="connsiteX25" fmla="*/ 6294120 w 8191500"/>
              <a:gd name="connsiteY25" fmla="*/ 1554629 h 1674599"/>
              <a:gd name="connsiteX26" fmla="*/ 6385560 w 8191500"/>
              <a:gd name="connsiteY26" fmla="*/ 1402229 h 1674599"/>
              <a:gd name="connsiteX27" fmla="*/ 6484620 w 8191500"/>
              <a:gd name="connsiteY27" fmla="*/ 1402229 h 1674599"/>
              <a:gd name="connsiteX28" fmla="*/ 6553200 w 8191500"/>
              <a:gd name="connsiteY28" fmla="*/ 1326029 h 1674599"/>
              <a:gd name="connsiteX29" fmla="*/ 6652260 w 8191500"/>
              <a:gd name="connsiteY29" fmla="*/ 1028849 h 1674599"/>
              <a:gd name="connsiteX30" fmla="*/ 6758940 w 8191500"/>
              <a:gd name="connsiteY30" fmla="*/ 922169 h 1674599"/>
              <a:gd name="connsiteX31" fmla="*/ 6835140 w 8191500"/>
              <a:gd name="connsiteY31" fmla="*/ 1280309 h 1674599"/>
              <a:gd name="connsiteX32" fmla="*/ 6949440 w 8191500"/>
              <a:gd name="connsiteY32" fmla="*/ 1486049 h 1674599"/>
              <a:gd name="connsiteX33" fmla="*/ 7018020 w 8191500"/>
              <a:gd name="connsiteY33" fmla="*/ 952649 h 1674599"/>
              <a:gd name="connsiteX34" fmla="*/ 7078980 w 8191500"/>
              <a:gd name="connsiteY34" fmla="*/ 388769 h 1674599"/>
              <a:gd name="connsiteX35" fmla="*/ 7094220 w 8191500"/>
              <a:gd name="connsiteY35" fmla="*/ 149 h 1674599"/>
              <a:gd name="connsiteX36" fmla="*/ 7147560 w 8191500"/>
              <a:gd name="connsiteY36" fmla="*/ 350669 h 1674599"/>
              <a:gd name="connsiteX37" fmla="*/ 7208520 w 8191500"/>
              <a:gd name="connsiteY37" fmla="*/ 960269 h 1674599"/>
              <a:gd name="connsiteX38" fmla="*/ 7299960 w 8191500"/>
              <a:gd name="connsiteY38" fmla="*/ 1310789 h 1674599"/>
              <a:gd name="connsiteX39" fmla="*/ 7406640 w 8191500"/>
              <a:gd name="connsiteY39" fmla="*/ 1531769 h 1674599"/>
              <a:gd name="connsiteX40" fmla="*/ 7589520 w 8191500"/>
              <a:gd name="connsiteY40" fmla="*/ 1592729 h 1674599"/>
              <a:gd name="connsiteX41" fmla="*/ 7764780 w 8191500"/>
              <a:gd name="connsiteY41" fmla="*/ 1547009 h 1674599"/>
              <a:gd name="connsiteX42" fmla="*/ 7978140 w 8191500"/>
              <a:gd name="connsiteY42" fmla="*/ 1585109 h 1674599"/>
              <a:gd name="connsiteX43" fmla="*/ 8031480 w 8191500"/>
              <a:gd name="connsiteY43" fmla="*/ 1615589 h 1674599"/>
              <a:gd name="connsiteX44" fmla="*/ 8191500 w 8191500"/>
              <a:gd name="connsiteY44"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2019300 w 8191500"/>
              <a:gd name="connsiteY12" fmla="*/ 1607969 h 1674599"/>
              <a:gd name="connsiteX13" fmla="*/ 4792980 w 8191500"/>
              <a:gd name="connsiteY13" fmla="*/ 1638449 h 1674599"/>
              <a:gd name="connsiteX14" fmla="*/ 5097780 w 8191500"/>
              <a:gd name="connsiteY14" fmla="*/ 1592729 h 1674599"/>
              <a:gd name="connsiteX15" fmla="*/ 5181600 w 8191500"/>
              <a:gd name="connsiteY15" fmla="*/ 1371749 h 1674599"/>
              <a:gd name="connsiteX16" fmla="*/ 5288280 w 8191500"/>
              <a:gd name="connsiteY16" fmla="*/ 1226969 h 1674599"/>
              <a:gd name="connsiteX17" fmla="*/ 5372100 w 8191500"/>
              <a:gd name="connsiteY17" fmla="*/ 1348889 h 1674599"/>
              <a:gd name="connsiteX18" fmla="*/ 5471160 w 8191500"/>
              <a:gd name="connsiteY18" fmla="*/ 1265069 h 1674599"/>
              <a:gd name="connsiteX19" fmla="*/ 5562600 w 8191500"/>
              <a:gd name="connsiteY19" fmla="*/ 1508909 h 1674599"/>
              <a:gd name="connsiteX20" fmla="*/ 5638800 w 8191500"/>
              <a:gd name="connsiteY20" fmla="*/ 1539389 h 1674599"/>
              <a:gd name="connsiteX21" fmla="*/ 5829300 w 8191500"/>
              <a:gd name="connsiteY21" fmla="*/ 1310789 h 1674599"/>
              <a:gd name="connsiteX22" fmla="*/ 5928360 w 8191500"/>
              <a:gd name="connsiteY22" fmla="*/ 1356509 h 1674599"/>
              <a:gd name="connsiteX23" fmla="*/ 6118860 w 8191500"/>
              <a:gd name="connsiteY23" fmla="*/ 1379369 h 1674599"/>
              <a:gd name="connsiteX24" fmla="*/ 6294120 w 8191500"/>
              <a:gd name="connsiteY24" fmla="*/ 1554629 h 1674599"/>
              <a:gd name="connsiteX25" fmla="*/ 6385560 w 8191500"/>
              <a:gd name="connsiteY25" fmla="*/ 1402229 h 1674599"/>
              <a:gd name="connsiteX26" fmla="*/ 6484620 w 8191500"/>
              <a:gd name="connsiteY26" fmla="*/ 1402229 h 1674599"/>
              <a:gd name="connsiteX27" fmla="*/ 6553200 w 8191500"/>
              <a:gd name="connsiteY27" fmla="*/ 1326029 h 1674599"/>
              <a:gd name="connsiteX28" fmla="*/ 6652260 w 8191500"/>
              <a:gd name="connsiteY28" fmla="*/ 1028849 h 1674599"/>
              <a:gd name="connsiteX29" fmla="*/ 6758940 w 8191500"/>
              <a:gd name="connsiteY29" fmla="*/ 922169 h 1674599"/>
              <a:gd name="connsiteX30" fmla="*/ 6835140 w 8191500"/>
              <a:gd name="connsiteY30" fmla="*/ 1280309 h 1674599"/>
              <a:gd name="connsiteX31" fmla="*/ 6949440 w 8191500"/>
              <a:gd name="connsiteY31" fmla="*/ 1486049 h 1674599"/>
              <a:gd name="connsiteX32" fmla="*/ 7018020 w 8191500"/>
              <a:gd name="connsiteY32" fmla="*/ 952649 h 1674599"/>
              <a:gd name="connsiteX33" fmla="*/ 7078980 w 8191500"/>
              <a:gd name="connsiteY33" fmla="*/ 388769 h 1674599"/>
              <a:gd name="connsiteX34" fmla="*/ 7094220 w 8191500"/>
              <a:gd name="connsiteY34" fmla="*/ 149 h 1674599"/>
              <a:gd name="connsiteX35" fmla="*/ 7147560 w 8191500"/>
              <a:gd name="connsiteY35" fmla="*/ 350669 h 1674599"/>
              <a:gd name="connsiteX36" fmla="*/ 7208520 w 8191500"/>
              <a:gd name="connsiteY36" fmla="*/ 960269 h 1674599"/>
              <a:gd name="connsiteX37" fmla="*/ 7299960 w 8191500"/>
              <a:gd name="connsiteY37" fmla="*/ 1310789 h 1674599"/>
              <a:gd name="connsiteX38" fmla="*/ 7406640 w 8191500"/>
              <a:gd name="connsiteY38" fmla="*/ 1531769 h 1674599"/>
              <a:gd name="connsiteX39" fmla="*/ 7589520 w 8191500"/>
              <a:gd name="connsiteY39" fmla="*/ 1592729 h 1674599"/>
              <a:gd name="connsiteX40" fmla="*/ 7764780 w 8191500"/>
              <a:gd name="connsiteY40" fmla="*/ 1547009 h 1674599"/>
              <a:gd name="connsiteX41" fmla="*/ 7978140 w 8191500"/>
              <a:gd name="connsiteY41" fmla="*/ 1585109 h 1674599"/>
              <a:gd name="connsiteX42" fmla="*/ 8031480 w 8191500"/>
              <a:gd name="connsiteY42" fmla="*/ 1615589 h 1674599"/>
              <a:gd name="connsiteX43" fmla="*/ 8191500 w 8191500"/>
              <a:gd name="connsiteY43"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1668780 w 8191500"/>
              <a:gd name="connsiteY11" fmla="*/ 1630829 h 1674599"/>
              <a:gd name="connsiteX12" fmla="*/ 4792980 w 8191500"/>
              <a:gd name="connsiteY12" fmla="*/ 1638449 h 1674599"/>
              <a:gd name="connsiteX13" fmla="*/ 5097780 w 8191500"/>
              <a:gd name="connsiteY13" fmla="*/ 1592729 h 1674599"/>
              <a:gd name="connsiteX14" fmla="*/ 5181600 w 8191500"/>
              <a:gd name="connsiteY14" fmla="*/ 1371749 h 1674599"/>
              <a:gd name="connsiteX15" fmla="*/ 5288280 w 8191500"/>
              <a:gd name="connsiteY15" fmla="*/ 1226969 h 1674599"/>
              <a:gd name="connsiteX16" fmla="*/ 5372100 w 8191500"/>
              <a:gd name="connsiteY16" fmla="*/ 1348889 h 1674599"/>
              <a:gd name="connsiteX17" fmla="*/ 5471160 w 8191500"/>
              <a:gd name="connsiteY17" fmla="*/ 1265069 h 1674599"/>
              <a:gd name="connsiteX18" fmla="*/ 5562600 w 8191500"/>
              <a:gd name="connsiteY18" fmla="*/ 1508909 h 1674599"/>
              <a:gd name="connsiteX19" fmla="*/ 5638800 w 8191500"/>
              <a:gd name="connsiteY19" fmla="*/ 1539389 h 1674599"/>
              <a:gd name="connsiteX20" fmla="*/ 5829300 w 8191500"/>
              <a:gd name="connsiteY20" fmla="*/ 1310789 h 1674599"/>
              <a:gd name="connsiteX21" fmla="*/ 5928360 w 8191500"/>
              <a:gd name="connsiteY21" fmla="*/ 1356509 h 1674599"/>
              <a:gd name="connsiteX22" fmla="*/ 6118860 w 8191500"/>
              <a:gd name="connsiteY22" fmla="*/ 1379369 h 1674599"/>
              <a:gd name="connsiteX23" fmla="*/ 6294120 w 8191500"/>
              <a:gd name="connsiteY23" fmla="*/ 1554629 h 1674599"/>
              <a:gd name="connsiteX24" fmla="*/ 6385560 w 8191500"/>
              <a:gd name="connsiteY24" fmla="*/ 1402229 h 1674599"/>
              <a:gd name="connsiteX25" fmla="*/ 6484620 w 8191500"/>
              <a:gd name="connsiteY25" fmla="*/ 1402229 h 1674599"/>
              <a:gd name="connsiteX26" fmla="*/ 6553200 w 8191500"/>
              <a:gd name="connsiteY26" fmla="*/ 1326029 h 1674599"/>
              <a:gd name="connsiteX27" fmla="*/ 6652260 w 8191500"/>
              <a:gd name="connsiteY27" fmla="*/ 1028849 h 1674599"/>
              <a:gd name="connsiteX28" fmla="*/ 6758940 w 8191500"/>
              <a:gd name="connsiteY28" fmla="*/ 922169 h 1674599"/>
              <a:gd name="connsiteX29" fmla="*/ 6835140 w 8191500"/>
              <a:gd name="connsiteY29" fmla="*/ 1280309 h 1674599"/>
              <a:gd name="connsiteX30" fmla="*/ 6949440 w 8191500"/>
              <a:gd name="connsiteY30" fmla="*/ 1486049 h 1674599"/>
              <a:gd name="connsiteX31" fmla="*/ 7018020 w 8191500"/>
              <a:gd name="connsiteY31" fmla="*/ 952649 h 1674599"/>
              <a:gd name="connsiteX32" fmla="*/ 7078980 w 8191500"/>
              <a:gd name="connsiteY32" fmla="*/ 388769 h 1674599"/>
              <a:gd name="connsiteX33" fmla="*/ 7094220 w 8191500"/>
              <a:gd name="connsiteY33" fmla="*/ 149 h 1674599"/>
              <a:gd name="connsiteX34" fmla="*/ 7147560 w 8191500"/>
              <a:gd name="connsiteY34" fmla="*/ 350669 h 1674599"/>
              <a:gd name="connsiteX35" fmla="*/ 7208520 w 8191500"/>
              <a:gd name="connsiteY35" fmla="*/ 960269 h 1674599"/>
              <a:gd name="connsiteX36" fmla="*/ 7299960 w 8191500"/>
              <a:gd name="connsiteY36" fmla="*/ 1310789 h 1674599"/>
              <a:gd name="connsiteX37" fmla="*/ 7406640 w 8191500"/>
              <a:gd name="connsiteY37" fmla="*/ 1531769 h 1674599"/>
              <a:gd name="connsiteX38" fmla="*/ 7589520 w 8191500"/>
              <a:gd name="connsiteY38" fmla="*/ 1592729 h 1674599"/>
              <a:gd name="connsiteX39" fmla="*/ 7764780 w 8191500"/>
              <a:gd name="connsiteY39" fmla="*/ 1547009 h 1674599"/>
              <a:gd name="connsiteX40" fmla="*/ 7978140 w 8191500"/>
              <a:gd name="connsiteY40" fmla="*/ 1585109 h 1674599"/>
              <a:gd name="connsiteX41" fmla="*/ 8031480 w 8191500"/>
              <a:gd name="connsiteY41" fmla="*/ 1615589 h 1674599"/>
              <a:gd name="connsiteX42" fmla="*/ 8191500 w 8191500"/>
              <a:gd name="connsiteY42"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1478280 w 8191500"/>
              <a:gd name="connsiteY10" fmla="*/ 1577489 h 1674599"/>
              <a:gd name="connsiteX11" fmla="*/ 4792980 w 8191500"/>
              <a:gd name="connsiteY11" fmla="*/ 1638449 h 1674599"/>
              <a:gd name="connsiteX12" fmla="*/ 5097780 w 8191500"/>
              <a:gd name="connsiteY12" fmla="*/ 1592729 h 1674599"/>
              <a:gd name="connsiteX13" fmla="*/ 5181600 w 8191500"/>
              <a:gd name="connsiteY13" fmla="*/ 1371749 h 1674599"/>
              <a:gd name="connsiteX14" fmla="*/ 5288280 w 8191500"/>
              <a:gd name="connsiteY14" fmla="*/ 1226969 h 1674599"/>
              <a:gd name="connsiteX15" fmla="*/ 5372100 w 8191500"/>
              <a:gd name="connsiteY15" fmla="*/ 1348889 h 1674599"/>
              <a:gd name="connsiteX16" fmla="*/ 5471160 w 8191500"/>
              <a:gd name="connsiteY16" fmla="*/ 1265069 h 1674599"/>
              <a:gd name="connsiteX17" fmla="*/ 5562600 w 8191500"/>
              <a:gd name="connsiteY17" fmla="*/ 1508909 h 1674599"/>
              <a:gd name="connsiteX18" fmla="*/ 5638800 w 8191500"/>
              <a:gd name="connsiteY18" fmla="*/ 1539389 h 1674599"/>
              <a:gd name="connsiteX19" fmla="*/ 5829300 w 8191500"/>
              <a:gd name="connsiteY19" fmla="*/ 1310789 h 1674599"/>
              <a:gd name="connsiteX20" fmla="*/ 5928360 w 8191500"/>
              <a:gd name="connsiteY20" fmla="*/ 1356509 h 1674599"/>
              <a:gd name="connsiteX21" fmla="*/ 6118860 w 8191500"/>
              <a:gd name="connsiteY21" fmla="*/ 1379369 h 1674599"/>
              <a:gd name="connsiteX22" fmla="*/ 6294120 w 8191500"/>
              <a:gd name="connsiteY22" fmla="*/ 1554629 h 1674599"/>
              <a:gd name="connsiteX23" fmla="*/ 6385560 w 8191500"/>
              <a:gd name="connsiteY23" fmla="*/ 1402229 h 1674599"/>
              <a:gd name="connsiteX24" fmla="*/ 6484620 w 8191500"/>
              <a:gd name="connsiteY24" fmla="*/ 1402229 h 1674599"/>
              <a:gd name="connsiteX25" fmla="*/ 6553200 w 8191500"/>
              <a:gd name="connsiteY25" fmla="*/ 1326029 h 1674599"/>
              <a:gd name="connsiteX26" fmla="*/ 6652260 w 8191500"/>
              <a:gd name="connsiteY26" fmla="*/ 1028849 h 1674599"/>
              <a:gd name="connsiteX27" fmla="*/ 6758940 w 8191500"/>
              <a:gd name="connsiteY27" fmla="*/ 922169 h 1674599"/>
              <a:gd name="connsiteX28" fmla="*/ 6835140 w 8191500"/>
              <a:gd name="connsiteY28" fmla="*/ 1280309 h 1674599"/>
              <a:gd name="connsiteX29" fmla="*/ 6949440 w 8191500"/>
              <a:gd name="connsiteY29" fmla="*/ 1486049 h 1674599"/>
              <a:gd name="connsiteX30" fmla="*/ 7018020 w 8191500"/>
              <a:gd name="connsiteY30" fmla="*/ 952649 h 1674599"/>
              <a:gd name="connsiteX31" fmla="*/ 7078980 w 8191500"/>
              <a:gd name="connsiteY31" fmla="*/ 388769 h 1674599"/>
              <a:gd name="connsiteX32" fmla="*/ 7094220 w 8191500"/>
              <a:gd name="connsiteY32" fmla="*/ 149 h 1674599"/>
              <a:gd name="connsiteX33" fmla="*/ 7147560 w 8191500"/>
              <a:gd name="connsiteY33" fmla="*/ 350669 h 1674599"/>
              <a:gd name="connsiteX34" fmla="*/ 7208520 w 8191500"/>
              <a:gd name="connsiteY34" fmla="*/ 960269 h 1674599"/>
              <a:gd name="connsiteX35" fmla="*/ 7299960 w 8191500"/>
              <a:gd name="connsiteY35" fmla="*/ 1310789 h 1674599"/>
              <a:gd name="connsiteX36" fmla="*/ 7406640 w 8191500"/>
              <a:gd name="connsiteY36" fmla="*/ 1531769 h 1674599"/>
              <a:gd name="connsiteX37" fmla="*/ 7589520 w 8191500"/>
              <a:gd name="connsiteY37" fmla="*/ 1592729 h 1674599"/>
              <a:gd name="connsiteX38" fmla="*/ 7764780 w 8191500"/>
              <a:gd name="connsiteY38" fmla="*/ 1547009 h 1674599"/>
              <a:gd name="connsiteX39" fmla="*/ 7978140 w 8191500"/>
              <a:gd name="connsiteY39" fmla="*/ 1585109 h 1674599"/>
              <a:gd name="connsiteX40" fmla="*/ 8031480 w 8191500"/>
              <a:gd name="connsiteY40" fmla="*/ 1615589 h 1674599"/>
              <a:gd name="connsiteX41" fmla="*/ 8191500 w 8191500"/>
              <a:gd name="connsiteY41"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1371600 w 8191500"/>
              <a:gd name="connsiteY9" fmla="*/ 1630829 h 1674599"/>
              <a:gd name="connsiteX10" fmla="*/ 4792980 w 8191500"/>
              <a:gd name="connsiteY10" fmla="*/ 1638449 h 1674599"/>
              <a:gd name="connsiteX11" fmla="*/ 5097780 w 8191500"/>
              <a:gd name="connsiteY11" fmla="*/ 1592729 h 1674599"/>
              <a:gd name="connsiteX12" fmla="*/ 5181600 w 8191500"/>
              <a:gd name="connsiteY12" fmla="*/ 1371749 h 1674599"/>
              <a:gd name="connsiteX13" fmla="*/ 5288280 w 8191500"/>
              <a:gd name="connsiteY13" fmla="*/ 1226969 h 1674599"/>
              <a:gd name="connsiteX14" fmla="*/ 5372100 w 8191500"/>
              <a:gd name="connsiteY14" fmla="*/ 1348889 h 1674599"/>
              <a:gd name="connsiteX15" fmla="*/ 5471160 w 8191500"/>
              <a:gd name="connsiteY15" fmla="*/ 1265069 h 1674599"/>
              <a:gd name="connsiteX16" fmla="*/ 5562600 w 8191500"/>
              <a:gd name="connsiteY16" fmla="*/ 1508909 h 1674599"/>
              <a:gd name="connsiteX17" fmla="*/ 5638800 w 8191500"/>
              <a:gd name="connsiteY17" fmla="*/ 1539389 h 1674599"/>
              <a:gd name="connsiteX18" fmla="*/ 5829300 w 8191500"/>
              <a:gd name="connsiteY18" fmla="*/ 1310789 h 1674599"/>
              <a:gd name="connsiteX19" fmla="*/ 5928360 w 8191500"/>
              <a:gd name="connsiteY19" fmla="*/ 1356509 h 1674599"/>
              <a:gd name="connsiteX20" fmla="*/ 6118860 w 8191500"/>
              <a:gd name="connsiteY20" fmla="*/ 1379369 h 1674599"/>
              <a:gd name="connsiteX21" fmla="*/ 6294120 w 8191500"/>
              <a:gd name="connsiteY21" fmla="*/ 1554629 h 1674599"/>
              <a:gd name="connsiteX22" fmla="*/ 6385560 w 8191500"/>
              <a:gd name="connsiteY22" fmla="*/ 1402229 h 1674599"/>
              <a:gd name="connsiteX23" fmla="*/ 6484620 w 8191500"/>
              <a:gd name="connsiteY23" fmla="*/ 1402229 h 1674599"/>
              <a:gd name="connsiteX24" fmla="*/ 6553200 w 8191500"/>
              <a:gd name="connsiteY24" fmla="*/ 1326029 h 1674599"/>
              <a:gd name="connsiteX25" fmla="*/ 6652260 w 8191500"/>
              <a:gd name="connsiteY25" fmla="*/ 1028849 h 1674599"/>
              <a:gd name="connsiteX26" fmla="*/ 6758940 w 8191500"/>
              <a:gd name="connsiteY26" fmla="*/ 922169 h 1674599"/>
              <a:gd name="connsiteX27" fmla="*/ 6835140 w 8191500"/>
              <a:gd name="connsiteY27" fmla="*/ 1280309 h 1674599"/>
              <a:gd name="connsiteX28" fmla="*/ 6949440 w 8191500"/>
              <a:gd name="connsiteY28" fmla="*/ 1486049 h 1674599"/>
              <a:gd name="connsiteX29" fmla="*/ 7018020 w 8191500"/>
              <a:gd name="connsiteY29" fmla="*/ 952649 h 1674599"/>
              <a:gd name="connsiteX30" fmla="*/ 7078980 w 8191500"/>
              <a:gd name="connsiteY30" fmla="*/ 388769 h 1674599"/>
              <a:gd name="connsiteX31" fmla="*/ 7094220 w 8191500"/>
              <a:gd name="connsiteY31" fmla="*/ 149 h 1674599"/>
              <a:gd name="connsiteX32" fmla="*/ 7147560 w 8191500"/>
              <a:gd name="connsiteY32" fmla="*/ 350669 h 1674599"/>
              <a:gd name="connsiteX33" fmla="*/ 7208520 w 8191500"/>
              <a:gd name="connsiteY33" fmla="*/ 960269 h 1674599"/>
              <a:gd name="connsiteX34" fmla="*/ 7299960 w 8191500"/>
              <a:gd name="connsiteY34" fmla="*/ 1310789 h 1674599"/>
              <a:gd name="connsiteX35" fmla="*/ 7406640 w 8191500"/>
              <a:gd name="connsiteY35" fmla="*/ 1531769 h 1674599"/>
              <a:gd name="connsiteX36" fmla="*/ 7589520 w 8191500"/>
              <a:gd name="connsiteY36" fmla="*/ 1592729 h 1674599"/>
              <a:gd name="connsiteX37" fmla="*/ 7764780 w 8191500"/>
              <a:gd name="connsiteY37" fmla="*/ 1547009 h 1674599"/>
              <a:gd name="connsiteX38" fmla="*/ 7978140 w 8191500"/>
              <a:gd name="connsiteY38" fmla="*/ 1585109 h 1674599"/>
              <a:gd name="connsiteX39" fmla="*/ 8031480 w 8191500"/>
              <a:gd name="connsiteY39" fmla="*/ 1615589 h 1674599"/>
              <a:gd name="connsiteX40" fmla="*/ 8191500 w 8191500"/>
              <a:gd name="connsiteY40"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1173480 w 8191500"/>
              <a:gd name="connsiteY8" fmla="*/ 1516529 h 1674599"/>
              <a:gd name="connsiteX9" fmla="*/ 4792980 w 8191500"/>
              <a:gd name="connsiteY9" fmla="*/ 1638449 h 1674599"/>
              <a:gd name="connsiteX10" fmla="*/ 5097780 w 8191500"/>
              <a:gd name="connsiteY10" fmla="*/ 1592729 h 1674599"/>
              <a:gd name="connsiteX11" fmla="*/ 5181600 w 8191500"/>
              <a:gd name="connsiteY11" fmla="*/ 1371749 h 1674599"/>
              <a:gd name="connsiteX12" fmla="*/ 5288280 w 8191500"/>
              <a:gd name="connsiteY12" fmla="*/ 1226969 h 1674599"/>
              <a:gd name="connsiteX13" fmla="*/ 5372100 w 8191500"/>
              <a:gd name="connsiteY13" fmla="*/ 1348889 h 1674599"/>
              <a:gd name="connsiteX14" fmla="*/ 5471160 w 8191500"/>
              <a:gd name="connsiteY14" fmla="*/ 1265069 h 1674599"/>
              <a:gd name="connsiteX15" fmla="*/ 5562600 w 8191500"/>
              <a:gd name="connsiteY15" fmla="*/ 1508909 h 1674599"/>
              <a:gd name="connsiteX16" fmla="*/ 5638800 w 8191500"/>
              <a:gd name="connsiteY16" fmla="*/ 1539389 h 1674599"/>
              <a:gd name="connsiteX17" fmla="*/ 5829300 w 8191500"/>
              <a:gd name="connsiteY17" fmla="*/ 1310789 h 1674599"/>
              <a:gd name="connsiteX18" fmla="*/ 5928360 w 8191500"/>
              <a:gd name="connsiteY18" fmla="*/ 1356509 h 1674599"/>
              <a:gd name="connsiteX19" fmla="*/ 6118860 w 8191500"/>
              <a:gd name="connsiteY19" fmla="*/ 1379369 h 1674599"/>
              <a:gd name="connsiteX20" fmla="*/ 6294120 w 8191500"/>
              <a:gd name="connsiteY20" fmla="*/ 1554629 h 1674599"/>
              <a:gd name="connsiteX21" fmla="*/ 6385560 w 8191500"/>
              <a:gd name="connsiteY21" fmla="*/ 1402229 h 1674599"/>
              <a:gd name="connsiteX22" fmla="*/ 6484620 w 8191500"/>
              <a:gd name="connsiteY22" fmla="*/ 1402229 h 1674599"/>
              <a:gd name="connsiteX23" fmla="*/ 6553200 w 8191500"/>
              <a:gd name="connsiteY23" fmla="*/ 1326029 h 1674599"/>
              <a:gd name="connsiteX24" fmla="*/ 6652260 w 8191500"/>
              <a:gd name="connsiteY24" fmla="*/ 1028849 h 1674599"/>
              <a:gd name="connsiteX25" fmla="*/ 6758940 w 8191500"/>
              <a:gd name="connsiteY25" fmla="*/ 922169 h 1674599"/>
              <a:gd name="connsiteX26" fmla="*/ 6835140 w 8191500"/>
              <a:gd name="connsiteY26" fmla="*/ 1280309 h 1674599"/>
              <a:gd name="connsiteX27" fmla="*/ 6949440 w 8191500"/>
              <a:gd name="connsiteY27" fmla="*/ 1486049 h 1674599"/>
              <a:gd name="connsiteX28" fmla="*/ 7018020 w 8191500"/>
              <a:gd name="connsiteY28" fmla="*/ 952649 h 1674599"/>
              <a:gd name="connsiteX29" fmla="*/ 7078980 w 8191500"/>
              <a:gd name="connsiteY29" fmla="*/ 388769 h 1674599"/>
              <a:gd name="connsiteX30" fmla="*/ 7094220 w 8191500"/>
              <a:gd name="connsiteY30" fmla="*/ 149 h 1674599"/>
              <a:gd name="connsiteX31" fmla="*/ 7147560 w 8191500"/>
              <a:gd name="connsiteY31" fmla="*/ 350669 h 1674599"/>
              <a:gd name="connsiteX32" fmla="*/ 7208520 w 8191500"/>
              <a:gd name="connsiteY32" fmla="*/ 960269 h 1674599"/>
              <a:gd name="connsiteX33" fmla="*/ 7299960 w 8191500"/>
              <a:gd name="connsiteY33" fmla="*/ 1310789 h 1674599"/>
              <a:gd name="connsiteX34" fmla="*/ 7406640 w 8191500"/>
              <a:gd name="connsiteY34" fmla="*/ 1531769 h 1674599"/>
              <a:gd name="connsiteX35" fmla="*/ 7589520 w 8191500"/>
              <a:gd name="connsiteY35" fmla="*/ 1592729 h 1674599"/>
              <a:gd name="connsiteX36" fmla="*/ 7764780 w 8191500"/>
              <a:gd name="connsiteY36" fmla="*/ 1547009 h 1674599"/>
              <a:gd name="connsiteX37" fmla="*/ 7978140 w 8191500"/>
              <a:gd name="connsiteY37" fmla="*/ 1585109 h 1674599"/>
              <a:gd name="connsiteX38" fmla="*/ 8031480 w 8191500"/>
              <a:gd name="connsiteY38" fmla="*/ 1615589 h 1674599"/>
              <a:gd name="connsiteX39" fmla="*/ 8191500 w 8191500"/>
              <a:gd name="connsiteY39"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1074420 w 8191500"/>
              <a:gd name="connsiteY7" fmla="*/ 1341269 h 1674599"/>
              <a:gd name="connsiteX8" fmla="*/ 4792980 w 8191500"/>
              <a:gd name="connsiteY8" fmla="*/ 1638449 h 1674599"/>
              <a:gd name="connsiteX9" fmla="*/ 5097780 w 8191500"/>
              <a:gd name="connsiteY9" fmla="*/ 1592729 h 1674599"/>
              <a:gd name="connsiteX10" fmla="*/ 5181600 w 8191500"/>
              <a:gd name="connsiteY10" fmla="*/ 1371749 h 1674599"/>
              <a:gd name="connsiteX11" fmla="*/ 5288280 w 8191500"/>
              <a:gd name="connsiteY11" fmla="*/ 1226969 h 1674599"/>
              <a:gd name="connsiteX12" fmla="*/ 5372100 w 8191500"/>
              <a:gd name="connsiteY12" fmla="*/ 1348889 h 1674599"/>
              <a:gd name="connsiteX13" fmla="*/ 5471160 w 8191500"/>
              <a:gd name="connsiteY13" fmla="*/ 1265069 h 1674599"/>
              <a:gd name="connsiteX14" fmla="*/ 5562600 w 8191500"/>
              <a:gd name="connsiteY14" fmla="*/ 1508909 h 1674599"/>
              <a:gd name="connsiteX15" fmla="*/ 5638800 w 8191500"/>
              <a:gd name="connsiteY15" fmla="*/ 1539389 h 1674599"/>
              <a:gd name="connsiteX16" fmla="*/ 5829300 w 8191500"/>
              <a:gd name="connsiteY16" fmla="*/ 1310789 h 1674599"/>
              <a:gd name="connsiteX17" fmla="*/ 5928360 w 8191500"/>
              <a:gd name="connsiteY17" fmla="*/ 1356509 h 1674599"/>
              <a:gd name="connsiteX18" fmla="*/ 6118860 w 8191500"/>
              <a:gd name="connsiteY18" fmla="*/ 1379369 h 1674599"/>
              <a:gd name="connsiteX19" fmla="*/ 6294120 w 8191500"/>
              <a:gd name="connsiteY19" fmla="*/ 1554629 h 1674599"/>
              <a:gd name="connsiteX20" fmla="*/ 6385560 w 8191500"/>
              <a:gd name="connsiteY20" fmla="*/ 1402229 h 1674599"/>
              <a:gd name="connsiteX21" fmla="*/ 6484620 w 8191500"/>
              <a:gd name="connsiteY21" fmla="*/ 1402229 h 1674599"/>
              <a:gd name="connsiteX22" fmla="*/ 6553200 w 8191500"/>
              <a:gd name="connsiteY22" fmla="*/ 1326029 h 1674599"/>
              <a:gd name="connsiteX23" fmla="*/ 6652260 w 8191500"/>
              <a:gd name="connsiteY23" fmla="*/ 1028849 h 1674599"/>
              <a:gd name="connsiteX24" fmla="*/ 6758940 w 8191500"/>
              <a:gd name="connsiteY24" fmla="*/ 922169 h 1674599"/>
              <a:gd name="connsiteX25" fmla="*/ 6835140 w 8191500"/>
              <a:gd name="connsiteY25" fmla="*/ 1280309 h 1674599"/>
              <a:gd name="connsiteX26" fmla="*/ 6949440 w 8191500"/>
              <a:gd name="connsiteY26" fmla="*/ 1486049 h 1674599"/>
              <a:gd name="connsiteX27" fmla="*/ 7018020 w 8191500"/>
              <a:gd name="connsiteY27" fmla="*/ 952649 h 1674599"/>
              <a:gd name="connsiteX28" fmla="*/ 7078980 w 8191500"/>
              <a:gd name="connsiteY28" fmla="*/ 388769 h 1674599"/>
              <a:gd name="connsiteX29" fmla="*/ 7094220 w 8191500"/>
              <a:gd name="connsiteY29" fmla="*/ 149 h 1674599"/>
              <a:gd name="connsiteX30" fmla="*/ 7147560 w 8191500"/>
              <a:gd name="connsiteY30" fmla="*/ 350669 h 1674599"/>
              <a:gd name="connsiteX31" fmla="*/ 7208520 w 8191500"/>
              <a:gd name="connsiteY31" fmla="*/ 960269 h 1674599"/>
              <a:gd name="connsiteX32" fmla="*/ 7299960 w 8191500"/>
              <a:gd name="connsiteY32" fmla="*/ 1310789 h 1674599"/>
              <a:gd name="connsiteX33" fmla="*/ 7406640 w 8191500"/>
              <a:gd name="connsiteY33" fmla="*/ 1531769 h 1674599"/>
              <a:gd name="connsiteX34" fmla="*/ 7589520 w 8191500"/>
              <a:gd name="connsiteY34" fmla="*/ 1592729 h 1674599"/>
              <a:gd name="connsiteX35" fmla="*/ 7764780 w 8191500"/>
              <a:gd name="connsiteY35" fmla="*/ 1547009 h 1674599"/>
              <a:gd name="connsiteX36" fmla="*/ 7978140 w 8191500"/>
              <a:gd name="connsiteY36" fmla="*/ 1585109 h 1674599"/>
              <a:gd name="connsiteX37" fmla="*/ 8031480 w 8191500"/>
              <a:gd name="connsiteY37" fmla="*/ 1615589 h 1674599"/>
              <a:gd name="connsiteX38" fmla="*/ 8191500 w 8191500"/>
              <a:gd name="connsiteY38" fmla="*/ 1600349 h 1674599"/>
              <a:gd name="connsiteX0" fmla="*/ 0 w 8191500"/>
              <a:gd name="connsiteY0" fmla="*/ 1630829 h 1674599"/>
              <a:gd name="connsiteX1" fmla="*/ 99060 w 8191500"/>
              <a:gd name="connsiteY1" fmla="*/ 1547009 h 1674599"/>
              <a:gd name="connsiteX2" fmla="*/ 266700 w 8191500"/>
              <a:gd name="connsiteY2" fmla="*/ 1630829 h 1674599"/>
              <a:gd name="connsiteX3" fmla="*/ 381000 w 8191500"/>
              <a:gd name="connsiteY3" fmla="*/ 1585109 h 1674599"/>
              <a:gd name="connsiteX4" fmla="*/ 571500 w 8191500"/>
              <a:gd name="connsiteY4" fmla="*/ 1646069 h 1674599"/>
              <a:gd name="connsiteX5" fmla="*/ 906780 w 8191500"/>
              <a:gd name="connsiteY5" fmla="*/ 1630829 h 1674599"/>
              <a:gd name="connsiteX6" fmla="*/ 1005840 w 8191500"/>
              <a:gd name="connsiteY6" fmla="*/ 1143149 h 1674599"/>
              <a:gd name="connsiteX7" fmla="*/ 4792980 w 8191500"/>
              <a:gd name="connsiteY7" fmla="*/ 1638449 h 1674599"/>
              <a:gd name="connsiteX8" fmla="*/ 5097780 w 8191500"/>
              <a:gd name="connsiteY8" fmla="*/ 1592729 h 1674599"/>
              <a:gd name="connsiteX9" fmla="*/ 5181600 w 8191500"/>
              <a:gd name="connsiteY9" fmla="*/ 1371749 h 1674599"/>
              <a:gd name="connsiteX10" fmla="*/ 5288280 w 8191500"/>
              <a:gd name="connsiteY10" fmla="*/ 1226969 h 1674599"/>
              <a:gd name="connsiteX11" fmla="*/ 5372100 w 8191500"/>
              <a:gd name="connsiteY11" fmla="*/ 1348889 h 1674599"/>
              <a:gd name="connsiteX12" fmla="*/ 5471160 w 8191500"/>
              <a:gd name="connsiteY12" fmla="*/ 1265069 h 1674599"/>
              <a:gd name="connsiteX13" fmla="*/ 5562600 w 8191500"/>
              <a:gd name="connsiteY13" fmla="*/ 1508909 h 1674599"/>
              <a:gd name="connsiteX14" fmla="*/ 5638800 w 8191500"/>
              <a:gd name="connsiteY14" fmla="*/ 1539389 h 1674599"/>
              <a:gd name="connsiteX15" fmla="*/ 5829300 w 8191500"/>
              <a:gd name="connsiteY15" fmla="*/ 1310789 h 1674599"/>
              <a:gd name="connsiteX16" fmla="*/ 5928360 w 8191500"/>
              <a:gd name="connsiteY16" fmla="*/ 1356509 h 1674599"/>
              <a:gd name="connsiteX17" fmla="*/ 6118860 w 8191500"/>
              <a:gd name="connsiteY17" fmla="*/ 1379369 h 1674599"/>
              <a:gd name="connsiteX18" fmla="*/ 6294120 w 8191500"/>
              <a:gd name="connsiteY18" fmla="*/ 1554629 h 1674599"/>
              <a:gd name="connsiteX19" fmla="*/ 6385560 w 8191500"/>
              <a:gd name="connsiteY19" fmla="*/ 1402229 h 1674599"/>
              <a:gd name="connsiteX20" fmla="*/ 6484620 w 8191500"/>
              <a:gd name="connsiteY20" fmla="*/ 1402229 h 1674599"/>
              <a:gd name="connsiteX21" fmla="*/ 6553200 w 8191500"/>
              <a:gd name="connsiteY21" fmla="*/ 1326029 h 1674599"/>
              <a:gd name="connsiteX22" fmla="*/ 6652260 w 8191500"/>
              <a:gd name="connsiteY22" fmla="*/ 1028849 h 1674599"/>
              <a:gd name="connsiteX23" fmla="*/ 6758940 w 8191500"/>
              <a:gd name="connsiteY23" fmla="*/ 922169 h 1674599"/>
              <a:gd name="connsiteX24" fmla="*/ 6835140 w 8191500"/>
              <a:gd name="connsiteY24" fmla="*/ 1280309 h 1674599"/>
              <a:gd name="connsiteX25" fmla="*/ 6949440 w 8191500"/>
              <a:gd name="connsiteY25" fmla="*/ 1486049 h 1674599"/>
              <a:gd name="connsiteX26" fmla="*/ 7018020 w 8191500"/>
              <a:gd name="connsiteY26" fmla="*/ 952649 h 1674599"/>
              <a:gd name="connsiteX27" fmla="*/ 7078980 w 8191500"/>
              <a:gd name="connsiteY27" fmla="*/ 388769 h 1674599"/>
              <a:gd name="connsiteX28" fmla="*/ 7094220 w 8191500"/>
              <a:gd name="connsiteY28" fmla="*/ 149 h 1674599"/>
              <a:gd name="connsiteX29" fmla="*/ 7147560 w 8191500"/>
              <a:gd name="connsiteY29" fmla="*/ 350669 h 1674599"/>
              <a:gd name="connsiteX30" fmla="*/ 7208520 w 8191500"/>
              <a:gd name="connsiteY30" fmla="*/ 960269 h 1674599"/>
              <a:gd name="connsiteX31" fmla="*/ 7299960 w 8191500"/>
              <a:gd name="connsiteY31" fmla="*/ 1310789 h 1674599"/>
              <a:gd name="connsiteX32" fmla="*/ 7406640 w 8191500"/>
              <a:gd name="connsiteY32" fmla="*/ 1531769 h 1674599"/>
              <a:gd name="connsiteX33" fmla="*/ 7589520 w 8191500"/>
              <a:gd name="connsiteY33" fmla="*/ 1592729 h 1674599"/>
              <a:gd name="connsiteX34" fmla="*/ 7764780 w 8191500"/>
              <a:gd name="connsiteY34" fmla="*/ 1547009 h 1674599"/>
              <a:gd name="connsiteX35" fmla="*/ 7978140 w 8191500"/>
              <a:gd name="connsiteY35" fmla="*/ 1585109 h 1674599"/>
              <a:gd name="connsiteX36" fmla="*/ 8031480 w 8191500"/>
              <a:gd name="connsiteY36" fmla="*/ 1615589 h 1674599"/>
              <a:gd name="connsiteX37" fmla="*/ 8191500 w 8191500"/>
              <a:gd name="connsiteY37" fmla="*/ 1600349 h 1674599"/>
              <a:gd name="connsiteX0" fmla="*/ 0 w 8191500"/>
              <a:gd name="connsiteY0" fmla="*/ 1630829 h 1647693"/>
              <a:gd name="connsiteX1" fmla="*/ 99060 w 8191500"/>
              <a:gd name="connsiteY1" fmla="*/ 1547009 h 1647693"/>
              <a:gd name="connsiteX2" fmla="*/ 266700 w 8191500"/>
              <a:gd name="connsiteY2" fmla="*/ 1630829 h 1647693"/>
              <a:gd name="connsiteX3" fmla="*/ 381000 w 8191500"/>
              <a:gd name="connsiteY3" fmla="*/ 1585109 h 1647693"/>
              <a:gd name="connsiteX4" fmla="*/ 571500 w 8191500"/>
              <a:gd name="connsiteY4" fmla="*/ 1646069 h 1647693"/>
              <a:gd name="connsiteX5" fmla="*/ 906780 w 8191500"/>
              <a:gd name="connsiteY5" fmla="*/ 1630829 h 1647693"/>
              <a:gd name="connsiteX6" fmla="*/ 4792980 w 8191500"/>
              <a:gd name="connsiteY6" fmla="*/ 1638449 h 1647693"/>
              <a:gd name="connsiteX7" fmla="*/ 5097780 w 8191500"/>
              <a:gd name="connsiteY7" fmla="*/ 1592729 h 1647693"/>
              <a:gd name="connsiteX8" fmla="*/ 5181600 w 8191500"/>
              <a:gd name="connsiteY8" fmla="*/ 1371749 h 1647693"/>
              <a:gd name="connsiteX9" fmla="*/ 5288280 w 8191500"/>
              <a:gd name="connsiteY9" fmla="*/ 1226969 h 1647693"/>
              <a:gd name="connsiteX10" fmla="*/ 5372100 w 8191500"/>
              <a:gd name="connsiteY10" fmla="*/ 1348889 h 1647693"/>
              <a:gd name="connsiteX11" fmla="*/ 5471160 w 8191500"/>
              <a:gd name="connsiteY11" fmla="*/ 1265069 h 1647693"/>
              <a:gd name="connsiteX12" fmla="*/ 5562600 w 8191500"/>
              <a:gd name="connsiteY12" fmla="*/ 1508909 h 1647693"/>
              <a:gd name="connsiteX13" fmla="*/ 5638800 w 8191500"/>
              <a:gd name="connsiteY13" fmla="*/ 1539389 h 1647693"/>
              <a:gd name="connsiteX14" fmla="*/ 5829300 w 8191500"/>
              <a:gd name="connsiteY14" fmla="*/ 1310789 h 1647693"/>
              <a:gd name="connsiteX15" fmla="*/ 5928360 w 8191500"/>
              <a:gd name="connsiteY15" fmla="*/ 1356509 h 1647693"/>
              <a:gd name="connsiteX16" fmla="*/ 6118860 w 8191500"/>
              <a:gd name="connsiteY16" fmla="*/ 1379369 h 1647693"/>
              <a:gd name="connsiteX17" fmla="*/ 6294120 w 8191500"/>
              <a:gd name="connsiteY17" fmla="*/ 1554629 h 1647693"/>
              <a:gd name="connsiteX18" fmla="*/ 6385560 w 8191500"/>
              <a:gd name="connsiteY18" fmla="*/ 1402229 h 1647693"/>
              <a:gd name="connsiteX19" fmla="*/ 6484620 w 8191500"/>
              <a:gd name="connsiteY19" fmla="*/ 1402229 h 1647693"/>
              <a:gd name="connsiteX20" fmla="*/ 6553200 w 8191500"/>
              <a:gd name="connsiteY20" fmla="*/ 1326029 h 1647693"/>
              <a:gd name="connsiteX21" fmla="*/ 6652260 w 8191500"/>
              <a:gd name="connsiteY21" fmla="*/ 1028849 h 1647693"/>
              <a:gd name="connsiteX22" fmla="*/ 6758940 w 8191500"/>
              <a:gd name="connsiteY22" fmla="*/ 922169 h 1647693"/>
              <a:gd name="connsiteX23" fmla="*/ 6835140 w 8191500"/>
              <a:gd name="connsiteY23" fmla="*/ 1280309 h 1647693"/>
              <a:gd name="connsiteX24" fmla="*/ 6949440 w 8191500"/>
              <a:gd name="connsiteY24" fmla="*/ 1486049 h 1647693"/>
              <a:gd name="connsiteX25" fmla="*/ 7018020 w 8191500"/>
              <a:gd name="connsiteY25" fmla="*/ 952649 h 1647693"/>
              <a:gd name="connsiteX26" fmla="*/ 7078980 w 8191500"/>
              <a:gd name="connsiteY26" fmla="*/ 388769 h 1647693"/>
              <a:gd name="connsiteX27" fmla="*/ 7094220 w 8191500"/>
              <a:gd name="connsiteY27" fmla="*/ 149 h 1647693"/>
              <a:gd name="connsiteX28" fmla="*/ 7147560 w 8191500"/>
              <a:gd name="connsiteY28" fmla="*/ 350669 h 1647693"/>
              <a:gd name="connsiteX29" fmla="*/ 7208520 w 8191500"/>
              <a:gd name="connsiteY29" fmla="*/ 960269 h 1647693"/>
              <a:gd name="connsiteX30" fmla="*/ 7299960 w 8191500"/>
              <a:gd name="connsiteY30" fmla="*/ 1310789 h 1647693"/>
              <a:gd name="connsiteX31" fmla="*/ 7406640 w 8191500"/>
              <a:gd name="connsiteY31" fmla="*/ 1531769 h 1647693"/>
              <a:gd name="connsiteX32" fmla="*/ 7589520 w 8191500"/>
              <a:gd name="connsiteY32" fmla="*/ 1592729 h 1647693"/>
              <a:gd name="connsiteX33" fmla="*/ 7764780 w 8191500"/>
              <a:gd name="connsiteY33" fmla="*/ 1547009 h 1647693"/>
              <a:gd name="connsiteX34" fmla="*/ 7978140 w 8191500"/>
              <a:gd name="connsiteY34" fmla="*/ 1585109 h 1647693"/>
              <a:gd name="connsiteX35" fmla="*/ 8031480 w 8191500"/>
              <a:gd name="connsiteY35" fmla="*/ 1615589 h 1647693"/>
              <a:gd name="connsiteX36" fmla="*/ 8191500 w 8191500"/>
              <a:gd name="connsiteY36" fmla="*/ 1600349 h 1647693"/>
              <a:gd name="connsiteX0" fmla="*/ 0 w 8191500"/>
              <a:gd name="connsiteY0" fmla="*/ 1630829 h 1650031"/>
              <a:gd name="connsiteX1" fmla="*/ 99060 w 8191500"/>
              <a:gd name="connsiteY1" fmla="*/ 1547009 h 1650031"/>
              <a:gd name="connsiteX2" fmla="*/ 266700 w 8191500"/>
              <a:gd name="connsiteY2" fmla="*/ 1630829 h 1650031"/>
              <a:gd name="connsiteX3" fmla="*/ 381000 w 8191500"/>
              <a:gd name="connsiteY3" fmla="*/ 1585109 h 1650031"/>
              <a:gd name="connsiteX4" fmla="*/ 571500 w 8191500"/>
              <a:gd name="connsiteY4" fmla="*/ 1646069 h 1650031"/>
              <a:gd name="connsiteX5" fmla="*/ 4792980 w 8191500"/>
              <a:gd name="connsiteY5" fmla="*/ 1638449 h 1650031"/>
              <a:gd name="connsiteX6" fmla="*/ 5097780 w 8191500"/>
              <a:gd name="connsiteY6" fmla="*/ 1592729 h 1650031"/>
              <a:gd name="connsiteX7" fmla="*/ 5181600 w 8191500"/>
              <a:gd name="connsiteY7" fmla="*/ 1371749 h 1650031"/>
              <a:gd name="connsiteX8" fmla="*/ 5288280 w 8191500"/>
              <a:gd name="connsiteY8" fmla="*/ 1226969 h 1650031"/>
              <a:gd name="connsiteX9" fmla="*/ 5372100 w 8191500"/>
              <a:gd name="connsiteY9" fmla="*/ 1348889 h 1650031"/>
              <a:gd name="connsiteX10" fmla="*/ 5471160 w 8191500"/>
              <a:gd name="connsiteY10" fmla="*/ 1265069 h 1650031"/>
              <a:gd name="connsiteX11" fmla="*/ 5562600 w 8191500"/>
              <a:gd name="connsiteY11" fmla="*/ 1508909 h 1650031"/>
              <a:gd name="connsiteX12" fmla="*/ 5638800 w 8191500"/>
              <a:gd name="connsiteY12" fmla="*/ 1539389 h 1650031"/>
              <a:gd name="connsiteX13" fmla="*/ 5829300 w 8191500"/>
              <a:gd name="connsiteY13" fmla="*/ 1310789 h 1650031"/>
              <a:gd name="connsiteX14" fmla="*/ 5928360 w 8191500"/>
              <a:gd name="connsiteY14" fmla="*/ 1356509 h 1650031"/>
              <a:gd name="connsiteX15" fmla="*/ 6118860 w 8191500"/>
              <a:gd name="connsiteY15" fmla="*/ 1379369 h 1650031"/>
              <a:gd name="connsiteX16" fmla="*/ 6294120 w 8191500"/>
              <a:gd name="connsiteY16" fmla="*/ 1554629 h 1650031"/>
              <a:gd name="connsiteX17" fmla="*/ 6385560 w 8191500"/>
              <a:gd name="connsiteY17" fmla="*/ 1402229 h 1650031"/>
              <a:gd name="connsiteX18" fmla="*/ 6484620 w 8191500"/>
              <a:gd name="connsiteY18" fmla="*/ 1402229 h 1650031"/>
              <a:gd name="connsiteX19" fmla="*/ 6553200 w 8191500"/>
              <a:gd name="connsiteY19" fmla="*/ 1326029 h 1650031"/>
              <a:gd name="connsiteX20" fmla="*/ 6652260 w 8191500"/>
              <a:gd name="connsiteY20" fmla="*/ 1028849 h 1650031"/>
              <a:gd name="connsiteX21" fmla="*/ 6758940 w 8191500"/>
              <a:gd name="connsiteY21" fmla="*/ 922169 h 1650031"/>
              <a:gd name="connsiteX22" fmla="*/ 6835140 w 8191500"/>
              <a:gd name="connsiteY22" fmla="*/ 1280309 h 1650031"/>
              <a:gd name="connsiteX23" fmla="*/ 6949440 w 8191500"/>
              <a:gd name="connsiteY23" fmla="*/ 1486049 h 1650031"/>
              <a:gd name="connsiteX24" fmla="*/ 7018020 w 8191500"/>
              <a:gd name="connsiteY24" fmla="*/ 952649 h 1650031"/>
              <a:gd name="connsiteX25" fmla="*/ 7078980 w 8191500"/>
              <a:gd name="connsiteY25" fmla="*/ 388769 h 1650031"/>
              <a:gd name="connsiteX26" fmla="*/ 7094220 w 8191500"/>
              <a:gd name="connsiteY26" fmla="*/ 149 h 1650031"/>
              <a:gd name="connsiteX27" fmla="*/ 7147560 w 8191500"/>
              <a:gd name="connsiteY27" fmla="*/ 350669 h 1650031"/>
              <a:gd name="connsiteX28" fmla="*/ 7208520 w 8191500"/>
              <a:gd name="connsiteY28" fmla="*/ 960269 h 1650031"/>
              <a:gd name="connsiteX29" fmla="*/ 7299960 w 8191500"/>
              <a:gd name="connsiteY29" fmla="*/ 1310789 h 1650031"/>
              <a:gd name="connsiteX30" fmla="*/ 7406640 w 8191500"/>
              <a:gd name="connsiteY30" fmla="*/ 1531769 h 1650031"/>
              <a:gd name="connsiteX31" fmla="*/ 7589520 w 8191500"/>
              <a:gd name="connsiteY31" fmla="*/ 1592729 h 1650031"/>
              <a:gd name="connsiteX32" fmla="*/ 7764780 w 8191500"/>
              <a:gd name="connsiteY32" fmla="*/ 1547009 h 1650031"/>
              <a:gd name="connsiteX33" fmla="*/ 7978140 w 8191500"/>
              <a:gd name="connsiteY33" fmla="*/ 1585109 h 1650031"/>
              <a:gd name="connsiteX34" fmla="*/ 8031480 w 8191500"/>
              <a:gd name="connsiteY34" fmla="*/ 1615589 h 1650031"/>
              <a:gd name="connsiteX35" fmla="*/ 8191500 w 8191500"/>
              <a:gd name="connsiteY35" fmla="*/ 1600349 h 1650031"/>
              <a:gd name="connsiteX0" fmla="*/ 0 w 8191500"/>
              <a:gd name="connsiteY0" fmla="*/ 1630829 h 1638679"/>
              <a:gd name="connsiteX1" fmla="*/ 99060 w 8191500"/>
              <a:gd name="connsiteY1" fmla="*/ 1547009 h 1638679"/>
              <a:gd name="connsiteX2" fmla="*/ 266700 w 8191500"/>
              <a:gd name="connsiteY2" fmla="*/ 1630829 h 1638679"/>
              <a:gd name="connsiteX3" fmla="*/ 381000 w 8191500"/>
              <a:gd name="connsiteY3" fmla="*/ 1585109 h 1638679"/>
              <a:gd name="connsiteX4" fmla="*/ 4792980 w 8191500"/>
              <a:gd name="connsiteY4" fmla="*/ 1638449 h 1638679"/>
              <a:gd name="connsiteX5" fmla="*/ 5097780 w 8191500"/>
              <a:gd name="connsiteY5" fmla="*/ 1592729 h 1638679"/>
              <a:gd name="connsiteX6" fmla="*/ 5181600 w 8191500"/>
              <a:gd name="connsiteY6" fmla="*/ 1371749 h 1638679"/>
              <a:gd name="connsiteX7" fmla="*/ 5288280 w 8191500"/>
              <a:gd name="connsiteY7" fmla="*/ 1226969 h 1638679"/>
              <a:gd name="connsiteX8" fmla="*/ 5372100 w 8191500"/>
              <a:gd name="connsiteY8" fmla="*/ 1348889 h 1638679"/>
              <a:gd name="connsiteX9" fmla="*/ 5471160 w 8191500"/>
              <a:gd name="connsiteY9" fmla="*/ 1265069 h 1638679"/>
              <a:gd name="connsiteX10" fmla="*/ 5562600 w 8191500"/>
              <a:gd name="connsiteY10" fmla="*/ 1508909 h 1638679"/>
              <a:gd name="connsiteX11" fmla="*/ 5638800 w 8191500"/>
              <a:gd name="connsiteY11" fmla="*/ 1539389 h 1638679"/>
              <a:gd name="connsiteX12" fmla="*/ 5829300 w 8191500"/>
              <a:gd name="connsiteY12" fmla="*/ 1310789 h 1638679"/>
              <a:gd name="connsiteX13" fmla="*/ 5928360 w 8191500"/>
              <a:gd name="connsiteY13" fmla="*/ 1356509 h 1638679"/>
              <a:gd name="connsiteX14" fmla="*/ 6118860 w 8191500"/>
              <a:gd name="connsiteY14" fmla="*/ 1379369 h 1638679"/>
              <a:gd name="connsiteX15" fmla="*/ 6294120 w 8191500"/>
              <a:gd name="connsiteY15" fmla="*/ 1554629 h 1638679"/>
              <a:gd name="connsiteX16" fmla="*/ 6385560 w 8191500"/>
              <a:gd name="connsiteY16" fmla="*/ 1402229 h 1638679"/>
              <a:gd name="connsiteX17" fmla="*/ 6484620 w 8191500"/>
              <a:gd name="connsiteY17" fmla="*/ 1402229 h 1638679"/>
              <a:gd name="connsiteX18" fmla="*/ 6553200 w 8191500"/>
              <a:gd name="connsiteY18" fmla="*/ 1326029 h 1638679"/>
              <a:gd name="connsiteX19" fmla="*/ 6652260 w 8191500"/>
              <a:gd name="connsiteY19" fmla="*/ 1028849 h 1638679"/>
              <a:gd name="connsiteX20" fmla="*/ 6758940 w 8191500"/>
              <a:gd name="connsiteY20" fmla="*/ 922169 h 1638679"/>
              <a:gd name="connsiteX21" fmla="*/ 6835140 w 8191500"/>
              <a:gd name="connsiteY21" fmla="*/ 1280309 h 1638679"/>
              <a:gd name="connsiteX22" fmla="*/ 6949440 w 8191500"/>
              <a:gd name="connsiteY22" fmla="*/ 1486049 h 1638679"/>
              <a:gd name="connsiteX23" fmla="*/ 7018020 w 8191500"/>
              <a:gd name="connsiteY23" fmla="*/ 952649 h 1638679"/>
              <a:gd name="connsiteX24" fmla="*/ 7078980 w 8191500"/>
              <a:gd name="connsiteY24" fmla="*/ 388769 h 1638679"/>
              <a:gd name="connsiteX25" fmla="*/ 7094220 w 8191500"/>
              <a:gd name="connsiteY25" fmla="*/ 149 h 1638679"/>
              <a:gd name="connsiteX26" fmla="*/ 7147560 w 8191500"/>
              <a:gd name="connsiteY26" fmla="*/ 350669 h 1638679"/>
              <a:gd name="connsiteX27" fmla="*/ 7208520 w 8191500"/>
              <a:gd name="connsiteY27" fmla="*/ 960269 h 1638679"/>
              <a:gd name="connsiteX28" fmla="*/ 7299960 w 8191500"/>
              <a:gd name="connsiteY28" fmla="*/ 1310789 h 1638679"/>
              <a:gd name="connsiteX29" fmla="*/ 7406640 w 8191500"/>
              <a:gd name="connsiteY29" fmla="*/ 1531769 h 1638679"/>
              <a:gd name="connsiteX30" fmla="*/ 7589520 w 8191500"/>
              <a:gd name="connsiteY30" fmla="*/ 1592729 h 1638679"/>
              <a:gd name="connsiteX31" fmla="*/ 7764780 w 8191500"/>
              <a:gd name="connsiteY31" fmla="*/ 1547009 h 1638679"/>
              <a:gd name="connsiteX32" fmla="*/ 7978140 w 8191500"/>
              <a:gd name="connsiteY32" fmla="*/ 1585109 h 1638679"/>
              <a:gd name="connsiteX33" fmla="*/ 8031480 w 8191500"/>
              <a:gd name="connsiteY33" fmla="*/ 1615589 h 1638679"/>
              <a:gd name="connsiteX34" fmla="*/ 8191500 w 8191500"/>
              <a:gd name="connsiteY34" fmla="*/ 1600349 h 1638679"/>
              <a:gd name="connsiteX0" fmla="*/ 118424 w 8309924"/>
              <a:gd name="connsiteY0" fmla="*/ 1630829 h 1642915"/>
              <a:gd name="connsiteX1" fmla="*/ 217484 w 8309924"/>
              <a:gd name="connsiteY1" fmla="*/ 1547009 h 1642915"/>
              <a:gd name="connsiteX2" fmla="*/ 385124 w 8309924"/>
              <a:gd name="connsiteY2" fmla="*/ 1630829 h 1642915"/>
              <a:gd name="connsiteX3" fmla="*/ 4911404 w 8309924"/>
              <a:gd name="connsiteY3" fmla="*/ 1638449 h 1642915"/>
              <a:gd name="connsiteX4" fmla="*/ 5216204 w 8309924"/>
              <a:gd name="connsiteY4" fmla="*/ 1592729 h 1642915"/>
              <a:gd name="connsiteX5" fmla="*/ 5300024 w 8309924"/>
              <a:gd name="connsiteY5" fmla="*/ 1371749 h 1642915"/>
              <a:gd name="connsiteX6" fmla="*/ 5406704 w 8309924"/>
              <a:gd name="connsiteY6" fmla="*/ 1226969 h 1642915"/>
              <a:gd name="connsiteX7" fmla="*/ 5490524 w 8309924"/>
              <a:gd name="connsiteY7" fmla="*/ 1348889 h 1642915"/>
              <a:gd name="connsiteX8" fmla="*/ 5589584 w 8309924"/>
              <a:gd name="connsiteY8" fmla="*/ 1265069 h 1642915"/>
              <a:gd name="connsiteX9" fmla="*/ 5681024 w 8309924"/>
              <a:gd name="connsiteY9" fmla="*/ 1508909 h 1642915"/>
              <a:gd name="connsiteX10" fmla="*/ 5757224 w 8309924"/>
              <a:gd name="connsiteY10" fmla="*/ 1539389 h 1642915"/>
              <a:gd name="connsiteX11" fmla="*/ 5947724 w 8309924"/>
              <a:gd name="connsiteY11" fmla="*/ 1310789 h 1642915"/>
              <a:gd name="connsiteX12" fmla="*/ 6046784 w 8309924"/>
              <a:gd name="connsiteY12" fmla="*/ 1356509 h 1642915"/>
              <a:gd name="connsiteX13" fmla="*/ 6237284 w 8309924"/>
              <a:gd name="connsiteY13" fmla="*/ 1379369 h 1642915"/>
              <a:gd name="connsiteX14" fmla="*/ 6412544 w 8309924"/>
              <a:gd name="connsiteY14" fmla="*/ 1554629 h 1642915"/>
              <a:gd name="connsiteX15" fmla="*/ 6503984 w 8309924"/>
              <a:gd name="connsiteY15" fmla="*/ 1402229 h 1642915"/>
              <a:gd name="connsiteX16" fmla="*/ 6603044 w 8309924"/>
              <a:gd name="connsiteY16" fmla="*/ 1402229 h 1642915"/>
              <a:gd name="connsiteX17" fmla="*/ 6671624 w 8309924"/>
              <a:gd name="connsiteY17" fmla="*/ 1326029 h 1642915"/>
              <a:gd name="connsiteX18" fmla="*/ 6770684 w 8309924"/>
              <a:gd name="connsiteY18" fmla="*/ 1028849 h 1642915"/>
              <a:gd name="connsiteX19" fmla="*/ 6877364 w 8309924"/>
              <a:gd name="connsiteY19" fmla="*/ 922169 h 1642915"/>
              <a:gd name="connsiteX20" fmla="*/ 6953564 w 8309924"/>
              <a:gd name="connsiteY20" fmla="*/ 1280309 h 1642915"/>
              <a:gd name="connsiteX21" fmla="*/ 7067864 w 8309924"/>
              <a:gd name="connsiteY21" fmla="*/ 1486049 h 1642915"/>
              <a:gd name="connsiteX22" fmla="*/ 7136444 w 8309924"/>
              <a:gd name="connsiteY22" fmla="*/ 952649 h 1642915"/>
              <a:gd name="connsiteX23" fmla="*/ 7197404 w 8309924"/>
              <a:gd name="connsiteY23" fmla="*/ 388769 h 1642915"/>
              <a:gd name="connsiteX24" fmla="*/ 7212644 w 8309924"/>
              <a:gd name="connsiteY24" fmla="*/ 149 h 1642915"/>
              <a:gd name="connsiteX25" fmla="*/ 7265984 w 8309924"/>
              <a:gd name="connsiteY25" fmla="*/ 350669 h 1642915"/>
              <a:gd name="connsiteX26" fmla="*/ 7326944 w 8309924"/>
              <a:gd name="connsiteY26" fmla="*/ 960269 h 1642915"/>
              <a:gd name="connsiteX27" fmla="*/ 7418384 w 8309924"/>
              <a:gd name="connsiteY27" fmla="*/ 1310789 h 1642915"/>
              <a:gd name="connsiteX28" fmla="*/ 7525064 w 8309924"/>
              <a:gd name="connsiteY28" fmla="*/ 1531769 h 1642915"/>
              <a:gd name="connsiteX29" fmla="*/ 7707944 w 8309924"/>
              <a:gd name="connsiteY29" fmla="*/ 1592729 h 1642915"/>
              <a:gd name="connsiteX30" fmla="*/ 7883204 w 8309924"/>
              <a:gd name="connsiteY30" fmla="*/ 1547009 h 1642915"/>
              <a:gd name="connsiteX31" fmla="*/ 8096564 w 8309924"/>
              <a:gd name="connsiteY31" fmla="*/ 1585109 h 1642915"/>
              <a:gd name="connsiteX32" fmla="*/ 8149904 w 8309924"/>
              <a:gd name="connsiteY32" fmla="*/ 1615589 h 1642915"/>
              <a:gd name="connsiteX33" fmla="*/ 8309924 w 8309924"/>
              <a:gd name="connsiteY33" fmla="*/ 1600349 h 1642915"/>
              <a:gd name="connsiteX0" fmla="*/ 276813 w 8468313"/>
              <a:gd name="connsiteY0" fmla="*/ 1630829 h 1640889"/>
              <a:gd name="connsiteX1" fmla="*/ 375873 w 8468313"/>
              <a:gd name="connsiteY1" fmla="*/ 1547009 h 1640889"/>
              <a:gd name="connsiteX2" fmla="*/ 5069793 w 8468313"/>
              <a:gd name="connsiteY2" fmla="*/ 1638449 h 1640889"/>
              <a:gd name="connsiteX3" fmla="*/ 5374593 w 8468313"/>
              <a:gd name="connsiteY3" fmla="*/ 1592729 h 1640889"/>
              <a:gd name="connsiteX4" fmla="*/ 5458413 w 8468313"/>
              <a:gd name="connsiteY4" fmla="*/ 1371749 h 1640889"/>
              <a:gd name="connsiteX5" fmla="*/ 5565093 w 8468313"/>
              <a:gd name="connsiteY5" fmla="*/ 1226969 h 1640889"/>
              <a:gd name="connsiteX6" fmla="*/ 5648913 w 8468313"/>
              <a:gd name="connsiteY6" fmla="*/ 1348889 h 1640889"/>
              <a:gd name="connsiteX7" fmla="*/ 5747973 w 8468313"/>
              <a:gd name="connsiteY7" fmla="*/ 1265069 h 1640889"/>
              <a:gd name="connsiteX8" fmla="*/ 5839413 w 8468313"/>
              <a:gd name="connsiteY8" fmla="*/ 1508909 h 1640889"/>
              <a:gd name="connsiteX9" fmla="*/ 5915613 w 8468313"/>
              <a:gd name="connsiteY9" fmla="*/ 1539389 h 1640889"/>
              <a:gd name="connsiteX10" fmla="*/ 6106113 w 8468313"/>
              <a:gd name="connsiteY10" fmla="*/ 1310789 h 1640889"/>
              <a:gd name="connsiteX11" fmla="*/ 6205173 w 8468313"/>
              <a:gd name="connsiteY11" fmla="*/ 1356509 h 1640889"/>
              <a:gd name="connsiteX12" fmla="*/ 6395673 w 8468313"/>
              <a:gd name="connsiteY12" fmla="*/ 1379369 h 1640889"/>
              <a:gd name="connsiteX13" fmla="*/ 6570933 w 8468313"/>
              <a:gd name="connsiteY13" fmla="*/ 1554629 h 1640889"/>
              <a:gd name="connsiteX14" fmla="*/ 6662373 w 8468313"/>
              <a:gd name="connsiteY14" fmla="*/ 1402229 h 1640889"/>
              <a:gd name="connsiteX15" fmla="*/ 6761433 w 8468313"/>
              <a:gd name="connsiteY15" fmla="*/ 1402229 h 1640889"/>
              <a:gd name="connsiteX16" fmla="*/ 6830013 w 8468313"/>
              <a:gd name="connsiteY16" fmla="*/ 1326029 h 1640889"/>
              <a:gd name="connsiteX17" fmla="*/ 6929073 w 8468313"/>
              <a:gd name="connsiteY17" fmla="*/ 1028849 h 1640889"/>
              <a:gd name="connsiteX18" fmla="*/ 7035753 w 8468313"/>
              <a:gd name="connsiteY18" fmla="*/ 922169 h 1640889"/>
              <a:gd name="connsiteX19" fmla="*/ 7111953 w 8468313"/>
              <a:gd name="connsiteY19" fmla="*/ 1280309 h 1640889"/>
              <a:gd name="connsiteX20" fmla="*/ 7226253 w 8468313"/>
              <a:gd name="connsiteY20" fmla="*/ 1486049 h 1640889"/>
              <a:gd name="connsiteX21" fmla="*/ 7294833 w 8468313"/>
              <a:gd name="connsiteY21" fmla="*/ 952649 h 1640889"/>
              <a:gd name="connsiteX22" fmla="*/ 7355793 w 8468313"/>
              <a:gd name="connsiteY22" fmla="*/ 388769 h 1640889"/>
              <a:gd name="connsiteX23" fmla="*/ 7371033 w 8468313"/>
              <a:gd name="connsiteY23" fmla="*/ 149 h 1640889"/>
              <a:gd name="connsiteX24" fmla="*/ 7424373 w 8468313"/>
              <a:gd name="connsiteY24" fmla="*/ 350669 h 1640889"/>
              <a:gd name="connsiteX25" fmla="*/ 7485333 w 8468313"/>
              <a:gd name="connsiteY25" fmla="*/ 960269 h 1640889"/>
              <a:gd name="connsiteX26" fmla="*/ 7576773 w 8468313"/>
              <a:gd name="connsiteY26" fmla="*/ 1310789 h 1640889"/>
              <a:gd name="connsiteX27" fmla="*/ 7683453 w 8468313"/>
              <a:gd name="connsiteY27" fmla="*/ 1531769 h 1640889"/>
              <a:gd name="connsiteX28" fmla="*/ 7866333 w 8468313"/>
              <a:gd name="connsiteY28" fmla="*/ 1592729 h 1640889"/>
              <a:gd name="connsiteX29" fmla="*/ 8041593 w 8468313"/>
              <a:gd name="connsiteY29" fmla="*/ 1547009 h 1640889"/>
              <a:gd name="connsiteX30" fmla="*/ 8254953 w 8468313"/>
              <a:gd name="connsiteY30" fmla="*/ 1585109 h 1640889"/>
              <a:gd name="connsiteX31" fmla="*/ 8308293 w 8468313"/>
              <a:gd name="connsiteY31" fmla="*/ 1615589 h 1640889"/>
              <a:gd name="connsiteX32" fmla="*/ 8468313 w 8468313"/>
              <a:gd name="connsiteY32" fmla="*/ 1600349 h 1640889"/>
              <a:gd name="connsiteX0" fmla="*/ 0 w 8191500"/>
              <a:gd name="connsiteY0" fmla="*/ 1630829 h 1638449"/>
              <a:gd name="connsiteX1" fmla="*/ 4792980 w 8191500"/>
              <a:gd name="connsiteY1" fmla="*/ 1638449 h 1638449"/>
              <a:gd name="connsiteX2" fmla="*/ 5097780 w 8191500"/>
              <a:gd name="connsiteY2" fmla="*/ 1592729 h 1638449"/>
              <a:gd name="connsiteX3" fmla="*/ 5181600 w 8191500"/>
              <a:gd name="connsiteY3" fmla="*/ 1371749 h 1638449"/>
              <a:gd name="connsiteX4" fmla="*/ 5288280 w 8191500"/>
              <a:gd name="connsiteY4" fmla="*/ 1226969 h 1638449"/>
              <a:gd name="connsiteX5" fmla="*/ 5372100 w 8191500"/>
              <a:gd name="connsiteY5" fmla="*/ 1348889 h 1638449"/>
              <a:gd name="connsiteX6" fmla="*/ 5471160 w 8191500"/>
              <a:gd name="connsiteY6" fmla="*/ 1265069 h 1638449"/>
              <a:gd name="connsiteX7" fmla="*/ 5562600 w 8191500"/>
              <a:gd name="connsiteY7" fmla="*/ 1508909 h 1638449"/>
              <a:gd name="connsiteX8" fmla="*/ 5638800 w 8191500"/>
              <a:gd name="connsiteY8" fmla="*/ 1539389 h 1638449"/>
              <a:gd name="connsiteX9" fmla="*/ 5829300 w 8191500"/>
              <a:gd name="connsiteY9" fmla="*/ 1310789 h 1638449"/>
              <a:gd name="connsiteX10" fmla="*/ 5928360 w 8191500"/>
              <a:gd name="connsiteY10" fmla="*/ 1356509 h 1638449"/>
              <a:gd name="connsiteX11" fmla="*/ 6118860 w 8191500"/>
              <a:gd name="connsiteY11" fmla="*/ 1379369 h 1638449"/>
              <a:gd name="connsiteX12" fmla="*/ 6294120 w 8191500"/>
              <a:gd name="connsiteY12" fmla="*/ 1554629 h 1638449"/>
              <a:gd name="connsiteX13" fmla="*/ 6385560 w 8191500"/>
              <a:gd name="connsiteY13" fmla="*/ 1402229 h 1638449"/>
              <a:gd name="connsiteX14" fmla="*/ 6484620 w 8191500"/>
              <a:gd name="connsiteY14" fmla="*/ 1402229 h 1638449"/>
              <a:gd name="connsiteX15" fmla="*/ 6553200 w 8191500"/>
              <a:gd name="connsiteY15" fmla="*/ 1326029 h 1638449"/>
              <a:gd name="connsiteX16" fmla="*/ 6652260 w 8191500"/>
              <a:gd name="connsiteY16" fmla="*/ 1028849 h 1638449"/>
              <a:gd name="connsiteX17" fmla="*/ 6758940 w 8191500"/>
              <a:gd name="connsiteY17" fmla="*/ 922169 h 1638449"/>
              <a:gd name="connsiteX18" fmla="*/ 6835140 w 8191500"/>
              <a:gd name="connsiteY18" fmla="*/ 1280309 h 1638449"/>
              <a:gd name="connsiteX19" fmla="*/ 6949440 w 8191500"/>
              <a:gd name="connsiteY19" fmla="*/ 1486049 h 1638449"/>
              <a:gd name="connsiteX20" fmla="*/ 7018020 w 8191500"/>
              <a:gd name="connsiteY20" fmla="*/ 952649 h 1638449"/>
              <a:gd name="connsiteX21" fmla="*/ 7078980 w 8191500"/>
              <a:gd name="connsiteY21" fmla="*/ 388769 h 1638449"/>
              <a:gd name="connsiteX22" fmla="*/ 7094220 w 8191500"/>
              <a:gd name="connsiteY22" fmla="*/ 149 h 1638449"/>
              <a:gd name="connsiteX23" fmla="*/ 7147560 w 8191500"/>
              <a:gd name="connsiteY23" fmla="*/ 350669 h 1638449"/>
              <a:gd name="connsiteX24" fmla="*/ 7208520 w 8191500"/>
              <a:gd name="connsiteY24" fmla="*/ 960269 h 1638449"/>
              <a:gd name="connsiteX25" fmla="*/ 7299960 w 8191500"/>
              <a:gd name="connsiteY25" fmla="*/ 1310789 h 1638449"/>
              <a:gd name="connsiteX26" fmla="*/ 7406640 w 8191500"/>
              <a:gd name="connsiteY26" fmla="*/ 1531769 h 1638449"/>
              <a:gd name="connsiteX27" fmla="*/ 7589520 w 8191500"/>
              <a:gd name="connsiteY27" fmla="*/ 1592729 h 1638449"/>
              <a:gd name="connsiteX28" fmla="*/ 7764780 w 8191500"/>
              <a:gd name="connsiteY28" fmla="*/ 1547009 h 1638449"/>
              <a:gd name="connsiteX29" fmla="*/ 7978140 w 8191500"/>
              <a:gd name="connsiteY29" fmla="*/ 1585109 h 1638449"/>
              <a:gd name="connsiteX30" fmla="*/ 8031480 w 8191500"/>
              <a:gd name="connsiteY30" fmla="*/ 1615589 h 1638449"/>
              <a:gd name="connsiteX31" fmla="*/ 8191500 w 8191500"/>
              <a:gd name="connsiteY31"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449"/>
              <a:gd name="connsiteX1" fmla="*/ 304800 w 3398520"/>
              <a:gd name="connsiteY1" fmla="*/ 1592729 h 1638449"/>
              <a:gd name="connsiteX2" fmla="*/ 388620 w 3398520"/>
              <a:gd name="connsiteY2" fmla="*/ 1371749 h 1638449"/>
              <a:gd name="connsiteX3" fmla="*/ 495300 w 3398520"/>
              <a:gd name="connsiteY3" fmla="*/ 1226969 h 1638449"/>
              <a:gd name="connsiteX4" fmla="*/ 579120 w 3398520"/>
              <a:gd name="connsiteY4" fmla="*/ 1348889 h 1638449"/>
              <a:gd name="connsiteX5" fmla="*/ 678180 w 3398520"/>
              <a:gd name="connsiteY5" fmla="*/ 1265069 h 1638449"/>
              <a:gd name="connsiteX6" fmla="*/ 769620 w 3398520"/>
              <a:gd name="connsiteY6" fmla="*/ 1508909 h 1638449"/>
              <a:gd name="connsiteX7" fmla="*/ 845820 w 3398520"/>
              <a:gd name="connsiteY7" fmla="*/ 1539389 h 1638449"/>
              <a:gd name="connsiteX8" fmla="*/ 1036320 w 3398520"/>
              <a:gd name="connsiteY8" fmla="*/ 1310789 h 1638449"/>
              <a:gd name="connsiteX9" fmla="*/ 1135380 w 3398520"/>
              <a:gd name="connsiteY9" fmla="*/ 1356509 h 1638449"/>
              <a:gd name="connsiteX10" fmla="*/ 1325880 w 3398520"/>
              <a:gd name="connsiteY10" fmla="*/ 1379369 h 1638449"/>
              <a:gd name="connsiteX11" fmla="*/ 1501140 w 3398520"/>
              <a:gd name="connsiteY11" fmla="*/ 1554629 h 1638449"/>
              <a:gd name="connsiteX12" fmla="*/ 1592580 w 3398520"/>
              <a:gd name="connsiteY12" fmla="*/ 1402229 h 1638449"/>
              <a:gd name="connsiteX13" fmla="*/ 1691640 w 3398520"/>
              <a:gd name="connsiteY13" fmla="*/ 1402229 h 1638449"/>
              <a:gd name="connsiteX14" fmla="*/ 1760220 w 3398520"/>
              <a:gd name="connsiteY14" fmla="*/ 1326029 h 1638449"/>
              <a:gd name="connsiteX15" fmla="*/ 1859280 w 3398520"/>
              <a:gd name="connsiteY15" fmla="*/ 1028849 h 1638449"/>
              <a:gd name="connsiteX16" fmla="*/ 1965960 w 3398520"/>
              <a:gd name="connsiteY16" fmla="*/ 922169 h 1638449"/>
              <a:gd name="connsiteX17" fmla="*/ 2042160 w 3398520"/>
              <a:gd name="connsiteY17" fmla="*/ 1280309 h 1638449"/>
              <a:gd name="connsiteX18" fmla="*/ 2156460 w 3398520"/>
              <a:gd name="connsiteY18" fmla="*/ 1486049 h 1638449"/>
              <a:gd name="connsiteX19" fmla="*/ 2225040 w 3398520"/>
              <a:gd name="connsiteY19" fmla="*/ 952649 h 1638449"/>
              <a:gd name="connsiteX20" fmla="*/ 2286000 w 3398520"/>
              <a:gd name="connsiteY20" fmla="*/ 388769 h 1638449"/>
              <a:gd name="connsiteX21" fmla="*/ 2301240 w 3398520"/>
              <a:gd name="connsiteY21" fmla="*/ 149 h 1638449"/>
              <a:gd name="connsiteX22" fmla="*/ 2354580 w 3398520"/>
              <a:gd name="connsiteY22" fmla="*/ 350669 h 1638449"/>
              <a:gd name="connsiteX23" fmla="*/ 2415540 w 3398520"/>
              <a:gd name="connsiteY23" fmla="*/ 960269 h 1638449"/>
              <a:gd name="connsiteX24" fmla="*/ 2506980 w 3398520"/>
              <a:gd name="connsiteY24" fmla="*/ 1310789 h 1638449"/>
              <a:gd name="connsiteX25" fmla="*/ 2613660 w 3398520"/>
              <a:gd name="connsiteY25" fmla="*/ 1531769 h 1638449"/>
              <a:gd name="connsiteX26" fmla="*/ 2796540 w 3398520"/>
              <a:gd name="connsiteY26" fmla="*/ 1592729 h 1638449"/>
              <a:gd name="connsiteX27" fmla="*/ 2971800 w 3398520"/>
              <a:gd name="connsiteY27" fmla="*/ 1547009 h 1638449"/>
              <a:gd name="connsiteX28" fmla="*/ 3185160 w 3398520"/>
              <a:gd name="connsiteY28" fmla="*/ 1585109 h 1638449"/>
              <a:gd name="connsiteX29" fmla="*/ 3238500 w 3398520"/>
              <a:gd name="connsiteY29" fmla="*/ 1615589 h 1638449"/>
              <a:gd name="connsiteX30" fmla="*/ 3398520 w 3398520"/>
              <a:gd name="connsiteY30" fmla="*/ 1600349 h 1638449"/>
              <a:gd name="connsiteX0" fmla="*/ 0 w 3398520"/>
              <a:gd name="connsiteY0" fmla="*/ 1638449 h 1638504"/>
              <a:gd name="connsiteX1" fmla="*/ 304800 w 3398520"/>
              <a:gd name="connsiteY1" fmla="*/ 1592729 h 1638504"/>
              <a:gd name="connsiteX2" fmla="*/ 388620 w 3398520"/>
              <a:gd name="connsiteY2" fmla="*/ 1371749 h 1638504"/>
              <a:gd name="connsiteX3" fmla="*/ 495300 w 3398520"/>
              <a:gd name="connsiteY3" fmla="*/ 1226969 h 1638504"/>
              <a:gd name="connsiteX4" fmla="*/ 579120 w 3398520"/>
              <a:gd name="connsiteY4" fmla="*/ 1348889 h 1638504"/>
              <a:gd name="connsiteX5" fmla="*/ 678180 w 3398520"/>
              <a:gd name="connsiteY5" fmla="*/ 1265069 h 1638504"/>
              <a:gd name="connsiteX6" fmla="*/ 769620 w 3398520"/>
              <a:gd name="connsiteY6" fmla="*/ 1508909 h 1638504"/>
              <a:gd name="connsiteX7" fmla="*/ 845820 w 3398520"/>
              <a:gd name="connsiteY7" fmla="*/ 1539389 h 1638504"/>
              <a:gd name="connsiteX8" fmla="*/ 1036320 w 3398520"/>
              <a:gd name="connsiteY8" fmla="*/ 1310789 h 1638504"/>
              <a:gd name="connsiteX9" fmla="*/ 1135380 w 3398520"/>
              <a:gd name="connsiteY9" fmla="*/ 1356509 h 1638504"/>
              <a:gd name="connsiteX10" fmla="*/ 1325880 w 3398520"/>
              <a:gd name="connsiteY10" fmla="*/ 1379369 h 1638504"/>
              <a:gd name="connsiteX11" fmla="*/ 1501140 w 3398520"/>
              <a:gd name="connsiteY11" fmla="*/ 1554629 h 1638504"/>
              <a:gd name="connsiteX12" fmla="*/ 1592580 w 3398520"/>
              <a:gd name="connsiteY12" fmla="*/ 1402229 h 1638504"/>
              <a:gd name="connsiteX13" fmla="*/ 1691640 w 3398520"/>
              <a:gd name="connsiteY13" fmla="*/ 1402229 h 1638504"/>
              <a:gd name="connsiteX14" fmla="*/ 1760220 w 3398520"/>
              <a:gd name="connsiteY14" fmla="*/ 1326029 h 1638504"/>
              <a:gd name="connsiteX15" fmla="*/ 1859280 w 3398520"/>
              <a:gd name="connsiteY15" fmla="*/ 1028849 h 1638504"/>
              <a:gd name="connsiteX16" fmla="*/ 1965960 w 3398520"/>
              <a:gd name="connsiteY16" fmla="*/ 922169 h 1638504"/>
              <a:gd name="connsiteX17" fmla="*/ 2042160 w 3398520"/>
              <a:gd name="connsiteY17" fmla="*/ 1280309 h 1638504"/>
              <a:gd name="connsiteX18" fmla="*/ 2156460 w 3398520"/>
              <a:gd name="connsiteY18" fmla="*/ 1486049 h 1638504"/>
              <a:gd name="connsiteX19" fmla="*/ 2225040 w 3398520"/>
              <a:gd name="connsiteY19" fmla="*/ 952649 h 1638504"/>
              <a:gd name="connsiteX20" fmla="*/ 2286000 w 3398520"/>
              <a:gd name="connsiteY20" fmla="*/ 388769 h 1638504"/>
              <a:gd name="connsiteX21" fmla="*/ 2301240 w 3398520"/>
              <a:gd name="connsiteY21" fmla="*/ 149 h 1638504"/>
              <a:gd name="connsiteX22" fmla="*/ 2354580 w 3398520"/>
              <a:gd name="connsiteY22" fmla="*/ 350669 h 1638504"/>
              <a:gd name="connsiteX23" fmla="*/ 2415540 w 3398520"/>
              <a:gd name="connsiteY23" fmla="*/ 960269 h 1638504"/>
              <a:gd name="connsiteX24" fmla="*/ 2506980 w 3398520"/>
              <a:gd name="connsiteY24" fmla="*/ 1310789 h 1638504"/>
              <a:gd name="connsiteX25" fmla="*/ 2613660 w 3398520"/>
              <a:gd name="connsiteY25" fmla="*/ 1531769 h 1638504"/>
              <a:gd name="connsiteX26" fmla="*/ 2842260 w 3398520"/>
              <a:gd name="connsiteY26" fmla="*/ 1638449 h 1638504"/>
              <a:gd name="connsiteX27" fmla="*/ 2971800 w 3398520"/>
              <a:gd name="connsiteY27" fmla="*/ 1547009 h 1638504"/>
              <a:gd name="connsiteX28" fmla="*/ 3185160 w 3398520"/>
              <a:gd name="connsiteY28" fmla="*/ 1585109 h 1638504"/>
              <a:gd name="connsiteX29" fmla="*/ 3238500 w 3398520"/>
              <a:gd name="connsiteY29" fmla="*/ 1615589 h 1638504"/>
              <a:gd name="connsiteX30" fmla="*/ 3398520 w 3398520"/>
              <a:gd name="connsiteY30" fmla="*/ 1600349 h 1638504"/>
              <a:gd name="connsiteX0" fmla="*/ 0 w 3398520"/>
              <a:gd name="connsiteY0" fmla="*/ 1638449 h 1639368"/>
              <a:gd name="connsiteX1" fmla="*/ 304800 w 3398520"/>
              <a:gd name="connsiteY1" fmla="*/ 1592729 h 1639368"/>
              <a:gd name="connsiteX2" fmla="*/ 388620 w 3398520"/>
              <a:gd name="connsiteY2" fmla="*/ 1371749 h 1639368"/>
              <a:gd name="connsiteX3" fmla="*/ 495300 w 3398520"/>
              <a:gd name="connsiteY3" fmla="*/ 1226969 h 1639368"/>
              <a:gd name="connsiteX4" fmla="*/ 579120 w 3398520"/>
              <a:gd name="connsiteY4" fmla="*/ 1348889 h 1639368"/>
              <a:gd name="connsiteX5" fmla="*/ 678180 w 3398520"/>
              <a:gd name="connsiteY5" fmla="*/ 1265069 h 1639368"/>
              <a:gd name="connsiteX6" fmla="*/ 769620 w 3398520"/>
              <a:gd name="connsiteY6" fmla="*/ 1508909 h 1639368"/>
              <a:gd name="connsiteX7" fmla="*/ 845820 w 3398520"/>
              <a:gd name="connsiteY7" fmla="*/ 1539389 h 1639368"/>
              <a:gd name="connsiteX8" fmla="*/ 1036320 w 3398520"/>
              <a:gd name="connsiteY8" fmla="*/ 1310789 h 1639368"/>
              <a:gd name="connsiteX9" fmla="*/ 1135380 w 3398520"/>
              <a:gd name="connsiteY9" fmla="*/ 1356509 h 1639368"/>
              <a:gd name="connsiteX10" fmla="*/ 1325880 w 3398520"/>
              <a:gd name="connsiteY10" fmla="*/ 1379369 h 1639368"/>
              <a:gd name="connsiteX11" fmla="*/ 1501140 w 3398520"/>
              <a:gd name="connsiteY11" fmla="*/ 1554629 h 1639368"/>
              <a:gd name="connsiteX12" fmla="*/ 1592580 w 3398520"/>
              <a:gd name="connsiteY12" fmla="*/ 1402229 h 1639368"/>
              <a:gd name="connsiteX13" fmla="*/ 1691640 w 3398520"/>
              <a:gd name="connsiteY13" fmla="*/ 1402229 h 1639368"/>
              <a:gd name="connsiteX14" fmla="*/ 1760220 w 3398520"/>
              <a:gd name="connsiteY14" fmla="*/ 1326029 h 1639368"/>
              <a:gd name="connsiteX15" fmla="*/ 1859280 w 3398520"/>
              <a:gd name="connsiteY15" fmla="*/ 1028849 h 1639368"/>
              <a:gd name="connsiteX16" fmla="*/ 1965960 w 3398520"/>
              <a:gd name="connsiteY16" fmla="*/ 922169 h 1639368"/>
              <a:gd name="connsiteX17" fmla="*/ 2042160 w 3398520"/>
              <a:gd name="connsiteY17" fmla="*/ 1280309 h 1639368"/>
              <a:gd name="connsiteX18" fmla="*/ 2156460 w 3398520"/>
              <a:gd name="connsiteY18" fmla="*/ 1486049 h 1639368"/>
              <a:gd name="connsiteX19" fmla="*/ 2225040 w 3398520"/>
              <a:gd name="connsiteY19" fmla="*/ 952649 h 1639368"/>
              <a:gd name="connsiteX20" fmla="*/ 2286000 w 3398520"/>
              <a:gd name="connsiteY20" fmla="*/ 388769 h 1639368"/>
              <a:gd name="connsiteX21" fmla="*/ 2301240 w 3398520"/>
              <a:gd name="connsiteY21" fmla="*/ 149 h 1639368"/>
              <a:gd name="connsiteX22" fmla="*/ 2354580 w 3398520"/>
              <a:gd name="connsiteY22" fmla="*/ 350669 h 1639368"/>
              <a:gd name="connsiteX23" fmla="*/ 2415540 w 3398520"/>
              <a:gd name="connsiteY23" fmla="*/ 960269 h 1639368"/>
              <a:gd name="connsiteX24" fmla="*/ 2506980 w 3398520"/>
              <a:gd name="connsiteY24" fmla="*/ 1310789 h 1639368"/>
              <a:gd name="connsiteX25" fmla="*/ 2613660 w 3398520"/>
              <a:gd name="connsiteY25" fmla="*/ 1531769 h 1639368"/>
              <a:gd name="connsiteX26" fmla="*/ 2842260 w 3398520"/>
              <a:gd name="connsiteY26" fmla="*/ 1638449 h 1639368"/>
              <a:gd name="connsiteX27" fmla="*/ 3185160 w 3398520"/>
              <a:gd name="connsiteY27" fmla="*/ 1585109 h 1639368"/>
              <a:gd name="connsiteX28" fmla="*/ 3238500 w 3398520"/>
              <a:gd name="connsiteY28" fmla="*/ 1615589 h 1639368"/>
              <a:gd name="connsiteX29" fmla="*/ 3398520 w 3398520"/>
              <a:gd name="connsiteY29" fmla="*/ 1600349 h 1639368"/>
              <a:gd name="connsiteX0" fmla="*/ 0 w 3398520"/>
              <a:gd name="connsiteY0" fmla="*/ 1638449 h 1642073"/>
              <a:gd name="connsiteX1" fmla="*/ 304800 w 3398520"/>
              <a:gd name="connsiteY1" fmla="*/ 1592729 h 1642073"/>
              <a:gd name="connsiteX2" fmla="*/ 388620 w 3398520"/>
              <a:gd name="connsiteY2" fmla="*/ 1371749 h 1642073"/>
              <a:gd name="connsiteX3" fmla="*/ 495300 w 3398520"/>
              <a:gd name="connsiteY3" fmla="*/ 1226969 h 1642073"/>
              <a:gd name="connsiteX4" fmla="*/ 579120 w 3398520"/>
              <a:gd name="connsiteY4" fmla="*/ 1348889 h 1642073"/>
              <a:gd name="connsiteX5" fmla="*/ 678180 w 3398520"/>
              <a:gd name="connsiteY5" fmla="*/ 1265069 h 1642073"/>
              <a:gd name="connsiteX6" fmla="*/ 769620 w 3398520"/>
              <a:gd name="connsiteY6" fmla="*/ 1508909 h 1642073"/>
              <a:gd name="connsiteX7" fmla="*/ 845820 w 3398520"/>
              <a:gd name="connsiteY7" fmla="*/ 1539389 h 1642073"/>
              <a:gd name="connsiteX8" fmla="*/ 1036320 w 3398520"/>
              <a:gd name="connsiteY8" fmla="*/ 1310789 h 1642073"/>
              <a:gd name="connsiteX9" fmla="*/ 1135380 w 3398520"/>
              <a:gd name="connsiteY9" fmla="*/ 1356509 h 1642073"/>
              <a:gd name="connsiteX10" fmla="*/ 1325880 w 3398520"/>
              <a:gd name="connsiteY10" fmla="*/ 1379369 h 1642073"/>
              <a:gd name="connsiteX11" fmla="*/ 1501140 w 3398520"/>
              <a:gd name="connsiteY11" fmla="*/ 1554629 h 1642073"/>
              <a:gd name="connsiteX12" fmla="*/ 1592580 w 3398520"/>
              <a:gd name="connsiteY12" fmla="*/ 1402229 h 1642073"/>
              <a:gd name="connsiteX13" fmla="*/ 1691640 w 3398520"/>
              <a:gd name="connsiteY13" fmla="*/ 1402229 h 1642073"/>
              <a:gd name="connsiteX14" fmla="*/ 1760220 w 3398520"/>
              <a:gd name="connsiteY14" fmla="*/ 1326029 h 1642073"/>
              <a:gd name="connsiteX15" fmla="*/ 1859280 w 3398520"/>
              <a:gd name="connsiteY15" fmla="*/ 1028849 h 1642073"/>
              <a:gd name="connsiteX16" fmla="*/ 1965960 w 3398520"/>
              <a:gd name="connsiteY16" fmla="*/ 922169 h 1642073"/>
              <a:gd name="connsiteX17" fmla="*/ 2042160 w 3398520"/>
              <a:gd name="connsiteY17" fmla="*/ 1280309 h 1642073"/>
              <a:gd name="connsiteX18" fmla="*/ 2156460 w 3398520"/>
              <a:gd name="connsiteY18" fmla="*/ 1486049 h 1642073"/>
              <a:gd name="connsiteX19" fmla="*/ 2225040 w 3398520"/>
              <a:gd name="connsiteY19" fmla="*/ 952649 h 1642073"/>
              <a:gd name="connsiteX20" fmla="*/ 2286000 w 3398520"/>
              <a:gd name="connsiteY20" fmla="*/ 388769 h 1642073"/>
              <a:gd name="connsiteX21" fmla="*/ 2301240 w 3398520"/>
              <a:gd name="connsiteY21" fmla="*/ 149 h 1642073"/>
              <a:gd name="connsiteX22" fmla="*/ 2354580 w 3398520"/>
              <a:gd name="connsiteY22" fmla="*/ 350669 h 1642073"/>
              <a:gd name="connsiteX23" fmla="*/ 2415540 w 3398520"/>
              <a:gd name="connsiteY23" fmla="*/ 960269 h 1642073"/>
              <a:gd name="connsiteX24" fmla="*/ 2506980 w 3398520"/>
              <a:gd name="connsiteY24" fmla="*/ 1310789 h 1642073"/>
              <a:gd name="connsiteX25" fmla="*/ 2613660 w 3398520"/>
              <a:gd name="connsiteY25" fmla="*/ 1531769 h 1642073"/>
              <a:gd name="connsiteX26" fmla="*/ 2842260 w 3398520"/>
              <a:gd name="connsiteY26" fmla="*/ 1638449 h 1642073"/>
              <a:gd name="connsiteX27" fmla="*/ 3238500 w 3398520"/>
              <a:gd name="connsiteY27" fmla="*/ 1615589 h 1642073"/>
              <a:gd name="connsiteX28" fmla="*/ 3398520 w 3398520"/>
              <a:gd name="connsiteY28" fmla="*/ 1600349 h 1642073"/>
              <a:gd name="connsiteX0" fmla="*/ 0 w 3398520"/>
              <a:gd name="connsiteY0" fmla="*/ 1638449 h 1640423"/>
              <a:gd name="connsiteX1" fmla="*/ 304800 w 3398520"/>
              <a:gd name="connsiteY1" fmla="*/ 1592729 h 1640423"/>
              <a:gd name="connsiteX2" fmla="*/ 388620 w 3398520"/>
              <a:gd name="connsiteY2" fmla="*/ 1371749 h 1640423"/>
              <a:gd name="connsiteX3" fmla="*/ 495300 w 3398520"/>
              <a:gd name="connsiteY3" fmla="*/ 1226969 h 1640423"/>
              <a:gd name="connsiteX4" fmla="*/ 579120 w 3398520"/>
              <a:gd name="connsiteY4" fmla="*/ 1348889 h 1640423"/>
              <a:gd name="connsiteX5" fmla="*/ 678180 w 3398520"/>
              <a:gd name="connsiteY5" fmla="*/ 1265069 h 1640423"/>
              <a:gd name="connsiteX6" fmla="*/ 769620 w 3398520"/>
              <a:gd name="connsiteY6" fmla="*/ 1508909 h 1640423"/>
              <a:gd name="connsiteX7" fmla="*/ 845820 w 3398520"/>
              <a:gd name="connsiteY7" fmla="*/ 1539389 h 1640423"/>
              <a:gd name="connsiteX8" fmla="*/ 1036320 w 3398520"/>
              <a:gd name="connsiteY8" fmla="*/ 1310789 h 1640423"/>
              <a:gd name="connsiteX9" fmla="*/ 1135380 w 3398520"/>
              <a:gd name="connsiteY9" fmla="*/ 1356509 h 1640423"/>
              <a:gd name="connsiteX10" fmla="*/ 1325880 w 3398520"/>
              <a:gd name="connsiteY10" fmla="*/ 1379369 h 1640423"/>
              <a:gd name="connsiteX11" fmla="*/ 1501140 w 3398520"/>
              <a:gd name="connsiteY11" fmla="*/ 1554629 h 1640423"/>
              <a:gd name="connsiteX12" fmla="*/ 1592580 w 3398520"/>
              <a:gd name="connsiteY12" fmla="*/ 1402229 h 1640423"/>
              <a:gd name="connsiteX13" fmla="*/ 1691640 w 3398520"/>
              <a:gd name="connsiteY13" fmla="*/ 1402229 h 1640423"/>
              <a:gd name="connsiteX14" fmla="*/ 1760220 w 3398520"/>
              <a:gd name="connsiteY14" fmla="*/ 1326029 h 1640423"/>
              <a:gd name="connsiteX15" fmla="*/ 1859280 w 3398520"/>
              <a:gd name="connsiteY15" fmla="*/ 1028849 h 1640423"/>
              <a:gd name="connsiteX16" fmla="*/ 1965960 w 3398520"/>
              <a:gd name="connsiteY16" fmla="*/ 922169 h 1640423"/>
              <a:gd name="connsiteX17" fmla="*/ 2042160 w 3398520"/>
              <a:gd name="connsiteY17" fmla="*/ 1280309 h 1640423"/>
              <a:gd name="connsiteX18" fmla="*/ 2156460 w 3398520"/>
              <a:gd name="connsiteY18" fmla="*/ 1486049 h 1640423"/>
              <a:gd name="connsiteX19" fmla="*/ 2225040 w 3398520"/>
              <a:gd name="connsiteY19" fmla="*/ 952649 h 1640423"/>
              <a:gd name="connsiteX20" fmla="*/ 2286000 w 3398520"/>
              <a:gd name="connsiteY20" fmla="*/ 388769 h 1640423"/>
              <a:gd name="connsiteX21" fmla="*/ 2301240 w 3398520"/>
              <a:gd name="connsiteY21" fmla="*/ 149 h 1640423"/>
              <a:gd name="connsiteX22" fmla="*/ 2354580 w 3398520"/>
              <a:gd name="connsiteY22" fmla="*/ 350669 h 1640423"/>
              <a:gd name="connsiteX23" fmla="*/ 2415540 w 3398520"/>
              <a:gd name="connsiteY23" fmla="*/ 960269 h 1640423"/>
              <a:gd name="connsiteX24" fmla="*/ 2506980 w 3398520"/>
              <a:gd name="connsiteY24" fmla="*/ 1310789 h 1640423"/>
              <a:gd name="connsiteX25" fmla="*/ 2613660 w 3398520"/>
              <a:gd name="connsiteY25" fmla="*/ 1531769 h 1640423"/>
              <a:gd name="connsiteX26" fmla="*/ 2842260 w 3398520"/>
              <a:gd name="connsiteY26" fmla="*/ 1638449 h 1640423"/>
              <a:gd name="connsiteX27" fmla="*/ 3398520 w 3398520"/>
              <a:gd name="connsiteY27" fmla="*/ 1600349 h 1640423"/>
              <a:gd name="connsiteX0" fmla="*/ 0 w 2842260"/>
              <a:gd name="connsiteY0" fmla="*/ 1638449 h 1638449"/>
              <a:gd name="connsiteX1" fmla="*/ 304800 w 2842260"/>
              <a:gd name="connsiteY1" fmla="*/ 1592729 h 1638449"/>
              <a:gd name="connsiteX2" fmla="*/ 388620 w 2842260"/>
              <a:gd name="connsiteY2" fmla="*/ 1371749 h 1638449"/>
              <a:gd name="connsiteX3" fmla="*/ 495300 w 2842260"/>
              <a:gd name="connsiteY3" fmla="*/ 1226969 h 1638449"/>
              <a:gd name="connsiteX4" fmla="*/ 579120 w 2842260"/>
              <a:gd name="connsiteY4" fmla="*/ 1348889 h 1638449"/>
              <a:gd name="connsiteX5" fmla="*/ 678180 w 2842260"/>
              <a:gd name="connsiteY5" fmla="*/ 1265069 h 1638449"/>
              <a:gd name="connsiteX6" fmla="*/ 769620 w 2842260"/>
              <a:gd name="connsiteY6" fmla="*/ 1508909 h 1638449"/>
              <a:gd name="connsiteX7" fmla="*/ 845820 w 2842260"/>
              <a:gd name="connsiteY7" fmla="*/ 1539389 h 1638449"/>
              <a:gd name="connsiteX8" fmla="*/ 1036320 w 2842260"/>
              <a:gd name="connsiteY8" fmla="*/ 1310789 h 1638449"/>
              <a:gd name="connsiteX9" fmla="*/ 1135380 w 2842260"/>
              <a:gd name="connsiteY9" fmla="*/ 1356509 h 1638449"/>
              <a:gd name="connsiteX10" fmla="*/ 1325880 w 2842260"/>
              <a:gd name="connsiteY10" fmla="*/ 1379369 h 1638449"/>
              <a:gd name="connsiteX11" fmla="*/ 1501140 w 2842260"/>
              <a:gd name="connsiteY11" fmla="*/ 1554629 h 1638449"/>
              <a:gd name="connsiteX12" fmla="*/ 1592580 w 2842260"/>
              <a:gd name="connsiteY12" fmla="*/ 1402229 h 1638449"/>
              <a:gd name="connsiteX13" fmla="*/ 1691640 w 2842260"/>
              <a:gd name="connsiteY13" fmla="*/ 1402229 h 1638449"/>
              <a:gd name="connsiteX14" fmla="*/ 1760220 w 2842260"/>
              <a:gd name="connsiteY14" fmla="*/ 1326029 h 1638449"/>
              <a:gd name="connsiteX15" fmla="*/ 1859280 w 2842260"/>
              <a:gd name="connsiteY15" fmla="*/ 1028849 h 1638449"/>
              <a:gd name="connsiteX16" fmla="*/ 1965960 w 2842260"/>
              <a:gd name="connsiteY16" fmla="*/ 922169 h 1638449"/>
              <a:gd name="connsiteX17" fmla="*/ 2042160 w 2842260"/>
              <a:gd name="connsiteY17" fmla="*/ 1280309 h 1638449"/>
              <a:gd name="connsiteX18" fmla="*/ 2156460 w 2842260"/>
              <a:gd name="connsiteY18" fmla="*/ 1486049 h 1638449"/>
              <a:gd name="connsiteX19" fmla="*/ 2225040 w 2842260"/>
              <a:gd name="connsiteY19" fmla="*/ 952649 h 1638449"/>
              <a:gd name="connsiteX20" fmla="*/ 2286000 w 2842260"/>
              <a:gd name="connsiteY20" fmla="*/ 388769 h 1638449"/>
              <a:gd name="connsiteX21" fmla="*/ 2301240 w 2842260"/>
              <a:gd name="connsiteY21" fmla="*/ 149 h 1638449"/>
              <a:gd name="connsiteX22" fmla="*/ 2354580 w 2842260"/>
              <a:gd name="connsiteY22" fmla="*/ 350669 h 1638449"/>
              <a:gd name="connsiteX23" fmla="*/ 2415540 w 2842260"/>
              <a:gd name="connsiteY23" fmla="*/ 960269 h 1638449"/>
              <a:gd name="connsiteX24" fmla="*/ 2506980 w 2842260"/>
              <a:gd name="connsiteY24" fmla="*/ 1310789 h 1638449"/>
              <a:gd name="connsiteX25" fmla="*/ 2613660 w 2842260"/>
              <a:gd name="connsiteY25" fmla="*/ 1531769 h 1638449"/>
              <a:gd name="connsiteX26" fmla="*/ 2842260 w 2842260"/>
              <a:gd name="connsiteY26" fmla="*/ 1638449 h 1638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42260" h="1638449">
                <a:moveTo>
                  <a:pt x="0" y="1638449"/>
                </a:moveTo>
                <a:cubicBezTo>
                  <a:pt x="3810" y="1632099"/>
                  <a:pt x="240030" y="1637179"/>
                  <a:pt x="304800" y="1592729"/>
                </a:cubicBezTo>
                <a:cubicBezTo>
                  <a:pt x="369570" y="1548279"/>
                  <a:pt x="356870" y="1432709"/>
                  <a:pt x="388620" y="1371749"/>
                </a:cubicBezTo>
                <a:cubicBezTo>
                  <a:pt x="420370" y="1310789"/>
                  <a:pt x="463550" y="1230779"/>
                  <a:pt x="495300" y="1226969"/>
                </a:cubicBezTo>
                <a:cubicBezTo>
                  <a:pt x="527050" y="1223159"/>
                  <a:pt x="548640" y="1342539"/>
                  <a:pt x="579120" y="1348889"/>
                </a:cubicBezTo>
                <a:cubicBezTo>
                  <a:pt x="609600" y="1355239"/>
                  <a:pt x="646430" y="1238399"/>
                  <a:pt x="678180" y="1265069"/>
                </a:cubicBezTo>
                <a:cubicBezTo>
                  <a:pt x="709930" y="1291739"/>
                  <a:pt x="741680" y="1463189"/>
                  <a:pt x="769620" y="1508909"/>
                </a:cubicBezTo>
                <a:cubicBezTo>
                  <a:pt x="797560" y="1554629"/>
                  <a:pt x="801370" y="1572409"/>
                  <a:pt x="845820" y="1539389"/>
                </a:cubicBezTo>
                <a:cubicBezTo>
                  <a:pt x="890270" y="1506369"/>
                  <a:pt x="988060" y="1341269"/>
                  <a:pt x="1036320" y="1310789"/>
                </a:cubicBezTo>
                <a:cubicBezTo>
                  <a:pt x="1084580" y="1280309"/>
                  <a:pt x="1087120" y="1345079"/>
                  <a:pt x="1135380" y="1356509"/>
                </a:cubicBezTo>
                <a:cubicBezTo>
                  <a:pt x="1183640" y="1367939"/>
                  <a:pt x="1264920" y="1346349"/>
                  <a:pt x="1325880" y="1379369"/>
                </a:cubicBezTo>
                <a:cubicBezTo>
                  <a:pt x="1386840" y="1412389"/>
                  <a:pt x="1456690" y="1550819"/>
                  <a:pt x="1501140" y="1554629"/>
                </a:cubicBezTo>
                <a:cubicBezTo>
                  <a:pt x="1545590" y="1558439"/>
                  <a:pt x="1560830" y="1427629"/>
                  <a:pt x="1592580" y="1402229"/>
                </a:cubicBezTo>
                <a:cubicBezTo>
                  <a:pt x="1624330" y="1376829"/>
                  <a:pt x="1663700" y="1414929"/>
                  <a:pt x="1691640" y="1402229"/>
                </a:cubicBezTo>
                <a:cubicBezTo>
                  <a:pt x="1719580" y="1389529"/>
                  <a:pt x="1732280" y="1388259"/>
                  <a:pt x="1760220" y="1326029"/>
                </a:cubicBezTo>
                <a:cubicBezTo>
                  <a:pt x="1788160" y="1263799"/>
                  <a:pt x="1824990" y="1096159"/>
                  <a:pt x="1859280" y="1028849"/>
                </a:cubicBezTo>
                <a:cubicBezTo>
                  <a:pt x="1893570" y="961539"/>
                  <a:pt x="1935480" y="880259"/>
                  <a:pt x="1965960" y="922169"/>
                </a:cubicBezTo>
                <a:cubicBezTo>
                  <a:pt x="1996440" y="964079"/>
                  <a:pt x="2010410" y="1186329"/>
                  <a:pt x="2042160" y="1280309"/>
                </a:cubicBezTo>
                <a:cubicBezTo>
                  <a:pt x="2073910" y="1374289"/>
                  <a:pt x="2125980" y="1540659"/>
                  <a:pt x="2156460" y="1486049"/>
                </a:cubicBezTo>
                <a:cubicBezTo>
                  <a:pt x="2186940" y="1431439"/>
                  <a:pt x="2203450" y="1135529"/>
                  <a:pt x="2225040" y="952649"/>
                </a:cubicBezTo>
                <a:cubicBezTo>
                  <a:pt x="2246630" y="769769"/>
                  <a:pt x="2273300" y="547519"/>
                  <a:pt x="2286000" y="388769"/>
                </a:cubicBezTo>
                <a:cubicBezTo>
                  <a:pt x="2298700" y="230019"/>
                  <a:pt x="2289810" y="6499"/>
                  <a:pt x="2301240" y="149"/>
                </a:cubicBezTo>
                <a:cubicBezTo>
                  <a:pt x="2312670" y="-6201"/>
                  <a:pt x="2335530" y="190649"/>
                  <a:pt x="2354580" y="350669"/>
                </a:cubicBezTo>
                <a:cubicBezTo>
                  <a:pt x="2373630" y="510689"/>
                  <a:pt x="2390140" y="800249"/>
                  <a:pt x="2415540" y="960269"/>
                </a:cubicBezTo>
                <a:cubicBezTo>
                  <a:pt x="2440940" y="1120289"/>
                  <a:pt x="2473960" y="1215539"/>
                  <a:pt x="2506980" y="1310789"/>
                </a:cubicBezTo>
                <a:cubicBezTo>
                  <a:pt x="2540000" y="1406039"/>
                  <a:pt x="2557780" y="1477159"/>
                  <a:pt x="2613660" y="1531769"/>
                </a:cubicBezTo>
                <a:cubicBezTo>
                  <a:pt x="2669540" y="1586379"/>
                  <a:pt x="2711450" y="1627019"/>
                  <a:pt x="2842260" y="1638449"/>
                </a:cubicBezTo>
              </a:path>
            </a:pathLst>
          </a:custGeom>
          <a:noFill/>
          <a:ln w="57150">
            <a:solidFill>
              <a:srgbClr val="FF1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EF6735A9-B33B-49A5-ABEF-446F244F30CC}"/>
              </a:ext>
            </a:extLst>
          </p:cNvPr>
          <p:cNvSpPr txBox="1"/>
          <p:nvPr/>
        </p:nvSpPr>
        <p:spPr>
          <a:xfrm>
            <a:off x="6449873" y="979927"/>
            <a:ext cx="1407373" cy="461665"/>
          </a:xfrm>
          <a:prstGeom prst="rect">
            <a:avLst/>
          </a:prstGeom>
          <a:noFill/>
        </p:spPr>
        <p:txBody>
          <a:bodyPr wrap="none" rtlCol="0">
            <a:spAutoFit/>
          </a:bodyPr>
          <a:lstStyle/>
          <a:p>
            <a:pPr algn="r"/>
            <a:r>
              <a:rPr lang="en-US" sz="2400" b="1" dirty="0"/>
              <a:t>DISASTER</a:t>
            </a:r>
            <a:endParaRPr lang="en-CA" sz="2400" b="1" dirty="0"/>
          </a:p>
        </p:txBody>
      </p:sp>
      <p:grpSp>
        <p:nvGrpSpPr>
          <p:cNvPr id="35" name="Group 34">
            <a:extLst>
              <a:ext uri="{FF2B5EF4-FFF2-40B4-BE49-F238E27FC236}">
                <a16:creationId xmlns:a16="http://schemas.microsoft.com/office/drawing/2014/main" id="{6DAFAC15-9D38-4314-92F8-6F896C841ED0}"/>
              </a:ext>
            </a:extLst>
          </p:cNvPr>
          <p:cNvGrpSpPr/>
          <p:nvPr/>
        </p:nvGrpSpPr>
        <p:grpSpPr>
          <a:xfrm>
            <a:off x="332459" y="2254830"/>
            <a:ext cx="11835858" cy="4153874"/>
            <a:chOff x="332459" y="2254830"/>
            <a:chExt cx="11835858" cy="4153874"/>
          </a:xfrm>
        </p:grpSpPr>
        <p:sp>
          <p:nvSpPr>
            <p:cNvPr id="36" name="TextBox 35">
              <a:extLst>
                <a:ext uri="{FF2B5EF4-FFF2-40B4-BE49-F238E27FC236}">
                  <a16:creationId xmlns:a16="http://schemas.microsoft.com/office/drawing/2014/main" id="{A070D582-BCCF-4185-BECF-68A47EAF6584}"/>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7" name="TextBox 36">
              <a:extLst>
                <a:ext uri="{FF2B5EF4-FFF2-40B4-BE49-F238E27FC236}">
                  <a16:creationId xmlns:a16="http://schemas.microsoft.com/office/drawing/2014/main" id="{7629696E-EA21-49C7-8FD2-FF17569036BE}"/>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8" name="TextBox 37">
              <a:extLst>
                <a:ext uri="{FF2B5EF4-FFF2-40B4-BE49-F238E27FC236}">
                  <a16:creationId xmlns:a16="http://schemas.microsoft.com/office/drawing/2014/main" id="{7D8BC08E-8B64-4ED0-8CDC-D60E99F73F3E}"/>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9" name="TextBox 38">
              <a:extLst>
                <a:ext uri="{FF2B5EF4-FFF2-40B4-BE49-F238E27FC236}">
                  <a16:creationId xmlns:a16="http://schemas.microsoft.com/office/drawing/2014/main" id="{BB72911A-9DCD-4DAF-9936-F0B34BB9CD9C}"/>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40" name="TextBox 39">
              <a:extLst>
                <a:ext uri="{FF2B5EF4-FFF2-40B4-BE49-F238E27FC236}">
                  <a16:creationId xmlns:a16="http://schemas.microsoft.com/office/drawing/2014/main" id="{7E1191C8-701A-4C97-9006-31FDDADE20EE}"/>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41" name="TextBox 40">
              <a:extLst>
                <a:ext uri="{FF2B5EF4-FFF2-40B4-BE49-F238E27FC236}">
                  <a16:creationId xmlns:a16="http://schemas.microsoft.com/office/drawing/2014/main" id="{F96472B6-97D1-4659-9C73-8AEA4615CA69}"/>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42" name="Straight Connector 41">
              <a:extLst>
                <a:ext uri="{FF2B5EF4-FFF2-40B4-BE49-F238E27FC236}">
                  <a16:creationId xmlns:a16="http://schemas.microsoft.com/office/drawing/2014/main" id="{440E333E-4624-432F-933D-F53EAB3569EA}"/>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F3F63109-4DFE-4B36-A1DD-32F9083C0450}"/>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999A594-E2DF-41D0-B6DC-E2BA53132E00}"/>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21F8928-7367-401B-83CF-2C09BD697E35}"/>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19A1F86-34B0-4E73-87C3-799E6F0F1393}"/>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7257230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down)">
                                      <p:cBhvr>
                                        <p:cTn id="14" dur="1000"/>
                                        <p:tgtEl>
                                          <p:spTgt spid="50"/>
                                        </p:tgtEl>
                                      </p:cBhvr>
                                    </p:animEffect>
                                  </p:childTnLst>
                                </p:cTn>
                              </p:par>
                              <p:par>
                                <p:cTn id="15" presetID="22" presetClass="exit" presetSubtype="1" fill="hold" grpId="0" nodeType="withEffect">
                                  <p:stCondLst>
                                    <p:cond delay="0"/>
                                  </p:stCondLst>
                                  <p:childTnLst>
                                    <p:animEffect transition="out" filter="wipe(up)">
                                      <p:cBhvr>
                                        <p:cTn id="16" dur="1000"/>
                                        <p:tgtEl>
                                          <p:spTgt spid="33"/>
                                        </p:tgtEl>
                                      </p:cBhvr>
                                    </p:animEffect>
                                    <p:set>
                                      <p:cBhvr>
                                        <p:cTn id="17" dur="1" fill="hold">
                                          <p:stCondLst>
                                            <p:cond delay="999"/>
                                          </p:stCondLst>
                                        </p:cTn>
                                        <p:tgtEl>
                                          <p:spTgt spid="33"/>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50" grpId="0" animBg="1"/>
      <p:bldP spid="33" grpId="0" animBg="1"/>
      <p:bldP spid="3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2" name="Group 11"/>
          <p:cNvGrpSpPr/>
          <p:nvPr/>
        </p:nvGrpSpPr>
        <p:grpSpPr>
          <a:xfrm>
            <a:off x="6327664" y="3366198"/>
            <a:ext cx="3500739" cy="2903226"/>
            <a:chOff x="6327664" y="3366198"/>
            <a:chExt cx="3500739" cy="2903226"/>
          </a:xfrm>
        </p:grpSpPr>
        <p:sp>
          <p:nvSpPr>
            <p:cNvPr id="123" name="Rectangle 122"/>
            <p:cNvSpPr/>
            <p:nvPr/>
          </p:nvSpPr>
          <p:spPr>
            <a:xfrm>
              <a:off x="6327664" y="3366198"/>
              <a:ext cx="3500739" cy="29032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7353892" y="5872377"/>
              <a:ext cx="1542410" cy="261610"/>
            </a:xfrm>
            <a:prstGeom prst="rect">
              <a:avLst/>
            </a:prstGeom>
            <a:noFill/>
          </p:spPr>
          <p:txBody>
            <a:bodyPr wrap="none" rtlCol="0">
              <a:spAutoFit/>
            </a:bodyPr>
            <a:lstStyle/>
            <a:p>
              <a:pPr algn="ctr"/>
              <a:r>
                <a:rPr lang="en-US" sz="1100" baseline="30000" dirty="0">
                  <a:solidFill>
                    <a:schemeClr val="tx1">
                      <a:lumMod val="75000"/>
                      <a:lumOff val="25000"/>
                    </a:schemeClr>
                  </a:solidFill>
                </a:rPr>
                <a:t>comScore July 2018, PHD Estimates</a:t>
              </a:r>
              <a:endParaRPr lang="en-US" sz="1100" dirty="0">
                <a:solidFill>
                  <a:schemeClr val="tx1">
                    <a:lumMod val="75000"/>
                    <a:lumOff val="25000"/>
                  </a:schemeClr>
                </a:solidFill>
              </a:endParaRPr>
            </a:p>
          </p:txBody>
        </p:sp>
      </p:grpSp>
      <p:sp>
        <p:nvSpPr>
          <p:cNvPr id="124" name="TextBox 123"/>
          <p:cNvSpPr txBox="1"/>
          <p:nvPr/>
        </p:nvSpPr>
        <p:spPr>
          <a:xfrm>
            <a:off x="6907380" y="3656821"/>
            <a:ext cx="2517268" cy="738664"/>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 18+ </a:t>
            </a:r>
            <a:r>
              <a:rPr lang="en-US" sz="1400" b="1" u="sng" dirty="0">
                <a:solidFill>
                  <a:srgbClr val="548235"/>
                </a:solidFill>
                <a:latin typeface="Century Gothic" panose="020B0502020202020204" pitchFamily="34" charset="0"/>
              </a:rPr>
              <a:t>2018</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UNEARTHED INTERNET</a:t>
            </a:r>
          </a:p>
        </p:txBody>
      </p:sp>
      <p:sp>
        <p:nvSpPr>
          <p:cNvPr id="167" name="TextBox 166"/>
          <p:cNvSpPr txBox="1"/>
          <p:nvPr/>
        </p:nvSpPr>
        <p:spPr>
          <a:xfrm>
            <a:off x="8269686" y="4458750"/>
            <a:ext cx="1202346"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95%  1,992</a:t>
            </a:r>
          </a:p>
          <a:p>
            <a:pPr algn="r">
              <a:lnSpc>
                <a:spcPts val="1900"/>
              </a:lnSpc>
            </a:pPr>
            <a:r>
              <a:rPr lang="en-US" sz="1400" dirty="0">
                <a:solidFill>
                  <a:srgbClr val="548235"/>
                </a:solidFill>
                <a:latin typeface="Century Gothic" panose="020B0502020202020204" pitchFamily="34" charset="0"/>
              </a:rPr>
              <a:t>90%  1,172</a:t>
            </a:r>
          </a:p>
          <a:p>
            <a:pPr algn="r">
              <a:lnSpc>
                <a:spcPts val="1900"/>
              </a:lnSpc>
            </a:pPr>
            <a:r>
              <a:rPr lang="en-US" sz="1400" dirty="0">
                <a:solidFill>
                  <a:srgbClr val="548235"/>
                </a:solidFill>
                <a:latin typeface="Century Gothic" panose="020B0502020202020204" pitchFamily="34" charset="0"/>
              </a:rPr>
              <a:t>87%     820</a:t>
            </a:r>
          </a:p>
        </p:txBody>
      </p:sp>
      <p:sp>
        <p:nvSpPr>
          <p:cNvPr id="168" name="TextBox 167"/>
          <p:cNvSpPr txBox="1"/>
          <p:nvPr/>
        </p:nvSpPr>
        <p:spPr>
          <a:xfrm>
            <a:off x="6234585" y="4458750"/>
            <a:ext cx="1708025"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UNEARTHED</a:t>
            </a:r>
          </a:p>
          <a:p>
            <a:pPr algn="r">
              <a:lnSpc>
                <a:spcPts val="1900"/>
              </a:lnSpc>
            </a:pPr>
            <a:r>
              <a:rPr lang="en-US" sz="1400" dirty="0">
                <a:solidFill>
                  <a:srgbClr val="548235"/>
                </a:solidFill>
                <a:latin typeface="Century Gothic" panose="020B0502020202020204" pitchFamily="34" charset="0"/>
              </a:rPr>
              <a:t>NON-VIDEO</a:t>
            </a:r>
          </a:p>
          <a:p>
            <a:pPr algn="r">
              <a:lnSpc>
                <a:spcPts val="1900"/>
              </a:lnSpc>
            </a:pPr>
            <a:r>
              <a:rPr lang="en-US" sz="1400" dirty="0">
                <a:solidFill>
                  <a:srgbClr val="548235"/>
                </a:solidFill>
                <a:latin typeface="Century Gothic" panose="020B0502020202020204" pitchFamily="34" charset="0"/>
              </a:rPr>
              <a:t>VIDEO</a:t>
            </a:r>
          </a:p>
        </p:txBody>
      </p:sp>
      <p:pic>
        <p:nvPicPr>
          <p:cNvPr id="194" name="Picture 193"/>
          <p:cNvPicPr>
            <a:picLocks noChangeAspect="1"/>
          </p:cNvPicPr>
          <p:nvPr/>
        </p:nvPicPr>
        <p:blipFill>
          <a:blip r:embed="rId3"/>
          <a:stretch>
            <a:fillRect/>
          </a:stretch>
        </p:blipFill>
        <p:spPr>
          <a:xfrm>
            <a:off x="7955620" y="4697784"/>
            <a:ext cx="454376" cy="313744"/>
          </a:xfrm>
          <a:prstGeom prst="rect">
            <a:avLst/>
          </a:prstGeom>
        </p:spPr>
      </p:pic>
      <p:pic>
        <p:nvPicPr>
          <p:cNvPr id="195" name="Picture 194"/>
          <p:cNvPicPr>
            <a:picLocks noChangeAspect="1"/>
          </p:cNvPicPr>
          <p:nvPr/>
        </p:nvPicPr>
        <p:blipFill>
          <a:blip r:embed="rId4"/>
          <a:stretch>
            <a:fillRect/>
          </a:stretch>
        </p:blipFill>
        <p:spPr>
          <a:xfrm>
            <a:off x="7966440" y="4956752"/>
            <a:ext cx="432736" cy="389474"/>
          </a:xfrm>
          <a:prstGeom prst="rect">
            <a:avLst/>
          </a:prstGeom>
        </p:spPr>
      </p:pic>
      <p:pic>
        <p:nvPicPr>
          <p:cNvPr id="196" name="Picture 195"/>
          <p:cNvPicPr>
            <a:picLocks noChangeAspect="1"/>
          </p:cNvPicPr>
          <p:nvPr/>
        </p:nvPicPr>
        <p:blipFill>
          <a:blip r:embed="rId5"/>
          <a:stretch>
            <a:fillRect/>
          </a:stretch>
        </p:blipFill>
        <p:spPr>
          <a:xfrm>
            <a:off x="7998893" y="4402949"/>
            <a:ext cx="367830" cy="389478"/>
          </a:xfrm>
          <a:prstGeom prst="rect">
            <a:avLst/>
          </a:prstGeom>
        </p:spPr>
      </p:pic>
      <p:pic>
        <p:nvPicPr>
          <p:cNvPr id="201" name="Picture 200"/>
          <p:cNvPicPr>
            <a:picLocks noChangeAspect="1"/>
          </p:cNvPicPr>
          <p:nvPr/>
        </p:nvPicPr>
        <p:blipFill>
          <a:blip r:embed="rId3"/>
          <a:stretch>
            <a:fillRect/>
          </a:stretch>
        </p:blipFill>
        <p:spPr>
          <a:xfrm>
            <a:off x="4747765" y="1032913"/>
            <a:ext cx="566762" cy="391346"/>
          </a:xfrm>
          <a:prstGeom prst="rect">
            <a:avLst/>
          </a:prstGeom>
        </p:spPr>
      </p:pic>
      <p:pic>
        <p:nvPicPr>
          <p:cNvPr id="202" name="Picture 201"/>
          <p:cNvPicPr>
            <a:picLocks noChangeAspect="1"/>
          </p:cNvPicPr>
          <p:nvPr/>
        </p:nvPicPr>
        <p:blipFill>
          <a:blip r:embed="rId4"/>
          <a:stretch>
            <a:fillRect/>
          </a:stretch>
        </p:blipFill>
        <p:spPr>
          <a:xfrm>
            <a:off x="3421147" y="1363590"/>
            <a:ext cx="539772" cy="485806"/>
          </a:xfrm>
          <a:prstGeom prst="rect">
            <a:avLst/>
          </a:prstGeom>
        </p:spPr>
      </p:pic>
      <p:pic>
        <p:nvPicPr>
          <p:cNvPr id="203" name="Picture 202"/>
          <p:cNvPicPr>
            <a:picLocks noChangeAspect="1"/>
          </p:cNvPicPr>
          <p:nvPr/>
        </p:nvPicPr>
        <p:blipFill>
          <a:blip r:embed="rId5"/>
          <a:stretch>
            <a:fillRect/>
          </a:stretch>
        </p:blipFill>
        <p:spPr>
          <a:xfrm>
            <a:off x="8271956" y="479706"/>
            <a:ext cx="458806" cy="485810"/>
          </a:xfrm>
          <a:prstGeom prst="rect">
            <a:avLst/>
          </a:prstGeom>
        </p:spPr>
      </p:pic>
      <p:sp>
        <p:nvSpPr>
          <p:cNvPr id="6" name="Oval 5">
            <a:extLst>
              <a:ext uri="{FF2B5EF4-FFF2-40B4-BE49-F238E27FC236}">
                <a16:creationId xmlns:a16="http://schemas.microsoft.com/office/drawing/2014/main" id="{37099F91-09F2-4BED-90CC-86AEEECD1F05}"/>
              </a:ext>
            </a:extLst>
          </p:cNvPr>
          <p:cNvSpPr/>
          <p:nvPr/>
        </p:nvSpPr>
        <p:spPr>
          <a:xfrm>
            <a:off x="5407954" y="641190"/>
            <a:ext cx="316996" cy="316996"/>
          </a:xfrm>
          <a:prstGeom prst="ellipse">
            <a:avLst/>
          </a:prstGeom>
          <a:solidFill>
            <a:srgbClr val="A8D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 name="Picture 203"/>
          <p:cNvPicPr>
            <a:picLocks noChangeAspect="1"/>
          </p:cNvPicPr>
          <p:nvPr/>
        </p:nvPicPr>
        <p:blipFill rotWithShape="1">
          <a:blip r:embed="rId6"/>
          <a:srcRect l="7168" t="12457" r="4595" b="25073"/>
          <a:stretch/>
        </p:blipFill>
        <p:spPr>
          <a:xfrm>
            <a:off x="5397807" y="634192"/>
            <a:ext cx="349254" cy="352644"/>
          </a:xfrm>
          <a:prstGeom prst="ellipse">
            <a:avLst/>
          </a:prstGeom>
        </p:spPr>
      </p:pic>
    </p:spTree>
    <p:extLst>
      <p:ext uri="{BB962C8B-B14F-4D97-AF65-F5344CB8AC3E}">
        <p14:creationId xmlns:p14="http://schemas.microsoft.com/office/powerpoint/2010/main" val="18208396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0000">
                                      <p:stCondLst>
                                        <p:cond delay="500"/>
                                      </p:stCondLst>
                                      <p:childTnLst>
                                        <p:set>
                                          <p:cBhvr>
                                            <p:cTn id="6" dur="1" fill="hold">
                                              <p:stCondLst>
                                                <p:cond delay="0"/>
                                              </p:stCondLst>
                                            </p:cTn>
                                            <p:tgtEl>
                                              <p:spTgt spid="196"/>
                                            </p:tgtEl>
                                            <p:attrNameLst>
                                              <p:attrName>style.visibility</p:attrName>
                                            </p:attrNameLst>
                                          </p:cBhvr>
                                          <p:to>
                                            <p:strVal val="visible"/>
                                          </p:to>
                                        </p:set>
                                        <p:anim calcmode="lin" valueType="num" p14:bounceEnd="50000">
                                          <p:cBhvr additive="base">
                                            <p:cTn id="7" dur="1000" fill="hold"/>
                                            <p:tgtEl>
                                              <p:spTgt spid="196"/>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196"/>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63" presetClass="path" presetSubtype="0" accel="50000" fill="hold" nodeType="afterEffect" p14:presetBounceEnd="48000">
                                      <p:stCondLst>
                                        <p:cond delay="0"/>
                                      </p:stCondLst>
                                      <p:childTnLst>
                                        <p:animMotion origin="layout" path="M -1.25E-6 4.44444E-6 L 0.24141 -0.0176 " pathEditMode="relative" rAng="0" ptsTypes="AA" p14:bounceEnd="48000">
                                          <p:cBhvr>
                                            <p:cTn id="11" dur="1000" fill="hold"/>
                                            <p:tgtEl>
                                              <p:spTgt spid="204"/>
                                            </p:tgtEl>
                                            <p:attrNameLst>
                                              <p:attrName>ppt_x</p:attrName>
                                              <p:attrName>ppt_y</p:attrName>
                                            </p:attrNameLst>
                                          </p:cBhvr>
                                          <p:rCtr x="12070" y="-880"/>
                                        </p:animMotion>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fade">
                                          <p:cBhvr>
                                            <p:cTn id="15" dur="500"/>
                                            <p:tgtEl>
                                              <p:spTgt spid="203"/>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500"/>
                                            <p:tgtEl>
                                              <p:spTgt spid="204"/>
                                            </p:tgtEl>
                                          </p:cBhvr>
                                        </p:animEffect>
                                        <p:set>
                                          <p:cBhvr>
                                            <p:cTn id="19" dur="1" fill="hold">
                                              <p:stCondLst>
                                                <p:cond delay="499"/>
                                              </p:stCondLst>
                                            </p:cTn>
                                            <p:tgtEl>
                                              <p:spTgt spid="20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50000">
                                      <p:stCondLst>
                                        <p:cond delay="0"/>
                                      </p:stCondLst>
                                      <p:childTnLst>
                                        <p:set>
                                          <p:cBhvr>
                                            <p:cTn id="26" dur="1" fill="hold">
                                              <p:stCondLst>
                                                <p:cond delay="0"/>
                                              </p:stCondLst>
                                            </p:cTn>
                                            <p:tgtEl>
                                              <p:spTgt spid="194"/>
                                            </p:tgtEl>
                                            <p:attrNameLst>
                                              <p:attrName>style.visibility</p:attrName>
                                            </p:attrNameLst>
                                          </p:cBhvr>
                                          <p:to>
                                            <p:strVal val="visible"/>
                                          </p:to>
                                        </p:set>
                                        <p:anim calcmode="lin" valueType="num" p14:bounceEnd="50000">
                                          <p:cBhvr additive="base">
                                            <p:cTn id="27" dur="500" fill="hold"/>
                                            <p:tgtEl>
                                              <p:spTgt spid="194"/>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9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14:presetBounceEnd="50000">
                                      <p:stCondLst>
                                        <p:cond delay="0"/>
                                      </p:stCondLst>
                                      <p:childTnLst>
                                        <p:set>
                                          <p:cBhvr>
                                            <p:cTn id="31" dur="1" fill="hold">
                                              <p:stCondLst>
                                                <p:cond delay="0"/>
                                              </p:stCondLst>
                                            </p:cTn>
                                            <p:tgtEl>
                                              <p:spTgt spid="201"/>
                                            </p:tgtEl>
                                            <p:attrNameLst>
                                              <p:attrName>style.visibility</p:attrName>
                                            </p:attrNameLst>
                                          </p:cBhvr>
                                          <p:to>
                                            <p:strVal val="visible"/>
                                          </p:to>
                                        </p:set>
                                        <p:anim calcmode="lin" valueType="num" p14:bounceEnd="50000">
                                          <p:cBhvr additive="base">
                                            <p:cTn id="32" dur="1000" fill="hold"/>
                                            <p:tgtEl>
                                              <p:spTgt spid="201"/>
                                            </p:tgtEl>
                                            <p:attrNameLst>
                                              <p:attrName>ppt_x</p:attrName>
                                            </p:attrNameLst>
                                          </p:cBhvr>
                                          <p:tavLst>
                                            <p:tav tm="0">
                                              <p:val>
                                                <p:strVal val="0-#ppt_w/2"/>
                                              </p:val>
                                            </p:tav>
                                            <p:tav tm="100000">
                                              <p:val>
                                                <p:strVal val="#ppt_x"/>
                                              </p:val>
                                            </p:tav>
                                          </p:tavLst>
                                        </p:anim>
                                        <p:anim calcmode="lin" valueType="num" p14:bounceEnd="50000">
                                          <p:cBhvr additive="base">
                                            <p:cTn id="33" dur="10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14:presetBounceEnd="50000">
                                      <p:stCondLst>
                                        <p:cond delay="0"/>
                                      </p:stCondLst>
                                      <p:childTnLst>
                                        <p:set>
                                          <p:cBhvr>
                                            <p:cTn id="37" dur="1" fill="hold">
                                              <p:stCondLst>
                                                <p:cond delay="0"/>
                                              </p:stCondLst>
                                            </p:cTn>
                                            <p:tgtEl>
                                              <p:spTgt spid="195"/>
                                            </p:tgtEl>
                                            <p:attrNameLst>
                                              <p:attrName>style.visibility</p:attrName>
                                            </p:attrNameLst>
                                          </p:cBhvr>
                                          <p:to>
                                            <p:strVal val="visible"/>
                                          </p:to>
                                        </p:set>
                                        <p:anim calcmode="lin" valueType="num" p14:bounceEnd="50000">
                                          <p:cBhvr additive="base">
                                            <p:cTn id="38" dur="500" fill="hold"/>
                                            <p:tgtEl>
                                              <p:spTgt spid="195"/>
                                            </p:tgtEl>
                                            <p:attrNameLst>
                                              <p:attrName>ppt_x</p:attrName>
                                            </p:attrNameLst>
                                          </p:cBhvr>
                                          <p:tavLst>
                                            <p:tav tm="0">
                                              <p:val>
                                                <p:strVal val="#ppt_x"/>
                                              </p:val>
                                            </p:tav>
                                            <p:tav tm="100000">
                                              <p:val>
                                                <p:strVal val="#ppt_x"/>
                                              </p:val>
                                            </p:tav>
                                          </p:tavLst>
                                        </p:anim>
                                        <p:anim calcmode="lin" valueType="num" p14:bounceEnd="50000">
                                          <p:cBhvr additive="base">
                                            <p:cTn id="39" dur="500" fill="hold"/>
                                            <p:tgtEl>
                                              <p:spTgt spid="19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8" fill="hold" nodeType="afterEffect" p14:presetBounceEnd="50000">
                                      <p:stCondLst>
                                        <p:cond delay="0"/>
                                      </p:stCondLst>
                                      <p:childTnLst>
                                        <p:set>
                                          <p:cBhvr>
                                            <p:cTn id="42" dur="1" fill="hold">
                                              <p:stCondLst>
                                                <p:cond delay="0"/>
                                              </p:stCondLst>
                                            </p:cTn>
                                            <p:tgtEl>
                                              <p:spTgt spid="202"/>
                                            </p:tgtEl>
                                            <p:attrNameLst>
                                              <p:attrName>style.visibility</p:attrName>
                                            </p:attrNameLst>
                                          </p:cBhvr>
                                          <p:to>
                                            <p:strVal val="visible"/>
                                          </p:to>
                                        </p:set>
                                        <p:anim calcmode="lin" valueType="num" p14:bounceEnd="50000">
                                          <p:cBhvr additive="base">
                                            <p:cTn id="43" dur="500" fill="hold"/>
                                            <p:tgtEl>
                                              <p:spTgt spid="202"/>
                                            </p:tgtEl>
                                            <p:attrNameLst>
                                              <p:attrName>ppt_x</p:attrName>
                                            </p:attrNameLst>
                                          </p:cBhvr>
                                          <p:tavLst>
                                            <p:tav tm="0">
                                              <p:val>
                                                <p:strVal val="0-#ppt_w/2"/>
                                              </p:val>
                                            </p:tav>
                                            <p:tav tm="100000">
                                              <p:val>
                                                <p:strVal val="#ppt_x"/>
                                              </p:val>
                                            </p:tav>
                                          </p:tavLst>
                                        </p:anim>
                                        <p:anim calcmode="lin" valueType="num" p14:bounceEnd="50000">
                                          <p:cBhvr additive="base">
                                            <p:cTn id="44" dur="500" fill="hold"/>
                                            <p:tgtEl>
                                              <p:spTgt spid="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50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1000" fill="hold"/>
                                            <p:tgtEl>
                                              <p:spTgt spid="196"/>
                                            </p:tgtEl>
                                            <p:attrNameLst>
                                              <p:attrName>ppt_x</p:attrName>
                                            </p:attrNameLst>
                                          </p:cBhvr>
                                          <p:tavLst>
                                            <p:tav tm="0">
                                              <p:val>
                                                <p:strVal val="#ppt_x"/>
                                              </p:val>
                                            </p:tav>
                                            <p:tav tm="100000">
                                              <p:val>
                                                <p:strVal val="#ppt_x"/>
                                              </p:val>
                                            </p:tav>
                                          </p:tavLst>
                                        </p:anim>
                                        <p:anim calcmode="lin" valueType="num">
                                          <p:cBhvr additive="base">
                                            <p:cTn id="8" dur="1000" fill="hold"/>
                                            <p:tgtEl>
                                              <p:spTgt spid="196"/>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63" presetClass="path" presetSubtype="0" accel="50000" fill="hold" nodeType="afterEffect">
                                      <p:stCondLst>
                                        <p:cond delay="0"/>
                                      </p:stCondLst>
                                      <p:childTnLst>
                                        <p:animMotion origin="layout" path="M -1.25E-6 4.44444E-6 L 0.24141 -0.0176 " pathEditMode="relative" rAng="0" ptsTypes="AA">
                                          <p:cBhvr>
                                            <p:cTn id="11" dur="1000" fill="hold"/>
                                            <p:tgtEl>
                                              <p:spTgt spid="204"/>
                                            </p:tgtEl>
                                            <p:attrNameLst>
                                              <p:attrName>ppt_x</p:attrName>
                                              <p:attrName>ppt_y</p:attrName>
                                            </p:attrNameLst>
                                          </p:cBhvr>
                                          <p:rCtr x="12070" y="-880"/>
                                        </p:animMotion>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03"/>
                                            </p:tgtEl>
                                            <p:attrNameLst>
                                              <p:attrName>style.visibility</p:attrName>
                                            </p:attrNameLst>
                                          </p:cBhvr>
                                          <p:to>
                                            <p:strVal val="visible"/>
                                          </p:to>
                                        </p:set>
                                        <p:animEffect transition="in" filter="fade">
                                          <p:cBhvr>
                                            <p:cTn id="15" dur="500"/>
                                            <p:tgtEl>
                                              <p:spTgt spid="203"/>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500"/>
                                            <p:tgtEl>
                                              <p:spTgt spid="204"/>
                                            </p:tgtEl>
                                          </p:cBhvr>
                                        </p:animEffect>
                                        <p:set>
                                          <p:cBhvr>
                                            <p:cTn id="19" dur="1" fill="hold">
                                              <p:stCondLst>
                                                <p:cond delay="499"/>
                                              </p:stCondLst>
                                            </p:cTn>
                                            <p:tgtEl>
                                              <p:spTgt spid="20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94"/>
                                            </p:tgtEl>
                                            <p:attrNameLst>
                                              <p:attrName>style.visibility</p:attrName>
                                            </p:attrNameLst>
                                          </p:cBhvr>
                                          <p:to>
                                            <p:strVal val="visible"/>
                                          </p:to>
                                        </p:set>
                                        <p:anim calcmode="lin" valueType="num">
                                          <p:cBhvr additive="base">
                                            <p:cTn id="27" dur="500" fill="hold"/>
                                            <p:tgtEl>
                                              <p:spTgt spid="194"/>
                                            </p:tgtEl>
                                            <p:attrNameLst>
                                              <p:attrName>ppt_x</p:attrName>
                                            </p:attrNameLst>
                                          </p:cBhvr>
                                          <p:tavLst>
                                            <p:tav tm="0">
                                              <p:val>
                                                <p:strVal val="#ppt_x"/>
                                              </p:val>
                                            </p:tav>
                                            <p:tav tm="100000">
                                              <p:val>
                                                <p:strVal val="#ppt_x"/>
                                              </p:val>
                                            </p:tav>
                                          </p:tavLst>
                                        </p:anim>
                                        <p:anim calcmode="lin" valueType="num">
                                          <p:cBhvr additive="base">
                                            <p:cTn id="28" dur="500" fill="hold"/>
                                            <p:tgtEl>
                                              <p:spTgt spid="19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201"/>
                                            </p:tgtEl>
                                            <p:attrNameLst>
                                              <p:attrName>style.visibility</p:attrName>
                                            </p:attrNameLst>
                                          </p:cBhvr>
                                          <p:to>
                                            <p:strVal val="visible"/>
                                          </p:to>
                                        </p:set>
                                        <p:anim calcmode="lin" valueType="num">
                                          <p:cBhvr additive="base">
                                            <p:cTn id="32" dur="1000" fill="hold"/>
                                            <p:tgtEl>
                                              <p:spTgt spid="201"/>
                                            </p:tgtEl>
                                            <p:attrNameLst>
                                              <p:attrName>ppt_x</p:attrName>
                                            </p:attrNameLst>
                                          </p:cBhvr>
                                          <p:tavLst>
                                            <p:tav tm="0">
                                              <p:val>
                                                <p:strVal val="0-#ppt_w/2"/>
                                              </p:val>
                                            </p:tav>
                                            <p:tav tm="100000">
                                              <p:val>
                                                <p:strVal val="#ppt_x"/>
                                              </p:val>
                                            </p:tav>
                                          </p:tavLst>
                                        </p:anim>
                                        <p:anim calcmode="lin" valueType="num">
                                          <p:cBhvr additive="base">
                                            <p:cTn id="33" dur="1000" fill="hold"/>
                                            <p:tgtEl>
                                              <p:spTgt spid="201"/>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95"/>
                                            </p:tgtEl>
                                            <p:attrNameLst>
                                              <p:attrName>style.visibility</p:attrName>
                                            </p:attrNameLst>
                                          </p:cBhvr>
                                          <p:to>
                                            <p:strVal val="visible"/>
                                          </p:to>
                                        </p:set>
                                        <p:anim calcmode="lin" valueType="num">
                                          <p:cBhvr additive="base">
                                            <p:cTn id="38" dur="500" fill="hold"/>
                                            <p:tgtEl>
                                              <p:spTgt spid="195"/>
                                            </p:tgtEl>
                                            <p:attrNameLst>
                                              <p:attrName>ppt_x</p:attrName>
                                            </p:attrNameLst>
                                          </p:cBhvr>
                                          <p:tavLst>
                                            <p:tav tm="0">
                                              <p:val>
                                                <p:strVal val="#ppt_x"/>
                                              </p:val>
                                            </p:tav>
                                            <p:tav tm="100000">
                                              <p:val>
                                                <p:strVal val="#ppt_x"/>
                                              </p:val>
                                            </p:tav>
                                          </p:tavLst>
                                        </p:anim>
                                        <p:anim calcmode="lin" valueType="num">
                                          <p:cBhvr additive="base">
                                            <p:cTn id="39" dur="500" fill="hold"/>
                                            <p:tgtEl>
                                              <p:spTgt spid="19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 presetClass="entr" presetSubtype="8" fill="hold" nodeType="afterEffect">
                                      <p:stCondLst>
                                        <p:cond delay="0"/>
                                      </p:stCondLst>
                                      <p:childTnLst>
                                        <p:set>
                                          <p:cBhvr>
                                            <p:cTn id="42" dur="1" fill="hold">
                                              <p:stCondLst>
                                                <p:cond delay="0"/>
                                              </p:stCondLst>
                                            </p:cTn>
                                            <p:tgtEl>
                                              <p:spTgt spid="202"/>
                                            </p:tgtEl>
                                            <p:attrNameLst>
                                              <p:attrName>style.visibility</p:attrName>
                                            </p:attrNameLst>
                                          </p:cBhvr>
                                          <p:to>
                                            <p:strVal val="visible"/>
                                          </p:to>
                                        </p:set>
                                        <p:anim calcmode="lin" valueType="num">
                                          <p:cBhvr additive="base">
                                            <p:cTn id="43" dur="500" fill="hold"/>
                                            <p:tgtEl>
                                              <p:spTgt spid="202"/>
                                            </p:tgtEl>
                                            <p:attrNameLst>
                                              <p:attrName>ppt_x</p:attrName>
                                            </p:attrNameLst>
                                          </p:cBhvr>
                                          <p:tavLst>
                                            <p:tav tm="0">
                                              <p:val>
                                                <p:strVal val="0-#ppt_w/2"/>
                                              </p:val>
                                            </p:tav>
                                            <p:tav tm="100000">
                                              <p:val>
                                                <p:strVal val="#ppt_x"/>
                                              </p:val>
                                            </p:tav>
                                          </p:tavLst>
                                        </p:anim>
                                        <p:anim calcmode="lin" valueType="num">
                                          <p:cBhvr additive="base">
                                            <p:cTn id="44" dur="500" fill="hold"/>
                                            <p:tgtEl>
                                              <p:spTgt spid="20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14" name="Group 113">
            <a:extLst>
              <a:ext uri="{FF2B5EF4-FFF2-40B4-BE49-F238E27FC236}">
                <a16:creationId xmlns:a16="http://schemas.microsoft.com/office/drawing/2014/main" id="{223AB190-8049-431A-A841-9F88BB66C368}"/>
              </a:ext>
            </a:extLst>
          </p:cNvPr>
          <p:cNvGrpSpPr/>
          <p:nvPr/>
        </p:nvGrpSpPr>
        <p:grpSpPr>
          <a:xfrm>
            <a:off x="6327664" y="3366198"/>
            <a:ext cx="3500739" cy="2903226"/>
            <a:chOff x="6327664" y="3366198"/>
            <a:chExt cx="3500739" cy="2903226"/>
          </a:xfrm>
        </p:grpSpPr>
        <p:sp>
          <p:nvSpPr>
            <p:cNvPr id="115" name="Rectangle 114">
              <a:extLst>
                <a:ext uri="{FF2B5EF4-FFF2-40B4-BE49-F238E27FC236}">
                  <a16:creationId xmlns:a16="http://schemas.microsoft.com/office/drawing/2014/main" id="{8FB50959-16AF-49F9-ABBB-FEC60937ADAA}"/>
                </a:ext>
              </a:extLst>
            </p:cNvPr>
            <p:cNvSpPr/>
            <p:nvPr/>
          </p:nvSpPr>
          <p:spPr>
            <a:xfrm>
              <a:off x="6327664" y="3366198"/>
              <a:ext cx="3500739" cy="29032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a:extLst>
                <a:ext uri="{FF2B5EF4-FFF2-40B4-BE49-F238E27FC236}">
                  <a16:creationId xmlns:a16="http://schemas.microsoft.com/office/drawing/2014/main" id="{4F5118BB-FD90-41DB-974C-2B64C4B5CA27}"/>
                </a:ext>
              </a:extLst>
            </p:cNvPr>
            <p:cNvSpPr txBox="1"/>
            <p:nvPr/>
          </p:nvSpPr>
          <p:spPr>
            <a:xfrm>
              <a:off x="7353892" y="5872377"/>
              <a:ext cx="1542410" cy="261610"/>
            </a:xfrm>
            <a:prstGeom prst="rect">
              <a:avLst/>
            </a:prstGeom>
            <a:noFill/>
          </p:spPr>
          <p:txBody>
            <a:bodyPr wrap="none" rtlCol="0">
              <a:spAutoFit/>
            </a:bodyPr>
            <a:lstStyle/>
            <a:p>
              <a:pPr algn="ctr"/>
              <a:r>
                <a:rPr lang="en-US" sz="1100" baseline="30000" dirty="0">
                  <a:solidFill>
                    <a:schemeClr val="tx1">
                      <a:lumMod val="75000"/>
                      <a:lumOff val="25000"/>
                    </a:schemeClr>
                  </a:solidFill>
                </a:rPr>
                <a:t>comScore July 2018, PHD Estimates</a:t>
              </a:r>
              <a:endParaRPr lang="en-US" sz="1100" dirty="0">
                <a:solidFill>
                  <a:schemeClr val="tx1">
                    <a:lumMod val="75000"/>
                    <a:lumOff val="25000"/>
                  </a:schemeClr>
                </a:solidFill>
              </a:endParaRPr>
            </a:p>
          </p:txBody>
        </p:sp>
      </p:grpSp>
      <p:sp>
        <p:nvSpPr>
          <p:cNvPr id="122" name="TextBox 121">
            <a:extLst>
              <a:ext uri="{FF2B5EF4-FFF2-40B4-BE49-F238E27FC236}">
                <a16:creationId xmlns:a16="http://schemas.microsoft.com/office/drawing/2014/main" id="{D1461B70-8B8D-4C50-BC80-92D15FA6E1BE}"/>
              </a:ext>
            </a:extLst>
          </p:cNvPr>
          <p:cNvSpPr txBox="1"/>
          <p:nvPr/>
        </p:nvSpPr>
        <p:spPr>
          <a:xfrm>
            <a:off x="6907380" y="3656821"/>
            <a:ext cx="2517268" cy="738664"/>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 18+ </a:t>
            </a:r>
            <a:r>
              <a:rPr lang="en-US" sz="1400" b="1" u="sng" dirty="0">
                <a:solidFill>
                  <a:srgbClr val="548235"/>
                </a:solidFill>
                <a:latin typeface="Century Gothic" panose="020B0502020202020204" pitchFamily="34" charset="0"/>
              </a:rPr>
              <a:t>2018</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UNEARTHED INTERNET</a:t>
            </a:r>
          </a:p>
        </p:txBody>
      </p:sp>
      <p:sp>
        <p:nvSpPr>
          <p:cNvPr id="124" name="TextBox 123">
            <a:extLst>
              <a:ext uri="{FF2B5EF4-FFF2-40B4-BE49-F238E27FC236}">
                <a16:creationId xmlns:a16="http://schemas.microsoft.com/office/drawing/2014/main" id="{72FC305F-7226-4831-AEF1-C43CBBF234E7}"/>
              </a:ext>
            </a:extLst>
          </p:cNvPr>
          <p:cNvSpPr txBox="1"/>
          <p:nvPr/>
        </p:nvSpPr>
        <p:spPr>
          <a:xfrm>
            <a:off x="8269686" y="4458750"/>
            <a:ext cx="1202346"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95%  2,154</a:t>
            </a:r>
          </a:p>
          <a:p>
            <a:pPr algn="r">
              <a:lnSpc>
                <a:spcPts val="1900"/>
              </a:lnSpc>
            </a:pPr>
            <a:r>
              <a:rPr lang="en-US" sz="1400" dirty="0">
                <a:solidFill>
                  <a:srgbClr val="548235"/>
                </a:solidFill>
                <a:latin typeface="Century Gothic" panose="020B0502020202020204" pitchFamily="34" charset="0"/>
              </a:rPr>
              <a:t>90%  1,377</a:t>
            </a:r>
          </a:p>
          <a:p>
            <a:pPr algn="r">
              <a:lnSpc>
                <a:spcPts val="1900"/>
              </a:lnSpc>
            </a:pPr>
            <a:r>
              <a:rPr lang="en-US" sz="1400" dirty="0">
                <a:solidFill>
                  <a:srgbClr val="548235"/>
                </a:solidFill>
                <a:latin typeface="Century Gothic" panose="020B0502020202020204" pitchFamily="34" charset="0"/>
              </a:rPr>
              <a:t>87%     777</a:t>
            </a:r>
          </a:p>
        </p:txBody>
      </p:sp>
      <p:sp>
        <p:nvSpPr>
          <p:cNvPr id="131" name="TextBox 130">
            <a:extLst>
              <a:ext uri="{FF2B5EF4-FFF2-40B4-BE49-F238E27FC236}">
                <a16:creationId xmlns:a16="http://schemas.microsoft.com/office/drawing/2014/main" id="{6F877167-66C1-4C31-821B-ED6D48C7018E}"/>
              </a:ext>
            </a:extLst>
          </p:cNvPr>
          <p:cNvSpPr txBox="1"/>
          <p:nvPr/>
        </p:nvSpPr>
        <p:spPr>
          <a:xfrm>
            <a:off x="6234585" y="4458750"/>
            <a:ext cx="1708025"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UNEARTHED</a:t>
            </a:r>
          </a:p>
          <a:p>
            <a:pPr algn="r">
              <a:lnSpc>
                <a:spcPts val="1900"/>
              </a:lnSpc>
            </a:pPr>
            <a:r>
              <a:rPr lang="en-US" sz="1400" dirty="0">
                <a:solidFill>
                  <a:srgbClr val="548235"/>
                </a:solidFill>
                <a:latin typeface="Century Gothic" panose="020B0502020202020204" pitchFamily="34" charset="0"/>
              </a:rPr>
              <a:t>NON-VIDEO</a:t>
            </a:r>
          </a:p>
          <a:p>
            <a:pPr algn="r">
              <a:lnSpc>
                <a:spcPts val="1900"/>
              </a:lnSpc>
            </a:pPr>
            <a:r>
              <a:rPr lang="en-US" sz="1400" dirty="0">
                <a:solidFill>
                  <a:srgbClr val="548235"/>
                </a:solidFill>
                <a:latin typeface="Century Gothic" panose="020B0502020202020204" pitchFamily="34" charset="0"/>
              </a:rPr>
              <a:t>VIDEO</a:t>
            </a:r>
          </a:p>
        </p:txBody>
      </p:sp>
      <p:pic>
        <p:nvPicPr>
          <p:cNvPr id="161" name="Picture 160">
            <a:extLst>
              <a:ext uri="{FF2B5EF4-FFF2-40B4-BE49-F238E27FC236}">
                <a16:creationId xmlns:a16="http://schemas.microsoft.com/office/drawing/2014/main" id="{DF1217C9-8088-459B-865F-5234DA2B2D31}"/>
              </a:ext>
            </a:extLst>
          </p:cNvPr>
          <p:cNvPicPr>
            <a:picLocks noChangeAspect="1"/>
          </p:cNvPicPr>
          <p:nvPr/>
        </p:nvPicPr>
        <p:blipFill>
          <a:blip r:embed="rId3"/>
          <a:stretch>
            <a:fillRect/>
          </a:stretch>
        </p:blipFill>
        <p:spPr>
          <a:xfrm>
            <a:off x="7955620" y="4697784"/>
            <a:ext cx="454376" cy="313744"/>
          </a:xfrm>
          <a:prstGeom prst="rect">
            <a:avLst/>
          </a:prstGeom>
        </p:spPr>
      </p:pic>
      <p:pic>
        <p:nvPicPr>
          <p:cNvPr id="162" name="Picture 161">
            <a:extLst>
              <a:ext uri="{FF2B5EF4-FFF2-40B4-BE49-F238E27FC236}">
                <a16:creationId xmlns:a16="http://schemas.microsoft.com/office/drawing/2014/main" id="{7DDABD86-FE0A-4F86-A815-C9805EC707D8}"/>
              </a:ext>
            </a:extLst>
          </p:cNvPr>
          <p:cNvPicPr>
            <a:picLocks noChangeAspect="1"/>
          </p:cNvPicPr>
          <p:nvPr/>
        </p:nvPicPr>
        <p:blipFill>
          <a:blip r:embed="rId4"/>
          <a:stretch>
            <a:fillRect/>
          </a:stretch>
        </p:blipFill>
        <p:spPr>
          <a:xfrm>
            <a:off x="7966440" y="4956752"/>
            <a:ext cx="432736" cy="389474"/>
          </a:xfrm>
          <a:prstGeom prst="rect">
            <a:avLst/>
          </a:prstGeom>
        </p:spPr>
      </p:pic>
      <p:pic>
        <p:nvPicPr>
          <p:cNvPr id="163" name="Picture 162">
            <a:extLst>
              <a:ext uri="{FF2B5EF4-FFF2-40B4-BE49-F238E27FC236}">
                <a16:creationId xmlns:a16="http://schemas.microsoft.com/office/drawing/2014/main" id="{B4AC5A79-669E-4FDB-BBF3-13549D3DFFDD}"/>
              </a:ext>
            </a:extLst>
          </p:cNvPr>
          <p:cNvPicPr>
            <a:picLocks noChangeAspect="1"/>
          </p:cNvPicPr>
          <p:nvPr/>
        </p:nvPicPr>
        <p:blipFill>
          <a:blip r:embed="rId5"/>
          <a:stretch>
            <a:fillRect/>
          </a:stretch>
        </p:blipFill>
        <p:spPr>
          <a:xfrm>
            <a:off x="7998893" y="4402949"/>
            <a:ext cx="367830" cy="389478"/>
          </a:xfrm>
          <a:prstGeom prst="rect">
            <a:avLst/>
          </a:prstGeom>
        </p:spPr>
      </p:pic>
      <p:sp>
        <p:nvSpPr>
          <p:cNvPr id="110" name="Arrow: Right 109">
            <a:extLst>
              <a:ext uri="{FF2B5EF4-FFF2-40B4-BE49-F238E27FC236}">
                <a16:creationId xmlns:a16="http://schemas.microsoft.com/office/drawing/2014/main" id="{C96118ED-9E88-4088-B1CA-29963AF9089B}"/>
              </a:ext>
            </a:extLst>
          </p:cNvPr>
          <p:cNvSpPr/>
          <p:nvPr/>
        </p:nvSpPr>
        <p:spPr>
          <a:xfrm rot="10800000">
            <a:off x="8830113" y="585452"/>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Arrow: Right 110">
            <a:extLst>
              <a:ext uri="{FF2B5EF4-FFF2-40B4-BE49-F238E27FC236}">
                <a16:creationId xmlns:a16="http://schemas.microsoft.com/office/drawing/2014/main" id="{132BE7EB-437F-4857-965A-40890164E4EF}"/>
              </a:ext>
            </a:extLst>
          </p:cNvPr>
          <p:cNvSpPr/>
          <p:nvPr/>
        </p:nvSpPr>
        <p:spPr>
          <a:xfrm rot="10800000">
            <a:off x="5300895" y="1125273"/>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Arrow: Right 111">
            <a:extLst>
              <a:ext uri="{FF2B5EF4-FFF2-40B4-BE49-F238E27FC236}">
                <a16:creationId xmlns:a16="http://schemas.microsoft.com/office/drawing/2014/main" id="{F1A76C03-782E-4CAB-93C3-4C105726CD29}"/>
              </a:ext>
            </a:extLst>
          </p:cNvPr>
          <p:cNvSpPr/>
          <p:nvPr/>
        </p:nvSpPr>
        <p:spPr>
          <a:xfrm rot="10800000">
            <a:off x="4015060" y="1491787"/>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22">
            <a:extLst>
              <a:ext uri="{FF2B5EF4-FFF2-40B4-BE49-F238E27FC236}">
                <a16:creationId xmlns:a16="http://schemas.microsoft.com/office/drawing/2014/main" id="{1D8D354E-8ED0-4775-A2E7-130344CE419A}"/>
              </a:ext>
            </a:extLst>
          </p:cNvPr>
          <p:cNvGrpSpPr/>
          <p:nvPr/>
        </p:nvGrpSpPr>
        <p:grpSpPr>
          <a:xfrm>
            <a:off x="484139" y="331939"/>
            <a:ext cx="7668276" cy="5589917"/>
            <a:chOff x="484139" y="331939"/>
            <a:chExt cx="7668276" cy="5589917"/>
          </a:xfrm>
        </p:grpSpPr>
        <p:grpSp>
          <p:nvGrpSpPr>
            <p:cNvPr id="125" name="Group 124">
              <a:extLst>
                <a:ext uri="{FF2B5EF4-FFF2-40B4-BE49-F238E27FC236}">
                  <a16:creationId xmlns:a16="http://schemas.microsoft.com/office/drawing/2014/main" id="{A6290CBF-1AB4-477E-9D30-245A463F86BC}"/>
                </a:ext>
              </a:extLst>
            </p:cNvPr>
            <p:cNvGrpSpPr/>
            <p:nvPr/>
          </p:nvGrpSpPr>
          <p:grpSpPr>
            <a:xfrm>
              <a:off x="484139" y="331939"/>
              <a:ext cx="7668276" cy="5589917"/>
              <a:chOff x="484139" y="331939"/>
              <a:chExt cx="7668276" cy="5589917"/>
            </a:xfrm>
          </p:grpSpPr>
          <p:pic>
            <p:nvPicPr>
              <p:cNvPr id="130" name="Picture 129">
                <a:extLst>
                  <a:ext uri="{FF2B5EF4-FFF2-40B4-BE49-F238E27FC236}">
                    <a16:creationId xmlns:a16="http://schemas.microsoft.com/office/drawing/2014/main" id="{004C6290-317C-471B-8978-3291698269E1}"/>
                  </a:ext>
                </a:extLst>
              </p:cNvPr>
              <p:cNvPicPr>
                <a:picLocks noChangeAspect="1"/>
              </p:cNvPicPr>
              <p:nvPr/>
            </p:nvPicPr>
            <p:blipFill>
              <a:blip r:embed="rId6"/>
              <a:stretch>
                <a:fillRect/>
              </a:stretch>
            </p:blipFill>
            <p:spPr>
              <a:xfrm>
                <a:off x="7845109" y="331939"/>
                <a:ext cx="307306" cy="361970"/>
              </a:xfrm>
              <a:prstGeom prst="rect">
                <a:avLst/>
              </a:prstGeom>
            </p:spPr>
          </p:pic>
          <p:pic>
            <p:nvPicPr>
              <p:cNvPr id="142" name="Picture 141">
                <a:extLst>
                  <a:ext uri="{FF2B5EF4-FFF2-40B4-BE49-F238E27FC236}">
                    <a16:creationId xmlns:a16="http://schemas.microsoft.com/office/drawing/2014/main" id="{10D2D000-67AE-485B-8E57-10179004A3B5}"/>
                  </a:ext>
                </a:extLst>
              </p:cNvPr>
              <p:cNvPicPr>
                <a:picLocks noChangeAspect="1"/>
              </p:cNvPicPr>
              <p:nvPr/>
            </p:nvPicPr>
            <p:blipFill>
              <a:blip r:embed="rId7"/>
              <a:stretch>
                <a:fillRect/>
              </a:stretch>
            </p:blipFill>
            <p:spPr>
              <a:xfrm>
                <a:off x="5413561" y="656484"/>
                <a:ext cx="307914" cy="362688"/>
              </a:xfrm>
              <a:prstGeom prst="rect">
                <a:avLst/>
              </a:prstGeom>
            </p:spPr>
          </p:pic>
          <p:pic>
            <p:nvPicPr>
              <p:cNvPr id="146" name="Picture 145">
                <a:extLst>
                  <a:ext uri="{FF2B5EF4-FFF2-40B4-BE49-F238E27FC236}">
                    <a16:creationId xmlns:a16="http://schemas.microsoft.com/office/drawing/2014/main" id="{A7E4539B-F2B2-42D8-B0B7-4C7F2D8C32D8}"/>
                  </a:ext>
                </a:extLst>
              </p:cNvPr>
              <p:cNvPicPr>
                <a:picLocks noChangeAspect="1"/>
              </p:cNvPicPr>
              <p:nvPr/>
            </p:nvPicPr>
            <p:blipFill>
              <a:blip r:embed="rId8"/>
              <a:stretch>
                <a:fillRect/>
              </a:stretch>
            </p:blipFill>
            <p:spPr>
              <a:xfrm>
                <a:off x="4012290" y="1297818"/>
                <a:ext cx="293784" cy="346042"/>
              </a:xfrm>
              <a:prstGeom prst="rect">
                <a:avLst/>
              </a:prstGeom>
            </p:spPr>
          </p:pic>
          <p:pic>
            <p:nvPicPr>
              <p:cNvPr id="164" name="Picture 163">
                <a:extLst>
                  <a:ext uri="{FF2B5EF4-FFF2-40B4-BE49-F238E27FC236}">
                    <a16:creationId xmlns:a16="http://schemas.microsoft.com/office/drawing/2014/main" id="{CE6532A6-CA11-4E65-BFD3-74C5D3E8CC4E}"/>
                  </a:ext>
                </a:extLst>
              </p:cNvPr>
              <p:cNvPicPr>
                <a:picLocks noChangeAspect="1"/>
              </p:cNvPicPr>
              <p:nvPr/>
            </p:nvPicPr>
            <p:blipFill>
              <a:blip r:embed="rId9"/>
              <a:stretch>
                <a:fillRect/>
              </a:stretch>
            </p:blipFill>
            <p:spPr>
              <a:xfrm>
                <a:off x="633899" y="4198038"/>
                <a:ext cx="302918" cy="356804"/>
              </a:xfrm>
              <a:prstGeom prst="rect">
                <a:avLst/>
              </a:prstGeom>
            </p:spPr>
          </p:pic>
          <p:pic>
            <p:nvPicPr>
              <p:cNvPr id="165" name="Picture 164">
                <a:extLst>
                  <a:ext uri="{FF2B5EF4-FFF2-40B4-BE49-F238E27FC236}">
                    <a16:creationId xmlns:a16="http://schemas.microsoft.com/office/drawing/2014/main" id="{5B7470EE-C2D7-4FBB-A290-C6BCC3E3650E}"/>
                  </a:ext>
                </a:extLst>
              </p:cNvPr>
              <p:cNvPicPr>
                <a:picLocks noChangeAspect="1"/>
              </p:cNvPicPr>
              <p:nvPr/>
            </p:nvPicPr>
            <p:blipFill>
              <a:blip r:embed="rId10"/>
              <a:stretch>
                <a:fillRect/>
              </a:stretch>
            </p:blipFill>
            <p:spPr>
              <a:xfrm>
                <a:off x="484139" y="5550418"/>
                <a:ext cx="315346" cy="371438"/>
              </a:xfrm>
              <a:prstGeom prst="rect">
                <a:avLst/>
              </a:prstGeom>
            </p:spPr>
          </p:pic>
        </p:grpSp>
        <p:grpSp>
          <p:nvGrpSpPr>
            <p:cNvPr id="126" name="Group 125">
              <a:extLst>
                <a:ext uri="{FF2B5EF4-FFF2-40B4-BE49-F238E27FC236}">
                  <a16:creationId xmlns:a16="http://schemas.microsoft.com/office/drawing/2014/main" id="{308700A4-D34F-460D-9040-65B4151DDBE9}"/>
                </a:ext>
              </a:extLst>
            </p:cNvPr>
            <p:cNvGrpSpPr/>
            <p:nvPr/>
          </p:nvGrpSpPr>
          <p:grpSpPr>
            <a:xfrm>
              <a:off x="645543" y="1653333"/>
              <a:ext cx="228600" cy="225425"/>
              <a:chOff x="4630738" y="4584700"/>
              <a:chExt cx="228600" cy="225425"/>
            </a:xfrm>
          </p:grpSpPr>
          <p:sp>
            <p:nvSpPr>
              <p:cNvPr id="127" name="Freeform 5">
                <a:extLst>
                  <a:ext uri="{FF2B5EF4-FFF2-40B4-BE49-F238E27FC236}">
                    <a16:creationId xmlns:a16="http://schemas.microsoft.com/office/drawing/2014/main" id="{973B12F8-8C4A-4AB2-A72A-71A2A0AFFEAF}"/>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8" name="Freeform 6">
                <a:extLst>
                  <a:ext uri="{FF2B5EF4-FFF2-40B4-BE49-F238E27FC236}">
                    <a16:creationId xmlns:a16="http://schemas.microsoft.com/office/drawing/2014/main" id="{7EFA6894-73C3-489B-8507-DD792088766A}"/>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Rectangle 7">
                <a:extLst>
                  <a:ext uri="{FF2B5EF4-FFF2-40B4-BE49-F238E27FC236}">
                    <a16:creationId xmlns:a16="http://schemas.microsoft.com/office/drawing/2014/main" id="{D3BB3672-CE35-4EB9-91CA-BA29B0EE3BD9}"/>
                  </a:ext>
                </a:extLst>
              </p:cNvPr>
              <p:cNvSpPr>
                <a:spLocks noChangeArrowheads="1"/>
              </p:cNvSpPr>
              <p:nvPr/>
            </p:nvSpPr>
            <p:spPr bwMode="auto">
              <a:xfrm>
                <a:off x="4685728" y="4589690"/>
                <a:ext cx="118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pic>
        <p:nvPicPr>
          <p:cNvPr id="166" name="Picture 165">
            <a:extLst>
              <a:ext uri="{FF2B5EF4-FFF2-40B4-BE49-F238E27FC236}">
                <a16:creationId xmlns:a16="http://schemas.microsoft.com/office/drawing/2014/main" id="{EE13171D-379A-44D9-B6F1-EC42B67F1FA3}"/>
              </a:ext>
            </a:extLst>
          </p:cNvPr>
          <p:cNvPicPr>
            <a:picLocks noChangeAspect="1"/>
          </p:cNvPicPr>
          <p:nvPr/>
        </p:nvPicPr>
        <p:blipFill>
          <a:blip r:embed="rId3"/>
          <a:stretch>
            <a:fillRect/>
          </a:stretch>
        </p:blipFill>
        <p:spPr>
          <a:xfrm>
            <a:off x="4747765" y="1032913"/>
            <a:ext cx="566762" cy="391346"/>
          </a:xfrm>
          <a:prstGeom prst="rect">
            <a:avLst/>
          </a:prstGeom>
        </p:spPr>
      </p:pic>
      <p:pic>
        <p:nvPicPr>
          <p:cNvPr id="167" name="Picture 166">
            <a:extLst>
              <a:ext uri="{FF2B5EF4-FFF2-40B4-BE49-F238E27FC236}">
                <a16:creationId xmlns:a16="http://schemas.microsoft.com/office/drawing/2014/main" id="{CC6BE2CD-1CC9-4696-AFDE-D300901536FA}"/>
              </a:ext>
            </a:extLst>
          </p:cNvPr>
          <p:cNvPicPr>
            <a:picLocks noChangeAspect="1"/>
          </p:cNvPicPr>
          <p:nvPr/>
        </p:nvPicPr>
        <p:blipFill>
          <a:blip r:embed="rId4"/>
          <a:stretch>
            <a:fillRect/>
          </a:stretch>
        </p:blipFill>
        <p:spPr>
          <a:xfrm>
            <a:off x="3421147" y="1363590"/>
            <a:ext cx="539772" cy="485806"/>
          </a:xfrm>
          <a:prstGeom prst="rect">
            <a:avLst/>
          </a:prstGeom>
        </p:spPr>
      </p:pic>
      <p:pic>
        <p:nvPicPr>
          <p:cNvPr id="168" name="Picture 167">
            <a:extLst>
              <a:ext uri="{FF2B5EF4-FFF2-40B4-BE49-F238E27FC236}">
                <a16:creationId xmlns:a16="http://schemas.microsoft.com/office/drawing/2014/main" id="{35C4D9E6-6241-40A3-8529-F8B14061E98C}"/>
              </a:ext>
            </a:extLst>
          </p:cNvPr>
          <p:cNvPicPr>
            <a:picLocks noChangeAspect="1"/>
          </p:cNvPicPr>
          <p:nvPr/>
        </p:nvPicPr>
        <p:blipFill>
          <a:blip r:embed="rId5"/>
          <a:stretch>
            <a:fillRect/>
          </a:stretch>
        </p:blipFill>
        <p:spPr>
          <a:xfrm>
            <a:off x="8271956" y="479706"/>
            <a:ext cx="458806" cy="485810"/>
          </a:xfrm>
          <a:prstGeom prst="rect">
            <a:avLst/>
          </a:prstGeom>
        </p:spPr>
      </p:pic>
      <p:grpSp>
        <p:nvGrpSpPr>
          <p:cNvPr id="132" name="Group 131">
            <a:extLst>
              <a:ext uri="{FF2B5EF4-FFF2-40B4-BE49-F238E27FC236}">
                <a16:creationId xmlns:a16="http://schemas.microsoft.com/office/drawing/2014/main" id="{76ED1FB1-663D-41D7-AA0B-7B3ED9ABD00A}"/>
              </a:ext>
            </a:extLst>
          </p:cNvPr>
          <p:cNvGrpSpPr/>
          <p:nvPr/>
        </p:nvGrpSpPr>
        <p:grpSpPr>
          <a:xfrm>
            <a:off x="10151222" y="4185364"/>
            <a:ext cx="1482883" cy="2026240"/>
            <a:chOff x="10151222" y="4185364"/>
            <a:chExt cx="1482883" cy="2026240"/>
          </a:xfrm>
        </p:grpSpPr>
        <p:sp>
          <p:nvSpPr>
            <p:cNvPr id="138" name="Rectangle 137">
              <a:extLst>
                <a:ext uri="{FF2B5EF4-FFF2-40B4-BE49-F238E27FC236}">
                  <a16:creationId xmlns:a16="http://schemas.microsoft.com/office/drawing/2014/main" id="{B4B84939-FE46-4E34-B2FD-6FC8A10286B0}"/>
                </a:ext>
              </a:extLst>
            </p:cNvPr>
            <p:cNvSpPr/>
            <p:nvPr/>
          </p:nvSpPr>
          <p:spPr>
            <a:xfrm>
              <a:off x="10151222" y="4185364"/>
              <a:ext cx="1482880" cy="202624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a:extLst>
                <a:ext uri="{FF2B5EF4-FFF2-40B4-BE49-F238E27FC236}">
                  <a16:creationId xmlns:a16="http://schemas.microsoft.com/office/drawing/2014/main" id="{C268C25E-F2BC-43D2-86BB-50F759AD4C78}"/>
                </a:ext>
              </a:extLst>
            </p:cNvPr>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40" name="Picture 139">
              <a:extLst>
                <a:ext uri="{FF2B5EF4-FFF2-40B4-BE49-F238E27FC236}">
                  <a16:creationId xmlns:a16="http://schemas.microsoft.com/office/drawing/2014/main" id="{27E60F8E-E0A7-484C-85F5-EAEEBE6B3A68}"/>
                </a:ext>
              </a:extLst>
            </p:cNvPr>
            <p:cNvPicPr>
              <a:picLocks noChangeAspect="1"/>
            </p:cNvPicPr>
            <p:nvPr/>
          </p:nvPicPr>
          <p:blipFill rotWithShape="1">
            <a:blip r:embed="rId11"/>
            <a:srcRect l="12766" t="12493" r="7490" b="24160"/>
            <a:stretch/>
          </p:blipFill>
          <p:spPr>
            <a:xfrm>
              <a:off x="10264463" y="4374381"/>
              <a:ext cx="204536" cy="202758"/>
            </a:xfrm>
            <a:prstGeom prst="ellipse">
              <a:avLst/>
            </a:prstGeom>
          </p:spPr>
        </p:pic>
        <p:pic>
          <p:nvPicPr>
            <p:cNvPr id="141" name="Picture 140">
              <a:extLst>
                <a:ext uri="{FF2B5EF4-FFF2-40B4-BE49-F238E27FC236}">
                  <a16:creationId xmlns:a16="http://schemas.microsoft.com/office/drawing/2014/main" id="{7F0D829F-204A-49E8-9B4D-65CBB661E62A}"/>
                </a:ext>
              </a:extLst>
            </p:cNvPr>
            <p:cNvPicPr>
              <a:picLocks noChangeAspect="1"/>
            </p:cNvPicPr>
            <p:nvPr/>
          </p:nvPicPr>
          <p:blipFill rotWithShape="1">
            <a:blip r:embed="rId12"/>
            <a:srcRect l="11607" t="11557" r="10144" b="23871"/>
            <a:stretch/>
          </p:blipFill>
          <p:spPr>
            <a:xfrm>
              <a:off x="10262978" y="4665684"/>
              <a:ext cx="207508" cy="208478"/>
            </a:xfrm>
            <a:prstGeom prst="ellipse">
              <a:avLst/>
            </a:prstGeom>
          </p:spPr>
        </p:pic>
        <p:pic>
          <p:nvPicPr>
            <p:cNvPr id="143" name="Picture 142">
              <a:extLst>
                <a:ext uri="{FF2B5EF4-FFF2-40B4-BE49-F238E27FC236}">
                  <a16:creationId xmlns:a16="http://schemas.microsoft.com/office/drawing/2014/main" id="{1125295D-04AE-4306-B066-09ECBED79F49}"/>
                </a:ext>
              </a:extLst>
            </p:cNvPr>
            <p:cNvPicPr>
              <a:picLocks noChangeAspect="1"/>
            </p:cNvPicPr>
            <p:nvPr/>
          </p:nvPicPr>
          <p:blipFill rotWithShape="1">
            <a:blip r:embed="rId13"/>
            <a:srcRect l="7168" t="12457" r="4595" b="25073"/>
            <a:stretch/>
          </p:blipFill>
          <p:spPr>
            <a:xfrm>
              <a:off x="10266486" y="5543620"/>
              <a:ext cx="200490" cy="202436"/>
            </a:xfrm>
            <a:prstGeom prst="ellipse">
              <a:avLst/>
            </a:prstGeom>
          </p:spPr>
        </p:pic>
        <p:pic>
          <p:nvPicPr>
            <p:cNvPr id="144" name="Picture 143">
              <a:extLst>
                <a:ext uri="{FF2B5EF4-FFF2-40B4-BE49-F238E27FC236}">
                  <a16:creationId xmlns:a16="http://schemas.microsoft.com/office/drawing/2014/main" id="{A6A04B02-AFBB-40F9-9EA2-88CA647FE02C}"/>
                </a:ext>
              </a:extLst>
            </p:cNvPr>
            <p:cNvPicPr>
              <a:picLocks noChangeAspect="1"/>
            </p:cNvPicPr>
            <p:nvPr/>
          </p:nvPicPr>
          <p:blipFill rotWithShape="1">
            <a:blip r:embed="rId14"/>
            <a:srcRect l="16610" t="10055" r="12521" b="24771"/>
            <a:stretch/>
          </p:blipFill>
          <p:spPr>
            <a:xfrm>
              <a:off x="10269177" y="5827953"/>
              <a:ext cx="195110" cy="203552"/>
            </a:xfrm>
            <a:prstGeom prst="ellipse">
              <a:avLst/>
            </a:prstGeom>
          </p:spPr>
        </p:pic>
        <p:grpSp>
          <p:nvGrpSpPr>
            <p:cNvPr id="145" name="Group 144">
              <a:extLst>
                <a:ext uri="{FF2B5EF4-FFF2-40B4-BE49-F238E27FC236}">
                  <a16:creationId xmlns:a16="http://schemas.microsoft.com/office/drawing/2014/main" id="{665A576F-001A-482F-854C-4DF8AF1F797E}"/>
                </a:ext>
              </a:extLst>
            </p:cNvPr>
            <p:cNvGrpSpPr>
              <a:grpSpLocks noChangeAspect="1"/>
            </p:cNvGrpSpPr>
            <p:nvPr/>
          </p:nvGrpSpPr>
          <p:grpSpPr bwMode="auto">
            <a:xfrm>
              <a:off x="10266363" y="4960926"/>
              <a:ext cx="200025" cy="200024"/>
              <a:chOff x="6467" y="3125"/>
              <a:chExt cx="126" cy="126"/>
            </a:xfrm>
          </p:grpSpPr>
          <p:sp>
            <p:nvSpPr>
              <p:cNvPr id="169" name="AutoShape 8">
                <a:extLst>
                  <a:ext uri="{FF2B5EF4-FFF2-40B4-BE49-F238E27FC236}">
                    <a16:creationId xmlns:a16="http://schemas.microsoft.com/office/drawing/2014/main" id="{49B52013-E3E6-4E89-B44D-F1998752F4CA}"/>
                  </a:ext>
                </a:extLst>
              </p:cNvPr>
              <p:cNvSpPr>
                <a:spLocks noChangeAspect="1" noChangeArrowheads="1" noTextEdit="1"/>
              </p:cNvSpPr>
              <p:nvPr/>
            </p:nvSpPr>
            <p:spPr bwMode="auto">
              <a:xfrm>
                <a:off x="6467" y="3125"/>
                <a:ext cx="12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70" name="Freeform 10">
                <a:extLst>
                  <a:ext uri="{FF2B5EF4-FFF2-40B4-BE49-F238E27FC236}">
                    <a16:creationId xmlns:a16="http://schemas.microsoft.com/office/drawing/2014/main" id="{5D6F179E-C6E8-400D-B038-F9CC1DF9CCDB}"/>
                  </a:ext>
                </a:extLst>
              </p:cNvPr>
              <p:cNvSpPr>
                <a:spLocks/>
              </p:cNvSpPr>
              <p:nvPr/>
            </p:nvSpPr>
            <p:spPr bwMode="auto">
              <a:xfrm>
                <a:off x="6471" y="3130"/>
                <a:ext cx="122" cy="121"/>
              </a:xfrm>
              <a:custGeom>
                <a:avLst/>
                <a:gdLst>
                  <a:gd name="T0" fmla="*/ 0 w 122"/>
                  <a:gd name="T1" fmla="*/ 60 h 121"/>
                  <a:gd name="T2" fmla="*/ 4 w 122"/>
                  <a:gd name="T3" fmla="*/ 36 h 121"/>
                  <a:gd name="T4" fmla="*/ 17 w 122"/>
                  <a:gd name="T5" fmla="*/ 16 h 121"/>
                  <a:gd name="T6" fmla="*/ 37 w 122"/>
                  <a:gd name="T7" fmla="*/ 4 h 121"/>
                  <a:gd name="T8" fmla="*/ 61 w 122"/>
                  <a:gd name="T9" fmla="*/ 0 h 121"/>
                  <a:gd name="T10" fmla="*/ 81 w 122"/>
                  <a:gd name="T11" fmla="*/ 4 h 121"/>
                  <a:gd name="T12" fmla="*/ 101 w 122"/>
                  <a:gd name="T13" fmla="*/ 16 h 121"/>
                  <a:gd name="T14" fmla="*/ 114 w 122"/>
                  <a:gd name="T15" fmla="*/ 36 h 121"/>
                  <a:gd name="T16" fmla="*/ 122 w 122"/>
                  <a:gd name="T17" fmla="*/ 60 h 121"/>
                  <a:gd name="T18" fmla="*/ 114 w 122"/>
                  <a:gd name="T19" fmla="*/ 81 h 121"/>
                  <a:gd name="T20" fmla="*/ 101 w 122"/>
                  <a:gd name="T21" fmla="*/ 101 h 121"/>
                  <a:gd name="T22" fmla="*/ 81 w 122"/>
                  <a:gd name="T23" fmla="*/ 113 h 121"/>
                  <a:gd name="T24" fmla="*/ 61 w 122"/>
                  <a:gd name="T25" fmla="*/ 121 h 121"/>
                  <a:gd name="T26" fmla="*/ 37 w 122"/>
                  <a:gd name="T27" fmla="*/ 113 h 121"/>
                  <a:gd name="T28" fmla="*/ 17 w 122"/>
                  <a:gd name="T29" fmla="*/ 101 h 121"/>
                  <a:gd name="T30" fmla="*/ 4 w 122"/>
                  <a:gd name="T31" fmla="*/ 81 h 121"/>
                  <a:gd name="T32" fmla="*/ 0 w 122"/>
                  <a:gd name="T33"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1">
                    <a:moveTo>
                      <a:pt x="0" y="60"/>
                    </a:moveTo>
                    <a:lnTo>
                      <a:pt x="4" y="36"/>
                    </a:lnTo>
                    <a:lnTo>
                      <a:pt x="17" y="16"/>
                    </a:lnTo>
                    <a:lnTo>
                      <a:pt x="37" y="4"/>
                    </a:lnTo>
                    <a:lnTo>
                      <a:pt x="61" y="0"/>
                    </a:lnTo>
                    <a:lnTo>
                      <a:pt x="81" y="4"/>
                    </a:lnTo>
                    <a:lnTo>
                      <a:pt x="101" y="16"/>
                    </a:lnTo>
                    <a:lnTo>
                      <a:pt x="114" y="36"/>
                    </a:lnTo>
                    <a:lnTo>
                      <a:pt x="122" y="60"/>
                    </a:lnTo>
                    <a:lnTo>
                      <a:pt x="114" y="81"/>
                    </a:lnTo>
                    <a:lnTo>
                      <a:pt x="101" y="101"/>
                    </a:lnTo>
                    <a:lnTo>
                      <a:pt x="81" y="113"/>
                    </a:lnTo>
                    <a:lnTo>
                      <a:pt x="61" y="121"/>
                    </a:lnTo>
                    <a:lnTo>
                      <a:pt x="37" y="113"/>
                    </a:lnTo>
                    <a:lnTo>
                      <a:pt x="17" y="101"/>
                    </a:lnTo>
                    <a:lnTo>
                      <a:pt x="4" y="81"/>
                    </a:lnTo>
                    <a:lnTo>
                      <a:pt x="0" y="60"/>
                    </a:lnTo>
                    <a:close/>
                  </a:path>
                </a:pathLst>
              </a:custGeom>
              <a:solidFill>
                <a:srgbClr val="713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71" name="Rectangle 11">
                <a:extLst>
                  <a:ext uri="{FF2B5EF4-FFF2-40B4-BE49-F238E27FC236}">
                    <a16:creationId xmlns:a16="http://schemas.microsoft.com/office/drawing/2014/main" id="{632F252A-CD38-4C17-A7A1-B49D4CB4A755}"/>
                  </a:ext>
                </a:extLst>
              </p:cNvPr>
              <p:cNvSpPr>
                <a:spLocks noChangeArrowheads="1"/>
              </p:cNvSpPr>
              <p:nvPr/>
            </p:nvSpPr>
            <p:spPr bwMode="auto">
              <a:xfrm>
                <a:off x="6492" y="3135"/>
                <a:ext cx="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7" name="Group 14">
              <a:extLst>
                <a:ext uri="{FF2B5EF4-FFF2-40B4-BE49-F238E27FC236}">
                  <a16:creationId xmlns:a16="http://schemas.microsoft.com/office/drawing/2014/main" id="{2B199603-1C55-4AAE-8EE7-B28994427436}"/>
                </a:ext>
              </a:extLst>
            </p:cNvPr>
            <p:cNvGrpSpPr>
              <a:grpSpLocks noChangeAspect="1"/>
            </p:cNvGrpSpPr>
            <p:nvPr/>
          </p:nvGrpSpPr>
          <p:grpSpPr bwMode="auto">
            <a:xfrm>
              <a:off x="10264775" y="5249863"/>
              <a:ext cx="203200" cy="200025"/>
              <a:chOff x="6466" y="3307"/>
              <a:chExt cx="128" cy="126"/>
            </a:xfrm>
          </p:grpSpPr>
          <p:sp>
            <p:nvSpPr>
              <p:cNvPr id="148" name="AutoShape 13">
                <a:extLst>
                  <a:ext uri="{FF2B5EF4-FFF2-40B4-BE49-F238E27FC236}">
                    <a16:creationId xmlns:a16="http://schemas.microsoft.com/office/drawing/2014/main" id="{767F7BCC-7F40-49A5-8CC4-E74B9660662D}"/>
                  </a:ext>
                </a:extLst>
              </p:cNvPr>
              <p:cNvSpPr>
                <a:spLocks noChangeAspect="1" noChangeArrowheads="1" noTextEdit="1"/>
              </p:cNvSpPr>
              <p:nvPr/>
            </p:nvSpPr>
            <p:spPr bwMode="auto">
              <a:xfrm>
                <a:off x="6466" y="3307"/>
                <a:ext cx="1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9" name="Freeform 15">
                <a:extLst>
                  <a:ext uri="{FF2B5EF4-FFF2-40B4-BE49-F238E27FC236}">
                    <a16:creationId xmlns:a16="http://schemas.microsoft.com/office/drawing/2014/main" id="{D4190504-70C7-45DC-A9AB-41D0EDAE49F7}"/>
                  </a:ext>
                </a:extLst>
              </p:cNvPr>
              <p:cNvSpPr>
                <a:spLocks/>
              </p:cNvSpPr>
              <p:nvPr/>
            </p:nvSpPr>
            <p:spPr bwMode="auto">
              <a:xfrm>
                <a:off x="6470" y="3311"/>
                <a:ext cx="123" cy="122"/>
              </a:xfrm>
              <a:custGeom>
                <a:avLst/>
                <a:gdLst>
                  <a:gd name="T0" fmla="*/ 0 w 123"/>
                  <a:gd name="T1" fmla="*/ 61 h 122"/>
                  <a:gd name="T2" fmla="*/ 5 w 123"/>
                  <a:gd name="T3" fmla="*/ 36 h 122"/>
                  <a:gd name="T4" fmla="*/ 17 w 123"/>
                  <a:gd name="T5" fmla="*/ 16 h 122"/>
                  <a:gd name="T6" fmla="*/ 37 w 123"/>
                  <a:gd name="T7" fmla="*/ 4 h 122"/>
                  <a:gd name="T8" fmla="*/ 62 w 123"/>
                  <a:gd name="T9" fmla="*/ 0 h 122"/>
                  <a:gd name="T10" fmla="*/ 82 w 123"/>
                  <a:gd name="T11" fmla="*/ 4 h 122"/>
                  <a:gd name="T12" fmla="*/ 102 w 123"/>
                  <a:gd name="T13" fmla="*/ 16 h 122"/>
                  <a:gd name="T14" fmla="*/ 114 w 123"/>
                  <a:gd name="T15" fmla="*/ 36 h 122"/>
                  <a:gd name="T16" fmla="*/ 123 w 123"/>
                  <a:gd name="T17" fmla="*/ 61 h 122"/>
                  <a:gd name="T18" fmla="*/ 114 w 123"/>
                  <a:gd name="T19" fmla="*/ 81 h 122"/>
                  <a:gd name="T20" fmla="*/ 102 w 123"/>
                  <a:gd name="T21" fmla="*/ 102 h 122"/>
                  <a:gd name="T22" fmla="*/ 82 w 123"/>
                  <a:gd name="T23" fmla="*/ 114 h 122"/>
                  <a:gd name="T24" fmla="*/ 62 w 123"/>
                  <a:gd name="T25" fmla="*/ 122 h 122"/>
                  <a:gd name="T26" fmla="*/ 37 w 123"/>
                  <a:gd name="T27" fmla="*/ 114 h 122"/>
                  <a:gd name="T28" fmla="*/ 17 w 123"/>
                  <a:gd name="T29" fmla="*/ 102 h 122"/>
                  <a:gd name="T30" fmla="*/ 5 w 123"/>
                  <a:gd name="T31" fmla="*/ 81 h 122"/>
                  <a:gd name="T32" fmla="*/ 0 w 123"/>
                  <a:gd name="T33"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2">
                    <a:moveTo>
                      <a:pt x="0" y="61"/>
                    </a:moveTo>
                    <a:lnTo>
                      <a:pt x="5" y="36"/>
                    </a:lnTo>
                    <a:lnTo>
                      <a:pt x="17" y="16"/>
                    </a:lnTo>
                    <a:lnTo>
                      <a:pt x="37" y="4"/>
                    </a:lnTo>
                    <a:lnTo>
                      <a:pt x="62" y="0"/>
                    </a:lnTo>
                    <a:lnTo>
                      <a:pt x="82" y="4"/>
                    </a:lnTo>
                    <a:lnTo>
                      <a:pt x="102" y="16"/>
                    </a:lnTo>
                    <a:lnTo>
                      <a:pt x="114" y="36"/>
                    </a:lnTo>
                    <a:lnTo>
                      <a:pt x="123" y="61"/>
                    </a:lnTo>
                    <a:lnTo>
                      <a:pt x="114" y="81"/>
                    </a:lnTo>
                    <a:lnTo>
                      <a:pt x="102" y="102"/>
                    </a:lnTo>
                    <a:lnTo>
                      <a:pt x="82" y="114"/>
                    </a:lnTo>
                    <a:lnTo>
                      <a:pt x="62" y="122"/>
                    </a:lnTo>
                    <a:lnTo>
                      <a:pt x="37" y="114"/>
                    </a:lnTo>
                    <a:lnTo>
                      <a:pt x="17" y="102"/>
                    </a:lnTo>
                    <a:lnTo>
                      <a:pt x="5" y="81"/>
                    </a:lnTo>
                    <a:lnTo>
                      <a:pt x="0" y="61"/>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0" name="Rectangle 149">
                <a:extLst>
                  <a:ext uri="{FF2B5EF4-FFF2-40B4-BE49-F238E27FC236}">
                    <a16:creationId xmlns:a16="http://schemas.microsoft.com/office/drawing/2014/main" id="{7D186B4B-F850-4B2D-9603-931FB65D573E}"/>
                  </a:ext>
                </a:extLst>
              </p:cNvPr>
              <p:cNvSpPr>
                <a:spLocks noChangeArrowheads="1"/>
              </p:cNvSpPr>
              <p:nvPr/>
            </p:nvSpPr>
            <p:spPr bwMode="auto">
              <a:xfrm>
                <a:off x="6490" y="3308"/>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4167172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56000">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14:bounceEnd="56000">
                                          <p:cBhvr additive="base">
                                            <p:cTn id="7" dur="1000" fill="hold"/>
                                            <p:tgtEl>
                                              <p:spTgt spid="110"/>
                                            </p:tgtEl>
                                            <p:attrNameLst>
                                              <p:attrName>ppt_x</p:attrName>
                                            </p:attrNameLst>
                                          </p:cBhvr>
                                          <p:tavLst>
                                            <p:tav tm="0">
                                              <p:val>
                                                <p:strVal val="1+#ppt_w/2"/>
                                              </p:val>
                                            </p:tav>
                                            <p:tav tm="100000">
                                              <p:val>
                                                <p:strVal val="#ppt_x"/>
                                              </p:val>
                                            </p:tav>
                                          </p:tavLst>
                                        </p:anim>
                                        <p:anim calcmode="lin" valueType="num" p14:bounceEnd="56000">
                                          <p:cBhvr additive="base">
                                            <p:cTn id="8" dur="1000" fill="hold"/>
                                            <p:tgtEl>
                                              <p:spTgt spid="1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6000">
                                      <p:stCondLst>
                                        <p:cond delay="200"/>
                                      </p:stCondLst>
                                      <p:childTnLst>
                                        <p:set>
                                          <p:cBhvr>
                                            <p:cTn id="10" dur="1" fill="hold">
                                              <p:stCondLst>
                                                <p:cond delay="0"/>
                                              </p:stCondLst>
                                            </p:cTn>
                                            <p:tgtEl>
                                              <p:spTgt spid="111"/>
                                            </p:tgtEl>
                                            <p:attrNameLst>
                                              <p:attrName>style.visibility</p:attrName>
                                            </p:attrNameLst>
                                          </p:cBhvr>
                                          <p:to>
                                            <p:strVal val="visible"/>
                                          </p:to>
                                        </p:set>
                                        <p:anim calcmode="lin" valueType="num" p14:bounceEnd="56000">
                                          <p:cBhvr additive="base">
                                            <p:cTn id="11" dur="1000" fill="hold"/>
                                            <p:tgtEl>
                                              <p:spTgt spid="111"/>
                                            </p:tgtEl>
                                            <p:attrNameLst>
                                              <p:attrName>ppt_x</p:attrName>
                                            </p:attrNameLst>
                                          </p:cBhvr>
                                          <p:tavLst>
                                            <p:tav tm="0">
                                              <p:val>
                                                <p:strVal val="1+#ppt_w/2"/>
                                              </p:val>
                                            </p:tav>
                                            <p:tav tm="100000">
                                              <p:val>
                                                <p:strVal val="#ppt_x"/>
                                              </p:val>
                                            </p:tav>
                                          </p:tavLst>
                                        </p:anim>
                                        <p:anim calcmode="lin" valueType="num" p14:bounceEnd="56000">
                                          <p:cBhvr additive="base">
                                            <p:cTn id="12" dur="1000" fill="hold"/>
                                            <p:tgtEl>
                                              <p:spTgt spid="1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14:presetBounceEnd="56000">
                                      <p:stCondLst>
                                        <p:cond delay="300"/>
                                      </p:stCondLst>
                                      <p:childTnLst>
                                        <p:set>
                                          <p:cBhvr>
                                            <p:cTn id="14" dur="1" fill="hold">
                                              <p:stCondLst>
                                                <p:cond delay="0"/>
                                              </p:stCondLst>
                                            </p:cTn>
                                            <p:tgtEl>
                                              <p:spTgt spid="112"/>
                                            </p:tgtEl>
                                            <p:attrNameLst>
                                              <p:attrName>style.visibility</p:attrName>
                                            </p:attrNameLst>
                                          </p:cBhvr>
                                          <p:to>
                                            <p:strVal val="visible"/>
                                          </p:to>
                                        </p:set>
                                        <p:anim calcmode="lin" valueType="num" p14:bounceEnd="56000">
                                          <p:cBhvr additive="base">
                                            <p:cTn id="15" dur="1000" fill="hold"/>
                                            <p:tgtEl>
                                              <p:spTgt spid="112"/>
                                            </p:tgtEl>
                                            <p:attrNameLst>
                                              <p:attrName>ppt_x</p:attrName>
                                            </p:attrNameLst>
                                          </p:cBhvr>
                                          <p:tavLst>
                                            <p:tav tm="0">
                                              <p:val>
                                                <p:strVal val="1+#ppt_w/2"/>
                                              </p:val>
                                            </p:tav>
                                            <p:tav tm="100000">
                                              <p:val>
                                                <p:strVal val="#ppt_x"/>
                                              </p:val>
                                            </p:tav>
                                          </p:tavLst>
                                        </p:anim>
                                        <p:anim calcmode="lin" valueType="num" p14:bounceEnd="56000">
                                          <p:cBhvr additive="base">
                                            <p:cTn id="16" dur="1000" fill="hold"/>
                                            <p:tgtEl>
                                              <p:spTgt spid="112"/>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10" presetClass="entr" presetSubtype="0" fill="hold" nodeType="after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childTnLst>
                                    </p:cTn>
                                  </p:par>
                                </p:childTnLst>
                              </p:cTn>
                            </p:par>
                            <p:par>
                              <p:cTn id="21" fill="hold">
                                <p:stCondLst>
                                  <p:cond delay="1800"/>
                                </p:stCondLst>
                                <p:childTnLst>
                                  <p:par>
                                    <p:cTn id="22" presetID="10" presetClass="entr" presetSubtype="0" fill="hold" nodeType="afterEffect">
                                      <p:stCondLst>
                                        <p:cond delay="0"/>
                                      </p:stCondLst>
                                      <p:childTnLst>
                                        <p:set>
                                          <p:cBhvr>
                                            <p:cTn id="23" dur="1" fill="hold">
                                              <p:stCondLst>
                                                <p:cond delay="0"/>
                                              </p:stCondLst>
                                            </p:cTn>
                                            <p:tgtEl>
                                              <p:spTgt spid="132"/>
                                            </p:tgtEl>
                                            <p:attrNameLst>
                                              <p:attrName>style.visibility</p:attrName>
                                            </p:attrNameLst>
                                          </p:cBhvr>
                                          <p:to>
                                            <p:strVal val="visible"/>
                                          </p:to>
                                        </p:set>
                                        <p:animEffect transition="in" filter="fade">
                                          <p:cBhvr>
                                            <p:cTn id="24"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additive="base">
                                            <p:cTn id="7" dur="1000" fill="hold"/>
                                            <p:tgtEl>
                                              <p:spTgt spid="110"/>
                                            </p:tgtEl>
                                            <p:attrNameLst>
                                              <p:attrName>ppt_x</p:attrName>
                                            </p:attrNameLst>
                                          </p:cBhvr>
                                          <p:tavLst>
                                            <p:tav tm="0">
                                              <p:val>
                                                <p:strVal val="1+#ppt_w/2"/>
                                              </p:val>
                                            </p:tav>
                                            <p:tav tm="100000">
                                              <p:val>
                                                <p:strVal val="#ppt_x"/>
                                              </p:val>
                                            </p:tav>
                                          </p:tavLst>
                                        </p:anim>
                                        <p:anim calcmode="lin" valueType="num">
                                          <p:cBhvr additive="base">
                                            <p:cTn id="8" dur="1000" fill="hold"/>
                                            <p:tgtEl>
                                              <p:spTgt spid="11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00"/>
                                      </p:stCondLst>
                                      <p:childTnLst>
                                        <p:set>
                                          <p:cBhvr>
                                            <p:cTn id="10" dur="1" fill="hold">
                                              <p:stCondLst>
                                                <p:cond delay="0"/>
                                              </p:stCondLst>
                                            </p:cTn>
                                            <p:tgtEl>
                                              <p:spTgt spid="111"/>
                                            </p:tgtEl>
                                            <p:attrNameLst>
                                              <p:attrName>style.visibility</p:attrName>
                                            </p:attrNameLst>
                                          </p:cBhvr>
                                          <p:to>
                                            <p:strVal val="visible"/>
                                          </p:to>
                                        </p:set>
                                        <p:anim calcmode="lin" valueType="num">
                                          <p:cBhvr additive="base">
                                            <p:cTn id="11" dur="1000" fill="hold"/>
                                            <p:tgtEl>
                                              <p:spTgt spid="111"/>
                                            </p:tgtEl>
                                            <p:attrNameLst>
                                              <p:attrName>ppt_x</p:attrName>
                                            </p:attrNameLst>
                                          </p:cBhvr>
                                          <p:tavLst>
                                            <p:tav tm="0">
                                              <p:val>
                                                <p:strVal val="1+#ppt_w/2"/>
                                              </p:val>
                                            </p:tav>
                                            <p:tav tm="100000">
                                              <p:val>
                                                <p:strVal val="#ppt_x"/>
                                              </p:val>
                                            </p:tav>
                                          </p:tavLst>
                                        </p:anim>
                                        <p:anim calcmode="lin" valueType="num">
                                          <p:cBhvr additive="base">
                                            <p:cTn id="12" dur="1000" fill="hold"/>
                                            <p:tgtEl>
                                              <p:spTgt spid="111"/>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300"/>
                                      </p:stCondLst>
                                      <p:childTnLst>
                                        <p:set>
                                          <p:cBhvr>
                                            <p:cTn id="14" dur="1" fill="hold">
                                              <p:stCondLst>
                                                <p:cond delay="0"/>
                                              </p:stCondLst>
                                            </p:cTn>
                                            <p:tgtEl>
                                              <p:spTgt spid="112"/>
                                            </p:tgtEl>
                                            <p:attrNameLst>
                                              <p:attrName>style.visibility</p:attrName>
                                            </p:attrNameLst>
                                          </p:cBhvr>
                                          <p:to>
                                            <p:strVal val="visible"/>
                                          </p:to>
                                        </p:set>
                                        <p:anim calcmode="lin" valueType="num">
                                          <p:cBhvr additive="base">
                                            <p:cTn id="15" dur="1000" fill="hold"/>
                                            <p:tgtEl>
                                              <p:spTgt spid="112"/>
                                            </p:tgtEl>
                                            <p:attrNameLst>
                                              <p:attrName>ppt_x</p:attrName>
                                            </p:attrNameLst>
                                          </p:cBhvr>
                                          <p:tavLst>
                                            <p:tav tm="0">
                                              <p:val>
                                                <p:strVal val="1+#ppt_w/2"/>
                                              </p:val>
                                            </p:tav>
                                            <p:tav tm="100000">
                                              <p:val>
                                                <p:strVal val="#ppt_x"/>
                                              </p:val>
                                            </p:tav>
                                          </p:tavLst>
                                        </p:anim>
                                        <p:anim calcmode="lin" valueType="num">
                                          <p:cBhvr additive="base">
                                            <p:cTn id="16" dur="1000" fill="hold"/>
                                            <p:tgtEl>
                                              <p:spTgt spid="112"/>
                                            </p:tgtEl>
                                            <p:attrNameLst>
                                              <p:attrName>ppt_y</p:attrName>
                                            </p:attrNameLst>
                                          </p:cBhvr>
                                          <p:tavLst>
                                            <p:tav tm="0">
                                              <p:val>
                                                <p:strVal val="#ppt_y"/>
                                              </p:val>
                                            </p:tav>
                                            <p:tav tm="100000">
                                              <p:val>
                                                <p:strVal val="#ppt_y"/>
                                              </p:val>
                                            </p:tav>
                                          </p:tavLst>
                                        </p:anim>
                                      </p:childTnLst>
                                    </p:cTn>
                                  </p:par>
                                </p:childTnLst>
                              </p:cTn>
                            </p:par>
                            <p:par>
                              <p:cTn id="17" fill="hold">
                                <p:stCondLst>
                                  <p:cond delay="1300"/>
                                </p:stCondLst>
                                <p:childTnLst>
                                  <p:par>
                                    <p:cTn id="18" presetID="10" presetClass="entr" presetSubtype="0" fill="hold" nodeType="afterEffect">
                                      <p:stCondLst>
                                        <p:cond delay="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childTnLst>
                                    </p:cTn>
                                  </p:par>
                                </p:childTnLst>
                              </p:cTn>
                            </p:par>
                            <p:par>
                              <p:cTn id="21" fill="hold">
                                <p:stCondLst>
                                  <p:cond delay="1800"/>
                                </p:stCondLst>
                                <p:childTnLst>
                                  <p:par>
                                    <p:cTn id="22" presetID="10" presetClass="entr" presetSubtype="0" fill="hold" nodeType="afterEffect">
                                      <p:stCondLst>
                                        <p:cond delay="0"/>
                                      </p:stCondLst>
                                      <p:childTnLst>
                                        <p:set>
                                          <p:cBhvr>
                                            <p:cTn id="23" dur="1" fill="hold">
                                              <p:stCondLst>
                                                <p:cond delay="0"/>
                                              </p:stCondLst>
                                            </p:cTn>
                                            <p:tgtEl>
                                              <p:spTgt spid="132"/>
                                            </p:tgtEl>
                                            <p:attrNameLst>
                                              <p:attrName>style.visibility</p:attrName>
                                            </p:attrNameLst>
                                          </p:cBhvr>
                                          <p:to>
                                            <p:strVal val="visible"/>
                                          </p:to>
                                        </p:set>
                                        <p:animEffect transition="in" filter="fade">
                                          <p:cBhvr>
                                            <p:cTn id="24"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11" grpId="0" animBg="1"/>
          <p:bldP spid="112" grpId="0" animBg="1"/>
        </p:bldLst>
      </p:timing>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1616" y="2055548"/>
            <a:ext cx="5336718" cy="584775"/>
          </a:xfrm>
          <a:prstGeom prst="rect">
            <a:avLst/>
          </a:prstGeom>
          <a:noFill/>
        </p:spPr>
        <p:txBody>
          <a:bodyPr wrap="none" rtlCol="0">
            <a:spAutoFit/>
          </a:bodyPr>
          <a:lstStyle/>
          <a:p>
            <a:pPr algn="ctr"/>
            <a:r>
              <a:rPr lang="en-US" sz="3200" b="1" dirty="0">
                <a:solidFill>
                  <a:srgbClr val="B92508"/>
                </a:solidFill>
                <a:latin typeface="Century Gothic" panose="020B0502020202020204" pitchFamily="34" charset="0"/>
                <a:cs typeface="Arial" panose="020B0604020202020204" pitchFamily="34" charset="0"/>
              </a:rPr>
              <a:t>UNEARTHED INTERNET TIME</a:t>
            </a:r>
          </a:p>
        </p:txBody>
      </p:sp>
      <p:sp>
        <p:nvSpPr>
          <p:cNvPr id="5" name="TextBox 4"/>
          <p:cNvSpPr txBox="1"/>
          <p:nvPr/>
        </p:nvSpPr>
        <p:spPr>
          <a:xfrm>
            <a:off x="481616" y="2828435"/>
            <a:ext cx="11298286" cy="1077218"/>
          </a:xfrm>
          <a:prstGeom prst="rect">
            <a:avLst/>
          </a:prstGeom>
          <a:noFill/>
        </p:spPr>
        <p:txBody>
          <a:bodyPr wrap="none" rtlCol="0">
            <a:spAutoFit/>
          </a:bodyPr>
          <a:lstStyle/>
          <a:p>
            <a:r>
              <a:rPr lang="en-US" sz="3200" dirty="0">
                <a:solidFill>
                  <a:srgbClr val="B92508"/>
                </a:solidFill>
                <a:latin typeface="Century Gothic" panose="020B0502020202020204" pitchFamily="34" charset="0"/>
                <a:cs typeface="Arial" panose="020B0604020202020204" pitchFamily="34" charset="0"/>
              </a:rPr>
              <a:t>Appears that 34% of true Internet time is unmeasured.</a:t>
            </a:r>
          </a:p>
          <a:p>
            <a:r>
              <a:rPr lang="en-US" sz="3200" dirty="0">
                <a:solidFill>
                  <a:srgbClr val="B92508"/>
                </a:solidFill>
                <a:latin typeface="Century Gothic" panose="020B0502020202020204" pitchFamily="34" charset="0"/>
                <a:cs typeface="Arial" panose="020B0604020202020204" pitchFamily="34" charset="0"/>
              </a:rPr>
              <a:t>This unmeasured proportion is increasing year over year.</a:t>
            </a:r>
          </a:p>
        </p:txBody>
      </p:sp>
    </p:spTree>
    <p:extLst>
      <p:ext uri="{BB962C8B-B14F-4D97-AF65-F5344CB8AC3E}">
        <p14:creationId xmlns:p14="http://schemas.microsoft.com/office/powerpoint/2010/main" val="963159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707649" y="829476"/>
            <a:ext cx="2776722"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Money</a:t>
            </a:r>
          </a:p>
        </p:txBody>
      </p:sp>
    </p:spTree>
    <p:extLst>
      <p:ext uri="{BB962C8B-B14F-4D97-AF65-F5344CB8AC3E}">
        <p14:creationId xmlns:p14="http://schemas.microsoft.com/office/powerpoint/2010/main" val="1222592228"/>
      </p:ext>
    </p:extLst>
  </p:cSld>
  <p:clrMapOvr>
    <a:masterClrMapping/>
  </p:clrMapOvr>
  <p:transition spd="slow">
    <p:push/>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Total excludes OOH and Com Newspaper, Revenue from 2017 Ad Revenue Summary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PHD Canada, </a:t>
            </a:r>
            <a:r>
              <a:rPr lang="en-US" sz="1000" dirty="0" err="1">
                <a:solidFill>
                  <a:srgbClr val="4475D0"/>
                </a:solidFill>
                <a:latin typeface="Century Gothic" panose="020B0502020202020204" pitchFamily="34" charset="0"/>
                <a:cs typeface="Arial" panose="020B0604020202020204" pitchFamily="34" charset="0"/>
              </a:rPr>
              <a:t>mpc</a:t>
            </a:r>
            <a:r>
              <a:rPr lang="en-US" sz="1000" dirty="0">
                <a:solidFill>
                  <a:srgbClr val="4475D0"/>
                </a:solidFill>
                <a:latin typeface="Century Gothic" panose="020B0502020202020204" pitchFamily="34" charset="0"/>
                <a:cs typeface="Arial" panose="020B0604020202020204" pitchFamily="34" charset="0"/>
              </a:rPr>
              <a:t> from 2018 CMUST using  Internet Unearthed.</a:t>
            </a:r>
          </a:p>
        </p:txBody>
      </p:sp>
      <p:sp>
        <p:nvSpPr>
          <p:cNvPr id="51" name="TextBox 50"/>
          <p:cNvSpPr txBox="1"/>
          <p:nvPr/>
        </p:nvSpPr>
        <p:spPr>
          <a:xfrm>
            <a:off x="6291942"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Minutes 4,688  </a:t>
            </a:r>
            <a:r>
              <a:rPr lang="en-US" sz="2400" dirty="0">
                <a:solidFill>
                  <a:srgbClr val="0070C0"/>
                </a:solidFill>
                <a:latin typeface="Century Gothic" panose="020B0502020202020204" pitchFamily="34" charset="0"/>
                <a:cs typeface="Arial" panose="020B0604020202020204" pitchFamily="34" charset="0"/>
              </a:rPr>
              <a:t> </a:t>
            </a: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69" name="TextBox 68"/>
          <p:cNvSpPr txBox="1"/>
          <p:nvPr/>
        </p:nvSpPr>
        <p:spPr>
          <a:xfrm>
            <a:off x="243320" y="105378"/>
            <a:ext cx="3312125" cy="707886"/>
          </a:xfrm>
          <a:prstGeom prst="rect">
            <a:avLst/>
          </a:prstGeom>
          <a:noFill/>
        </p:spPr>
        <p:txBody>
          <a:bodyPr wrap="none" rtlCol="0">
            <a:spAutoFit/>
          </a:bodyPr>
          <a:lstStyle/>
          <a:p>
            <a:r>
              <a:rPr lang="en-US" sz="2400" b="1" dirty="0">
                <a:solidFill>
                  <a:srgbClr val="00B050"/>
                </a:solidFill>
                <a:latin typeface="Century Gothic" panose="020B0502020202020204" pitchFamily="34" charset="0"/>
                <a:cs typeface="Arial" panose="020B0604020202020204" pitchFamily="34" charset="0"/>
              </a:rPr>
              <a:t>Ad Revenue $12,227 </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3" name="Group 2"/>
          <p:cNvGrpSpPr/>
          <p:nvPr/>
        </p:nvGrpSpPr>
        <p:grpSpPr>
          <a:xfrm>
            <a:off x="243320" y="965403"/>
            <a:ext cx="5500916" cy="5504012"/>
            <a:chOff x="243320" y="965403"/>
            <a:chExt cx="5500916" cy="5504012"/>
          </a:xfrm>
        </p:grpSpPr>
        <p:sp>
          <p:nvSpPr>
            <p:cNvPr id="2" name="Rectangle 1"/>
            <p:cNvSpPr/>
            <p:nvPr/>
          </p:nvSpPr>
          <p:spPr>
            <a:xfrm>
              <a:off x="243320" y="965403"/>
              <a:ext cx="5500915" cy="5500915"/>
            </a:xfrm>
            <a:prstGeom prst="rect">
              <a:avLst/>
            </a:prstGeom>
            <a:solidFill>
              <a:srgbClr val="5DFF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43320" y="968500"/>
              <a:ext cx="5500916" cy="5500915"/>
              <a:chOff x="6291941" y="936374"/>
              <a:chExt cx="5500916" cy="5500915"/>
            </a:xfrm>
          </p:grpSpPr>
          <p:grpSp>
            <p:nvGrpSpPr>
              <p:cNvPr id="6" name="Group 5"/>
              <p:cNvGrpSpPr/>
              <p:nvPr/>
            </p:nvGrpSpPr>
            <p:grpSpPr>
              <a:xfrm>
                <a:off x="6291942" y="936374"/>
                <a:ext cx="5500915" cy="5500915"/>
                <a:chOff x="6415312" y="936375"/>
                <a:chExt cx="5500915" cy="5297720"/>
              </a:xfrm>
            </p:grpSpPr>
            <p:cxnSp>
              <p:nvCxnSpPr>
                <p:cNvPr id="5" name="Straight Connector 4"/>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6291941" y="936374"/>
                <a:ext cx="5500915" cy="5500915"/>
                <a:chOff x="6415312" y="936375"/>
                <a:chExt cx="5500915" cy="5297720"/>
              </a:xfrm>
            </p:grpSpPr>
            <p:cxnSp>
              <p:nvCxnSpPr>
                <p:cNvPr id="38" name="Straight Connector 37"/>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grpSp>
      <p:grpSp>
        <p:nvGrpSpPr>
          <p:cNvPr id="11" name="Group 10"/>
          <p:cNvGrpSpPr/>
          <p:nvPr/>
        </p:nvGrpSpPr>
        <p:grpSpPr>
          <a:xfrm>
            <a:off x="6458856" y="965403"/>
            <a:ext cx="5500916" cy="5504012"/>
            <a:chOff x="6458856" y="965403"/>
            <a:chExt cx="5500916" cy="5504012"/>
          </a:xfrm>
        </p:grpSpPr>
        <p:sp>
          <p:nvSpPr>
            <p:cNvPr id="23" name="Rectangle 22"/>
            <p:cNvSpPr/>
            <p:nvPr/>
          </p:nvSpPr>
          <p:spPr>
            <a:xfrm>
              <a:off x="6458856" y="965403"/>
              <a:ext cx="5500915" cy="5500915"/>
            </a:xfrm>
            <a:prstGeom prst="rect">
              <a:avLst/>
            </a:prstGeom>
            <a:solidFill>
              <a:srgbClr val="B9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6458856" y="968500"/>
              <a:ext cx="5500916" cy="5500915"/>
              <a:chOff x="6291941" y="936374"/>
              <a:chExt cx="5500916" cy="5500915"/>
            </a:xfrm>
          </p:grpSpPr>
          <p:grpSp>
            <p:nvGrpSpPr>
              <p:cNvPr id="64" name="Group 63"/>
              <p:cNvGrpSpPr/>
              <p:nvPr/>
            </p:nvGrpSpPr>
            <p:grpSpPr>
              <a:xfrm>
                <a:off x="6291942" y="936374"/>
                <a:ext cx="5500915" cy="5500915"/>
                <a:chOff x="6415312" y="936375"/>
                <a:chExt cx="5500915" cy="5297720"/>
              </a:xfrm>
            </p:grpSpPr>
            <p:cxnSp>
              <p:nvCxnSpPr>
                <p:cNvPr id="82" name="Straight Connector 8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rot="16200000">
                <a:off x="6291941" y="936374"/>
                <a:ext cx="5500915" cy="5500915"/>
                <a:chOff x="6415312" y="936375"/>
                <a:chExt cx="5500915" cy="5297720"/>
              </a:xfrm>
            </p:grpSpPr>
            <p:cxnSp>
              <p:nvCxnSpPr>
                <p:cNvPr id="66" name="Straight Connector 65"/>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grpSp>
        <p:nvGrpSpPr>
          <p:cNvPr id="9" name="Group 8"/>
          <p:cNvGrpSpPr/>
          <p:nvPr/>
        </p:nvGrpSpPr>
        <p:grpSpPr>
          <a:xfrm>
            <a:off x="2443684" y="3175058"/>
            <a:ext cx="1100184" cy="1097086"/>
            <a:chOff x="2443684" y="3175058"/>
            <a:chExt cx="1100184" cy="1097086"/>
          </a:xfrm>
        </p:grpSpPr>
        <p:sp>
          <p:nvSpPr>
            <p:cNvPr id="4" name="Rectangle 3"/>
            <p:cNvSpPr/>
            <p:nvPr/>
          </p:nvSpPr>
          <p:spPr>
            <a:xfrm>
              <a:off x="2443684" y="3175058"/>
              <a:ext cx="1100184" cy="1097086"/>
            </a:xfrm>
            <a:prstGeom prst="rect">
              <a:avLst/>
            </a:prstGeom>
            <a:solidFill>
              <a:srgbClr val="5DFFA6"/>
            </a:solidFill>
            <a:ln>
              <a:solidFill>
                <a:srgbClr val="00E2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2584663" y="3523546"/>
              <a:ext cx="838691" cy="400110"/>
            </a:xfrm>
            <a:prstGeom prst="rect">
              <a:avLst/>
            </a:prstGeom>
            <a:noFill/>
          </p:spPr>
          <p:txBody>
            <a:bodyPr wrap="none" rtlCol="0">
              <a:spAutoFit/>
            </a:bodyPr>
            <a:lstStyle/>
            <a:p>
              <a:pPr algn="ctr"/>
              <a:r>
                <a:rPr lang="en-US" sz="2000" b="1" dirty="0">
                  <a:solidFill>
                    <a:srgbClr val="00B050"/>
                  </a:solidFill>
                  <a:latin typeface="Century Gothic" panose="020B0502020202020204" pitchFamily="34" charset="0"/>
                  <a:cs typeface="Arial" panose="020B0604020202020204" pitchFamily="34" charset="0"/>
                </a:rPr>
                <a:t>100%</a:t>
              </a:r>
            </a:p>
          </p:txBody>
        </p:sp>
      </p:grpSp>
      <p:grpSp>
        <p:nvGrpSpPr>
          <p:cNvPr id="10" name="Group 9"/>
          <p:cNvGrpSpPr/>
          <p:nvPr/>
        </p:nvGrpSpPr>
        <p:grpSpPr>
          <a:xfrm>
            <a:off x="8658695" y="3175058"/>
            <a:ext cx="1100184" cy="1097086"/>
            <a:chOff x="8658695" y="3175058"/>
            <a:chExt cx="1100184" cy="1097086"/>
          </a:xfrm>
        </p:grpSpPr>
        <p:sp>
          <p:nvSpPr>
            <p:cNvPr id="62" name="Rectangle 61"/>
            <p:cNvSpPr/>
            <p:nvPr/>
          </p:nvSpPr>
          <p:spPr>
            <a:xfrm>
              <a:off x="8658695" y="3175058"/>
              <a:ext cx="1100184" cy="1097086"/>
            </a:xfrm>
            <a:prstGeom prst="rect">
              <a:avLst/>
            </a:prstGeom>
            <a:solidFill>
              <a:srgbClr val="B9D4ED"/>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8799674" y="3523546"/>
              <a:ext cx="838691" cy="400110"/>
            </a:xfrm>
            <a:prstGeom prst="rect">
              <a:avLst/>
            </a:prstGeom>
            <a:noFill/>
          </p:spPr>
          <p:txBody>
            <a:bodyPr wrap="none" rtlCol="0">
              <a:spAutoFit/>
            </a:bodyPr>
            <a:lstStyle/>
            <a:p>
              <a:pPr algn="ctr"/>
              <a:r>
                <a:rPr lang="en-US" sz="2000" b="1" dirty="0">
                  <a:solidFill>
                    <a:srgbClr val="0070C0"/>
                  </a:solidFill>
                  <a:latin typeface="Century Gothic" panose="020B0502020202020204" pitchFamily="34" charset="0"/>
                  <a:cs typeface="Arial" panose="020B0604020202020204" pitchFamily="34" charset="0"/>
                </a:rPr>
                <a:t>100%</a:t>
              </a:r>
            </a:p>
          </p:txBody>
        </p:sp>
      </p:grpSp>
      <p:sp>
        <p:nvSpPr>
          <p:cNvPr id="12" name="TextBox 11">
            <a:extLst>
              <a:ext uri="{FF2B5EF4-FFF2-40B4-BE49-F238E27FC236}">
                <a16:creationId xmlns:a16="http://schemas.microsoft.com/office/drawing/2014/main" id="{D58470A9-F4C4-40CB-AD31-970C88364C18}"/>
              </a:ext>
            </a:extLst>
          </p:cNvPr>
          <p:cNvSpPr txBox="1"/>
          <p:nvPr/>
        </p:nvSpPr>
        <p:spPr>
          <a:xfrm>
            <a:off x="3543868" y="176832"/>
            <a:ext cx="5743880" cy="369332"/>
          </a:xfrm>
          <a:prstGeom prst="rect">
            <a:avLst/>
          </a:prstGeom>
          <a:noFill/>
        </p:spPr>
        <p:txBody>
          <a:bodyPr wrap="none" rtlCol="0">
            <a:spAutoFit/>
          </a:bodyPr>
          <a:lstStyle/>
          <a:p>
            <a:r>
              <a:rPr lang="en-US" b="1" dirty="0">
                <a:solidFill>
                  <a:srgbClr val="00B050"/>
                </a:solidFill>
                <a:latin typeface="Century Gothic" panose="020B0502020202020204" pitchFamily="34" charset="0"/>
              </a:rPr>
              <a:t>&lt;- Does not include OOH/Community Newspaper</a:t>
            </a:r>
          </a:p>
        </p:txBody>
      </p:sp>
    </p:spTree>
    <p:extLst>
      <p:ext uri="{BB962C8B-B14F-4D97-AF65-F5344CB8AC3E}">
        <p14:creationId xmlns:p14="http://schemas.microsoft.com/office/powerpoint/2010/main" val="1367063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p:stCondLst>
                              <p:cond delay="3000"/>
                            </p:stCondLst>
                            <p:childTnLst>
                              <p:par>
                                <p:cTn id="17" presetID="22" presetClass="entr" presetSubtype="2"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xit" presetSubtype="8" fill="hold" grpId="1" nodeType="clickEffect">
                                  <p:stCondLst>
                                    <p:cond delay="0"/>
                                  </p:stCondLst>
                                  <p:childTnLst>
                                    <p:animEffect transition="out" filter="wipe(left)">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1000"/>
                                        <p:tgtEl>
                                          <p:spTgt spid="51"/>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9" grpId="0"/>
      <p:bldP spid="12" grpId="0"/>
      <p:bldP spid="12" grpId="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6458856" y="965403"/>
            <a:ext cx="5500916" cy="5504012"/>
            <a:chOff x="6458856" y="965403"/>
            <a:chExt cx="5500916" cy="5504012"/>
          </a:xfrm>
        </p:grpSpPr>
        <p:sp>
          <p:nvSpPr>
            <p:cNvPr id="98" name="Rectangle 97"/>
            <p:cNvSpPr/>
            <p:nvPr/>
          </p:nvSpPr>
          <p:spPr>
            <a:xfrm>
              <a:off x="6458856" y="965403"/>
              <a:ext cx="5500915" cy="5500915"/>
            </a:xfrm>
            <a:prstGeom prst="rect">
              <a:avLst/>
            </a:prstGeom>
            <a:solidFill>
              <a:srgbClr val="B9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6458856" y="968500"/>
              <a:ext cx="5500916" cy="5500915"/>
              <a:chOff x="6291941" y="936374"/>
              <a:chExt cx="5500916" cy="5500915"/>
            </a:xfrm>
          </p:grpSpPr>
          <p:grpSp>
            <p:nvGrpSpPr>
              <p:cNvPr id="100" name="Group 99"/>
              <p:cNvGrpSpPr/>
              <p:nvPr/>
            </p:nvGrpSpPr>
            <p:grpSpPr>
              <a:xfrm>
                <a:off x="6291942" y="936374"/>
                <a:ext cx="5500915" cy="5500915"/>
                <a:chOff x="6415312" y="936375"/>
                <a:chExt cx="5500915" cy="5297720"/>
              </a:xfrm>
            </p:grpSpPr>
            <p:cxnSp>
              <p:nvCxnSpPr>
                <p:cNvPr id="113" name="Straight Connector 112"/>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rot="16200000">
                <a:off x="6291941" y="936374"/>
                <a:ext cx="5500915" cy="5500915"/>
                <a:chOff x="6415312" y="936375"/>
                <a:chExt cx="5500915" cy="5297720"/>
              </a:xfrm>
            </p:grpSpPr>
            <p:cxnSp>
              <p:nvCxnSpPr>
                <p:cNvPr id="102" name="Straight Connector 10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sp>
        <p:nvSpPr>
          <p:cNvPr id="96" name="Rectangle 95"/>
          <p:cNvSpPr/>
          <p:nvPr/>
        </p:nvSpPr>
        <p:spPr>
          <a:xfrm>
            <a:off x="243320" y="965403"/>
            <a:ext cx="5500915" cy="5500915"/>
          </a:xfrm>
          <a:prstGeom prst="rect">
            <a:avLst/>
          </a:prstGeom>
          <a:solidFill>
            <a:srgbClr val="5DFF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
        <p:nvSpPr>
          <p:cNvPr id="51" name="TextBox 50"/>
          <p:cNvSpPr txBox="1"/>
          <p:nvPr/>
        </p:nvSpPr>
        <p:spPr>
          <a:xfrm>
            <a:off x="6379438"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Internet Minutes 2,154</a:t>
            </a:r>
            <a:endParaRPr lang="en-US" sz="2400" dirty="0">
              <a:solidFill>
                <a:srgbClr val="0070C0"/>
              </a:solidFill>
              <a:latin typeface="Century Gothic" panose="020B0502020202020204" pitchFamily="34" charset="0"/>
              <a:cs typeface="Arial" panose="020B0604020202020204" pitchFamily="34" charset="0"/>
            </a:endParaRP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69" name="TextBox 68"/>
          <p:cNvSpPr txBox="1"/>
          <p:nvPr/>
        </p:nvSpPr>
        <p:spPr>
          <a:xfrm>
            <a:off x="243320" y="105378"/>
            <a:ext cx="3841116" cy="707886"/>
          </a:xfrm>
          <a:prstGeom prst="rect">
            <a:avLst/>
          </a:prstGeom>
          <a:noFill/>
        </p:spPr>
        <p:txBody>
          <a:bodyPr wrap="none" rtlCol="0">
            <a:spAutoFit/>
          </a:bodyPr>
          <a:lstStyle/>
          <a:p>
            <a:r>
              <a:rPr lang="en-US" sz="2400" b="1" dirty="0">
                <a:solidFill>
                  <a:srgbClr val="00B050"/>
                </a:solidFill>
                <a:latin typeface="Century Gothic" panose="020B0502020202020204" pitchFamily="34" charset="0"/>
                <a:cs typeface="Arial" panose="020B0604020202020204" pitchFamily="34" charset="0"/>
              </a:rPr>
              <a:t>Internet Revenue $6,771 </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63" name="Group 62"/>
          <p:cNvGrpSpPr/>
          <p:nvPr/>
        </p:nvGrpSpPr>
        <p:grpSpPr>
          <a:xfrm>
            <a:off x="6458856" y="968500"/>
            <a:ext cx="5500916" cy="5500915"/>
            <a:chOff x="6291941" y="936374"/>
            <a:chExt cx="5500916" cy="5500915"/>
          </a:xfrm>
        </p:grpSpPr>
        <p:grpSp>
          <p:nvGrpSpPr>
            <p:cNvPr id="64" name="Group 63"/>
            <p:cNvGrpSpPr/>
            <p:nvPr/>
          </p:nvGrpSpPr>
          <p:grpSpPr>
            <a:xfrm>
              <a:off x="6291942" y="936374"/>
              <a:ext cx="5500915" cy="5500915"/>
              <a:chOff x="6415312" y="936375"/>
              <a:chExt cx="5500915" cy="5297720"/>
            </a:xfrm>
          </p:grpSpPr>
          <p:cxnSp>
            <p:nvCxnSpPr>
              <p:cNvPr id="82" name="Straight Connector 8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rot="16200000">
              <a:off x="6291941" y="936374"/>
              <a:ext cx="5500915" cy="5500915"/>
              <a:chOff x="6415312" y="936375"/>
              <a:chExt cx="5500915" cy="5297720"/>
            </a:xfrm>
          </p:grpSpPr>
          <p:cxnSp>
            <p:nvCxnSpPr>
              <p:cNvPr id="66" name="Straight Connector 65"/>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243320" y="968500"/>
            <a:ext cx="5500916" cy="5500915"/>
            <a:chOff x="6291941" y="936374"/>
            <a:chExt cx="5500916" cy="5500915"/>
          </a:xfrm>
        </p:grpSpPr>
        <p:grpSp>
          <p:nvGrpSpPr>
            <p:cNvPr id="6" name="Group 5"/>
            <p:cNvGrpSpPr/>
            <p:nvPr/>
          </p:nvGrpSpPr>
          <p:grpSpPr>
            <a:xfrm>
              <a:off x="6291942" y="936374"/>
              <a:ext cx="5500915" cy="5500915"/>
              <a:chOff x="6415312" y="936375"/>
              <a:chExt cx="5500915" cy="5297720"/>
            </a:xfrm>
          </p:grpSpPr>
          <p:cxnSp>
            <p:nvCxnSpPr>
              <p:cNvPr id="5" name="Straight Connector 4"/>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6291941" y="936374"/>
              <a:ext cx="5500915" cy="5500915"/>
              <a:chOff x="6415312" y="936375"/>
              <a:chExt cx="5500915" cy="5297720"/>
            </a:xfrm>
          </p:grpSpPr>
          <p:cxnSp>
            <p:nvCxnSpPr>
              <p:cNvPr id="38" name="Straight Connector 37"/>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3" name="Rectangle 2"/>
          <p:cNvSpPr/>
          <p:nvPr/>
        </p:nvSpPr>
        <p:spPr>
          <a:xfrm>
            <a:off x="243319" y="965403"/>
            <a:ext cx="4111422" cy="4111422"/>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p:cNvGrpSpPr/>
          <p:nvPr/>
        </p:nvGrpSpPr>
        <p:grpSpPr>
          <a:xfrm>
            <a:off x="1714132" y="2437765"/>
            <a:ext cx="1100184" cy="1097086"/>
            <a:chOff x="2443684" y="3175058"/>
            <a:chExt cx="1100184" cy="1097086"/>
          </a:xfrm>
        </p:grpSpPr>
        <p:sp>
          <p:nvSpPr>
            <p:cNvPr id="70" name="Rectangle 69"/>
            <p:cNvSpPr/>
            <p:nvPr/>
          </p:nvSpPr>
          <p:spPr>
            <a:xfrm>
              <a:off x="2443684" y="3175058"/>
              <a:ext cx="1100184" cy="1097086"/>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656798" y="3523546"/>
              <a:ext cx="694422" cy="400110"/>
            </a:xfrm>
            <a:prstGeom prst="rect">
              <a:avLst/>
            </a:prstGeom>
            <a:noFill/>
          </p:spPr>
          <p:txBody>
            <a:bodyPr wrap="none" rtlCol="0">
              <a:spAutoFit/>
            </a:bodyPr>
            <a:lstStyle/>
            <a:p>
              <a:pPr algn="ctr"/>
              <a:r>
                <a:rPr lang="en-US" sz="2000" b="1" dirty="0">
                  <a:solidFill>
                    <a:schemeClr val="accent6">
                      <a:lumMod val="50000"/>
                    </a:schemeClr>
                  </a:solidFill>
                  <a:latin typeface="Century Gothic" panose="020B0502020202020204" pitchFamily="34" charset="0"/>
                  <a:cs typeface="Arial" panose="020B0604020202020204" pitchFamily="34" charset="0"/>
                </a:rPr>
                <a:t>55%</a:t>
              </a:r>
            </a:p>
          </p:txBody>
        </p:sp>
      </p:grpSp>
      <p:sp>
        <p:nvSpPr>
          <p:cNvPr id="23" name="Rectangle 22"/>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p:cNvGrpSpPr/>
          <p:nvPr/>
        </p:nvGrpSpPr>
        <p:grpSpPr>
          <a:xfrm>
            <a:off x="7772529" y="2280625"/>
            <a:ext cx="1100184" cy="1097086"/>
            <a:chOff x="8658695" y="3175058"/>
            <a:chExt cx="1100184" cy="1097086"/>
          </a:xfrm>
        </p:grpSpPr>
        <p:sp>
          <p:nvSpPr>
            <p:cNvPr id="94" name="Rectangle 93"/>
            <p:cNvSpPr/>
            <p:nvPr/>
          </p:nvSpPr>
          <p:spPr>
            <a:xfrm>
              <a:off x="8658695" y="3175058"/>
              <a:ext cx="1100184" cy="1097086"/>
            </a:xfrm>
            <a:prstGeom prst="rect">
              <a:avLst/>
            </a:prstGeom>
            <a:solidFill>
              <a:srgbClr val="70A8DA"/>
            </a:solidFill>
            <a:ln>
              <a:solidFill>
                <a:srgbClr val="A1C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8871809" y="3523546"/>
              <a:ext cx="694422" cy="400110"/>
            </a:xfrm>
            <a:prstGeom prst="rect">
              <a:avLst/>
            </a:prstGeom>
            <a:noFill/>
          </p:spPr>
          <p:txBody>
            <a:bodyPr wrap="none" rtlCol="0">
              <a:spAutoFit/>
            </a:bodyPr>
            <a:lstStyle/>
            <a:p>
              <a:pPr algn="ctr"/>
              <a:r>
                <a:rPr lang="en-US" sz="2000" b="1" dirty="0">
                  <a:solidFill>
                    <a:srgbClr val="0070C0"/>
                  </a:solidFill>
                  <a:latin typeface="Century Gothic" panose="020B0502020202020204" pitchFamily="34" charset="0"/>
                  <a:cs typeface="Arial" panose="020B0604020202020204" pitchFamily="34" charset="0"/>
                </a:rPr>
                <a:t>46%</a:t>
              </a:r>
            </a:p>
          </p:txBody>
        </p:sp>
      </p:grpSp>
    </p:spTree>
    <p:extLst>
      <p:ext uri="{BB962C8B-B14F-4D97-AF65-F5344CB8AC3E}">
        <p14:creationId xmlns:p14="http://schemas.microsoft.com/office/powerpoint/2010/main" val="12523449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10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3"/>
                                        </p:tgtEl>
                                        <p:attrNameLst>
                                          <p:attrName>style.visibility</p:attrName>
                                        </p:attrNameLst>
                                      </p:cBhvr>
                                      <p:to>
                                        <p:strVal val="visible"/>
                                      </p:to>
                                    </p:set>
                                    <p:animEffect transition="in" filter="fade">
                                      <p:cBhvr>
                                        <p:cTn id="28"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69" grpId="0"/>
      <p:bldP spid="3" grpId="0" animBg="1"/>
      <p:bldP spid="23"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6458856" y="965403"/>
            <a:ext cx="5500916" cy="5504012"/>
            <a:chOff x="6458856" y="965403"/>
            <a:chExt cx="5500916" cy="5504012"/>
          </a:xfrm>
        </p:grpSpPr>
        <p:sp>
          <p:nvSpPr>
            <p:cNvPr id="98" name="Rectangle 97"/>
            <p:cNvSpPr/>
            <p:nvPr/>
          </p:nvSpPr>
          <p:spPr>
            <a:xfrm>
              <a:off x="6458856" y="965403"/>
              <a:ext cx="5500915" cy="5500915"/>
            </a:xfrm>
            <a:prstGeom prst="rect">
              <a:avLst/>
            </a:prstGeom>
            <a:solidFill>
              <a:srgbClr val="B9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6458856" y="968500"/>
              <a:ext cx="5500916" cy="5500915"/>
              <a:chOff x="6291941" y="936374"/>
              <a:chExt cx="5500916" cy="5500915"/>
            </a:xfrm>
          </p:grpSpPr>
          <p:grpSp>
            <p:nvGrpSpPr>
              <p:cNvPr id="100" name="Group 99"/>
              <p:cNvGrpSpPr/>
              <p:nvPr/>
            </p:nvGrpSpPr>
            <p:grpSpPr>
              <a:xfrm>
                <a:off x="6291942" y="936374"/>
                <a:ext cx="5500915" cy="5500915"/>
                <a:chOff x="6415312" y="936375"/>
                <a:chExt cx="5500915" cy="5297720"/>
              </a:xfrm>
            </p:grpSpPr>
            <p:cxnSp>
              <p:nvCxnSpPr>
                <p:cNvPr id="113" name="Straight Connector 112"/>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rot="16200000">
                <a:off x="6291941" y="936374"/>
                <a:ext cx="5500915" cy="5500915"/>
                <a:chOff x="6415312" y="936375"/>
                <a:chExt cx="5500915" cy="5297720"/>
              </a:xfrm>
            </p:grpSpPr>
            <p:cxnSp>
              <p:nvCxnSpPr>
                <p:cNvPr id="102" name="Straight Connector 10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sp>
        <p:nvSpPr>
          <p:cNvPr id="96" name="Rectangle 95"/>
          <p:cNvSpPr/>
          <p:nvPr/>
        </p:nvSpPr>
        <p:spPr>
          <a:xfrm>
            <a:off x="243320" y="965403"/>
            <a:ext cx="5500915" cy="5500915"/>
          </a:xfrm>
          <a:prstGeom prst="rect">
            <a:avLst/>
          </a:prstGeom>
          <a:solidFill>
            <a:srgbClr val="5DFF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3" name="Group 62"/>
          <p:cNvGrpSpPr/>
          <p:nvPr/>
        </p:nvGrpSpPr>
        <p:grpSpPr>
          <a:xfrm>
            <a:off x="6458856" y="968500"/>
            <a:ext cx="5500916" cy="5500915"/>
            <a:chOff x="6291941" y="936374"/>
            <a:chExt cx="5500916" cy="5500915"/>
          </a:xfrm>
        </p:grpSpPr>
        <p:grpSp>
          <p:nvGrpSpPr>
            <p:cNvPr id="64" name="Group 63"/>
            <p:cNvGrpSpPr/>
            <p:nvPr/>
          </p:nvGrpSpPr>
          <p:grpSpPr>
            <a:xfrm>
              <a:off x="6291942" y="936374"/>
              <a:ext cx="5500915" cy="5500915"/>
              <a:chOff x="6415312" y="936375"/>
              <a:chExt cx="5500915" cy="5297720"/>
            </a:xfrm>
          </p:grpSpPr>
          <p:cxnSp>
            <p:nvCxnSpPr>
              <p:cNvPr id="82" name="Straight Connector 81"/>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rot="16200000">
              <a:off x="6291941" y="936374"/>
              <a:ext cx="5500915" cy="5500915"/>
              <a:chOff x="6415312" y="936375"/>
              <a:chExt cx="5500915" cy="5297720"/>
            </a:xfrm>
          </p:grpSpPr>
          <p:cxnSp>
            <p:nvCxnSpPr>
              <p:cNvPr id="66" name="Straight Connector 65"/>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243320" y="968500"/>
            <a:ext cx="5500916" cy="5500915"/>
            <a:chOff x="6291941" y="936374"/>
            <a:chExt cx="5500916" cy="5500915"/>
          </a:xfrm>
        </p:grpSpPr>
        <p:grpSp>
          <p:nvGrpSpPr>
            <p:cNvPr id="6" name="Group 5"/>
            <p:cNvGrpSpPr/>
            <p:nvPr/>
          </p:nvGrpSpPr>
          <p:grpSpPr>
            <a:xfrm>
              <a:off x="6291942" y="936374"/>
              <a:ext cx="5500915" cy="5500915"/>
              <a:chOff x="6415312" y="936375"/>
              <a:chExt cx="5500915" cy="5297720"/>
            </a:xfrm>
          </p:grpSpPr>
          <p:cxnSp>
            <p:nvCxnSpPr>
              <p:cNvPr id="5" name="Straight Connector 4"/>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rot="16200000">
              <a:off x="6291941" y="936374"/>
              <a:ext cx="5500915" cy="5500915"/>
              <a:chOff x="6415312" y="936375"/>
              <a:chExt cx="5500915" cy="5297720"/>
            </a:xfrm>
          </p:grpSpPr>
          <p:cxnSp>
            <p:nvCxnSpPr>
              <p:cNvPr id="38" name="Straight Connector 37"/>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124" name="TextBox 123"/>
          <p:cNvSpPr txBox="1"/>
          <p:nvPr/>
        </p:nvSpPr>
        <p:spPr>
          <a:xfrm>
            <a:off x="243319" y="152879"/>
            <a:ext cx="10886800" cy="523220"/>
          </a:xfrm>
          <a:prstGeom prst="rect">
            <a:avLst/>
          </a:prstGeom>
          <a:noFill/>
        </p:spPr>
        <p:txBody>
          <a:bodyPr wrap="square" rtlCol="0">
            <a:spAutoFit/>
          </a:bodyPr>
          <a:lstStyle/>
          <a:p>
            <a:r>
              <a:rPr lang="en-US" sz="2800" dirty="0">
                <a:solidFill>
                  <a:schemeClr val="accent6">
                    <a:lumMod val="50000"/>
                  </a:schemeClr>
                </a:solidFill>
                <a:latin typeface="Century Gothic" panose="020B0502020202020204" pitchFamily="34" charset="0"/>
              </a:rPr>
              <a:t>Internet revenue becoming more overdevelopment.</a:t>
            </a:r>
          </a:p>
        </p:txBody>
      </p:sp>
      <p:sp>
        <p:nvSpPr>
          <p:cNvPr id="125" name="Rectangle 124">
            <a:extLst>
              <a:ext uri="{FF2B5EF4-FFF2-40B4-BE49-F238E27FC236}">
                <a16:creationId xmlns:a16="http://schemas.microsoft.com/office/drawing/2014/main" id="{DFB7B08B-50DA-499D-A400-13DD503DB19E}"/>
              </a:ext>
            </a:extLst>
          </p:cNvPr>
          <p:cNvSpPr/>
          <p:nvPr/>
        </p:nvSpPr>
        <p:spPr>
          <a:xfrm>
            <a:off x="243319" y="965403"/>
            <a:ext cx="4111422" cy="4111422"/>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001E9759-744B-46B5-8897-640A94A24877}"/>
              </a:ext>
            </a:extLst>
          </p:cNvPr>
          <p:cNvGrpSpPr/>
          <p:nvPr/>
        </p:nvGrpSpPr>
        <p:grpSpPr>
          <a:xfrm>
            <a:off x="1714132" y="2437765"/>
            <a:ext cx="1100184" cy="1097086"/>
            <a:chOff x="2443684" y="3175058"/>
            <a:chExt cx="1100184" cy="1097086"/>
          </a:xfrm>
        </p:grpSpPr>
        <p:sp>
          <p:nvSpPr>
            <p:cNvPr id="127" name="Rectangle 126">
              <a:extLst>
                <a:ext uri="{FF2B5EF4-FFF2-40B4-BE49-F238E27FC236}">
                  <a16:creationId xmlns:a16="http://schemas.microsoft.com/office/drawing/2014/main" id="{E49C29FC-C53F-4DF6-8279-3E42240051A5}"/>
                </a:ext>
              </a:extLst>
            </p:cNvPr>
            <p:cNvSpPr/>
            <p:nvPr/>
          </p:nvSpPr>
          <p:spPr>
            <a:xfrm>
              <a:off x="2443684" y="3175058"/>
              <a:ext cx="1100184" cy="1097086"/>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extBox 127">
              <a:extLst>
                <a:ext uri="{FF2B5EF4-FFF2-40B4-BE49-F238E27FC236}">
                  <a16:creationId xmlns:a16="http://schemas.microsoft.com/office/drawing/2014/main" id="{66C7772E-2229-4BA0-8D31-F79261A74E62}"/>
                </a:ext>
              </a:extLst>
            </p:cNvPr>
            <p:cNvSpPr txBox="1"/>
            <p:nvPr/>
          </p:nvSpPr>
          <p:spPr>
            <a:xfrm>
              <a:off x="2656798" y="3523546"/>
              <a:ext cx="694422" cy="400110"/>
            </a:xfrm>
            <a:prstGeom prst="rect">
              <a:avLst/>
            </a:prstGeom>
            <a:noFill/>
          </p:spPr>
          <p:txBody>
            <a:bodyPr wrap="none" rtlCol="0">
              <a:spAutoFit/>
            </a:bodyPr>
            <a:lstStyle/>
            <a:p>
              <a:pPr algn="ctr"/>
              <a:r>
                <a:rPr lang="en-US" sz="2000" b="1" dirty="0">
                  <a:solidFill>
                    <a:schemeClr val="accent6">
                      <a:lumMod val="50000"/>
                    </a:schemeClr>
                  </a:solidFill>
                  <a:latin typeface="Century Gothic" panose="020B0502020202020204" pitchFamily="34" charset="0"/>
                  <a:cs typeface="Arial" panose="020B0604020202020204" pitchFamily="34" charset="0"/>
                </a:rPr>
                <a:t>55%</a:t>
              </a:r>
            </a:p>
          </p:txBody>
        </p:sp>
      </p:grpSp>
      <p:sp>
        <p:nvSpPr>
          <p:cNvPr id="129" name="Rectangle 128">
            <a:extLst>
              <a:ext uri="{FF2B5EF4-FFF2-40B4-BE49-F238E27FC236}">
                <a16:creationId xmlns:a16="http://schemas.microsoft.com/office/drawing/2014/main" id="{E58B5C1B-ACDD-4F6A-ADA8-EF72B21B98F1}"/>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a16="http://schemas.microsoft.com/office/drawing/2014/main" id="{8D3E12C7-76A2-4E45-BCEA-E27AB45EC05B}"/>
              </a:ext>
            </a:extLst>
          </p:cNvPr>
          <p:cNvGrpSpPr/>
          <p:nvPr/>
        </p:nvGrpSpPr>
        <p:grpSpPr>
          <a:xfrm>
            <a:off x="7772529" y="2280625"/>
            <a:ext cx="1100184" cy="1097086"/>
            <a:chOff x="8658695" y="3175058"/>
            <a:chExt cx="1100184" cy="1097086"/>
          </a:xfrm>
        </p:grpSpPr>
        <p:sp>
          <p:nvSpPr>
            <p:cNvPr id="131" name="Rectangle 130">
              <a:extLst>
                <a:ext uri="{FF2B5EF4-FFF2-40B4-BE49-F238E27FC236}">
                  <a16:creationId xmlns:a16="http://schemas.microsoft.com/office/drawing/2014/main" id="{2BD4A193-9F8E-45A3-AB8B-848CD13E542C}"/>
                </a:ext>
              </a:extLst>
            </p:cNvPr>
            <p:cNvSpPr/>
            <p:nvPr/>
          </p:nvSpPr>
          <p:spPr>
            <a:xfrm>
              <a:off x="8658695" y="3175058"/>
              <a:ext cx="1100184" cy="1097086"/>
            </a:xfrm>
            <a:prstGeom prst="rect">
              <a:avLst/>
            </a:prstGeom>
            <a:solidFill>
              <a:srgbClr val="70A8DA"/>
            </a:solidFill>
            <a:ln>
              <a:solidFill>
                <a:srgbClr val="A1C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a:extLst>
                <a:ext uri="{FF2B5EF4-FFF2-40B4-BE49-F238E27FC236}">
                  <a16:creationId xmlns:a16="http://schemas.microsoft.com/office/drawing/2014/main" id="{08519464-C503-488D-ADED-5380FA7886C2}"/>
                </a:ext>
              </a:extLst>
            </p:cNvPr>
            <p:cNvSpPr txBox="1"/>
            <p:nvPr/>
          </p:nvSpPr>
          <p:spPr>
            <a:xfrm>
              <a:off x="8871809" y="3523546"/>
              <a:ext cx="694422" cy="400110"/>
            </a:xfrm>
            <a:prstGeom prst="rect">
              <a:avLst/>
            </a:prstGeom>
            <a:noFill/>
          </p:spPr>
          <p:txBody>
            <a:bodyPr wrap="none" rtlCol="0">
              <a:spAutoFit/>
            </a:bodyPr>
            <a:lstStyle/>
            <a:p>
              <a:pPr algn="ctr"/>
              <a:r>
                <a:rPr lang="en-US" sz="2000" b="1" dirty="0">
                  <a:solidFill>
                    <a:srgbClr val="0070C0"/>
                  </a:solidFill>
                  <a:latin typeface="Century Gothic" panose="020B0502020202020204" pitchFamily="34" charset="0"/>
                  <a:cs typeface="Arial" panose="020B0604020202020204" pitchFamily="34" charset="0"/>
                </a:rPr>
                <a:t>46%</a:t>
              </a:r>
            </a:p>
          </p:txBody>
        </p:sp>
      </p:grpSp>
      <p:sp>
        <p:nvSpPr>
          <p:cNvPr id="133" name="TextBox 132">
            <a:extLst>
              <a:ext uri="{FF2B5EF4-FFF2-40B4-BE49-F238E27FC236}">
                <a16:creationId xmlns:a16="http://schemas.microsoft.com/office/drawing/2014/main" id="{ADFE0745-2BD1-49B3-B937-B39563F654C7}"/>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3410053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43320" y="965403"/>
            <a:ext cx="11716451" cy="5500915"/>
            <a:chOff x="243320" y="965403"/>
            <a:chExt cx="11716451" cy="5500915"/>
          </a:xfrm>
        </p:grpSpPr>
        <p:sp>
          <p:nvSpPr>
            <p:cNvPr id="152" name="Rectangle 151"/>
            <p:cNvSpPr/>
            <p:nvPr/>
          </p:nvSpPr>
          <p:spPr>
            <a:xfrm>
              <a:off x="6458856" y="965403"/>
              <a:ext cx="5500915" cy="5500915"/>
            </a:xfrm>
            <a:prstGeom prst="rect">
              <a:avLst/>
            </a:prstGeom>
            <a:solidFill>
              <a:srgbClr val="B9D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243320" y="965403"/>
              <a:ext cx="5500915" cy="5500915"/>
            </a:xfrm>
            <a:prstGeom prst="rect">
              <a:avLst/>
            </a:prstGeom>
            <a:solidFill>
              <a:srgbClr val="5DFF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43320" y="968500"/>
            <a:ext cx="11716452" cy="5500915"/>
            <a:chOff x="243320" y="968500"/>
            <a:chExt cx="11716452" cy="5500915"/>
          </a:xfrm>
        </p:grpSpPr>
        <p:grpSp>
          <p:nvGrpSpPr>
            <p:cNvPr id="203" name="Group 202"/>
            <p:cNvGrpSpPr/>
            <p:nvPr/>
          </p:nvGrpSpPr>
          <p:grpSpPr>
            <a:xfrm>
              <a:off x="6458856" y="968500"/>
              <a:ext cx="5500916" cy="5500915"/>
              <a:chOff x="6291941" y="936374"/>
              <a:chExt cx="5500916" cy="5500915"/>
            </a:xfrm>
          </p:grpSpPr>
          <p:grpSp>
            <p:nvGrpSpPr>
              <p:cNvPr id="204" name="Group 203"/>
              <p:cNvGrpSpPr/>
              <p:nvPr/>
            </p:nvGrpSpPr>
            <p:grpSpPr>
              <a:xfrm>
                <a:off x="6291942" y="936374"/>
                <a:ext cx="5500915" cy="5500915"/>
                <a:chOff x="6415312" y="936375"/>
                <a:chExt cx="5500915" cy="5297720"/>
              </a:xfrm>
            </p:grpSpPr>
            <p:cxnSp>
              <p:nvCxnSpPr>
                <p:cNvPr id="217" name="Straight Connector 216"/>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nvGrpSpPr>
              <p:cNvPr id="205" name="Group 204"/>
              <p:cNvGrpSpPr/>
              <p:nvPr/>
            </p:nvGrpSpPr>
            <p:grpSpPr>
              <a:xfrm rot="16200000">
                <a:off x="6291941" y="936374"/>
                <a:ext cx="5500915" cy="5500915"/>
                <a:chOff x="6415312" y="936375"/>
                <a:chExt cx="5500915" cy="5297720"/>
              </a:xfrm>
            </p:grpSpPr>
            <p:cxnSp>
              <p:nvCxnSpPr>
                <p:cNvPr id="206" name="Straight Connector 205"/>
                <p:cNvCxnSpPr/>
                <p:nvPr/>
              </p:nvCxnSpPr>
              <p:spPr>
                <a:xfrm>
                  <a:off x="6415312" y="93637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6415312" y="146614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6415312" y="199591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6415312" y="252569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6415312" y="305546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6415312" y="358523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6415312" y="4115007"/>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6415312" y="4644779"/>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6415312" y="5174551"/>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6415312" y="5704323"/>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6415312" y="6234095"/>
                  <a:ext cx="5500915" cy="0"/>
                </a:xfrm>
                <a:prstGeom prst="line">
                  <a:avLst/>
                </a:prstGeom>
                <a:ln>
                  <a:solidFill>
                    <a:srgbClr val="88B6E0"/>
                  </a:solidFill>
                </a:ln>
              </p:spPr>
              <p:style>
                <a:lnRef idx="1">
                  <a:schemeClr val="accent1"/>
                </a:lnRef>
                <a:fillRef idx="0">
                  <a:schemeClr val="accent1"/>
                </a:fillRef>
                <a:effectRef idx="0">
                  <a:schemeClr val="accent1"/>
                </a:effectRef>
                <a:fontRef idx="minor">
                  <a:schemeClr val="tx1"/>
                </a:fontRef>
              </p:style>
            </p:cxnSp>
          </p:grpSp>
        </p:grpSp>
        <p:grpSp>
          <p:nvGrpSpPr>
            <p:cNvPr id="228" name="Group 227"/>
            <p:cNvGrpSpPr/>
            <p:nvPr/>
          </p:nvGrpSpPr>
          <p:grpSpPr>
            <a:xfrm>
              <a:off x="243320" y="968500"/>
              <a:ext cx="5500916" cy="5500915"/>
              <a:chOff x="6291941" y="936374"/>
              <a:chExt cx="5500916" cy="5500915"/>
            </a:xfrm>
          </p:grpSpPr>
          <p:grpSp>
            <p:nvGrpSpPr>
              <p:cNvPr id="229" name="Group 228"/>
              <p:cNvGrpSpPr/>
              <p:nvPr/>
            </p:nvGrpSpPr>
            <p:grpSpPr>
              <a:xfrm>
                <a:off x="6291942" y="936374"/>
                <a:ext cx="5500915" cy="5500915"/>
                <a:chOff x="6415312" y="936375"/>
                <a:chExt cx="5500915" cy="5297720"/>
              </a:xfrm>
            </p:grpSpPr>
            <p:cxnSp>
              <p:nvCxnSpPr>
                <p:cNvPr id="242" name="Straight Connector 241"/>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p:nvGrpSpPr>
            <p:grpSpPr>
              <a:xfrm rot="16200000">
                <a:off x="6291941" y="936374"/>
                <a:ext cx="5500915" cy="5500915"/>
                <a:chOff x="6415312" y="936375"/>
                <a:chExt cx="5500915" cy="5297720"/>
              </a:xfrm>
            </p:grpSpPr>
            <p:cxnSp>
              <p:nvCxnSpPr>
                <p:cNvPr id="231" name="Straight Connector 230"/>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grpSp>
      <p:grpSp>
        <p:nvGrpSpPr>
          <p:cNvPr id="10" name="Group 9"/>
          <p:cNvGrpSpPr/>
          <p:nvPr/>
        </p:nvGrpSpPr>
        <p:grpSpPr>
          <a:xfrm>
            <a:off x="243320" y="105378"/>
            <a:ext cx="11166359" cy="707886"/>
            <a:chOff x="243320" y="105378"/>
            <a:chExt cx="11166359" cy="707886"/>
          </a:xfrm>
        </p:grpSpPr>
        <p:sp>
          <p:nvSpPr>
            <p:cNvPr id="255" name="TextBox 254"/>
            <p:cNvSpPr txBox="1"/>
            <p:nvPr/>
          </p:nvSpPr>
          <p:spPr>
            <a:xfrm>
              <a:off x="6379438"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Internet Minutes 2,154</a:t>
              </a:r>
              <a:endParaRPr lang="en-US" sz="2400" dirty="0">
                <a:solidFill>
                  <a:srgbClr val="0070C0"/>
                </a:solidFill>
                <a:latin typeface="Century Gothic" panose="020B0502020202020204" pitchFamily="34" charset="0"/>
                <a:cs typeface="Arial" panose="020B0604020202020204" pitchFamily="34" charset="0"/>
              </a:endParaRP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256" name="TextBox 255"/>
            <p:cNvSpPr txBox="1"/>
            <p:nvPr/>
          </p:nvSpPr>
          <p:spPr>
            <a:xfrm>
              <a:off x="243320" y="105378"/>
              <a:ext cx="3927678" cy="707886"/>
            </a:xfrm>
            <a:prstGeom prst="rect">
              <a:avLst/>
            </a:prstGeom>
            <a:noFill/>
          </p:spPr>
          <p:txBody>
            <a:bodyPr wrap="none" rtlCol="0">
              <a:spAutoFit/>
            </a:bodyPr>
            <a:lstStyle/>
            <a:p>
              <a:r>
                <a:rPr lang="en-US" sz="2400" b="1" dirty="0">
                  <a:solidFill>
                    <a:srgbClr val="00B050"/>
                  </a:solidFill>
                  <a:latin typeface="Century Gothic" panose="020B0502020202020204" pitchFamily="34" charset="0"/>
                  <a:cs typeface="Arial" panose="020B0604020202020204" pitchFamily="34" charset="0"/>
                </a:rPr>
                <a:t>Internet Revenue $6,771 </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sp>
        <p:nvSpPr>
          <p:cNvPr id="119" name="Rectangle 118">
            <a:extLst>
              <a:ext uri="{FF2B5EF4-FFF2-40B4-BE49-F238E27FC236}">
                <a16:creationId xmlns:a16="http://schemas.microsoft.com/office/drawing/2014/main" id="{C837D270-92B6-4BC4-8DB4-F2418131B5F6}"/>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E939941D-7E9E-4CF7-BA1A-C09E76C10404}"/>
              </a:ext>
            </a:extLst>
          </p:cNvPr>
          <p:cNvSpPr/>
          <p:nvPr/>
        </p:nvSpPr>
        <p:spPr>
          <a:xfrm>
            <a:off x="243319" y="965403"/>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1A0DE3D-C638-41AB-9D0A-C6A13256ABB3}"/>
              </a:ext>
            </a:extLst>
          </p:cNvPr>
          <p:cNvGrpSpPr/>
          <p:nvPr/>
        </p:nvGrpSpPr>
        <p:grpSpPr>
          <a:xfrm>
            <a:off x="243321" y="968501"/>
            <a:ext cx="9943066" cy="4106419"/>
            <a:chOff x="243321" y="968501"/>
            <a:chExt cx="9943066" cy="4106419"/>
          </a:xfrm>
        </p:grpSpPr>
        <p:grpSp>
          <p:nvGrpSpPr>
            <p:cNvPr id="122" name="Group 121">
              <a:extLst>
                <a:ext uri="{FF2B5EF4-FFF2-40B4-BE49-F238E27FC236}">
                  <a16:creationId xmlns:a16="http://schemas.microsoft.com/office/drawing/2014/main" id="{E051676D-D662-41F3-86BB-16334FC91E91}"/>
                </a:ext>
              </a:extLst>
            </p:cNvPr>
            <p:cNvGrpSpPr/>
            <p:nvPr/>
          </p:nvGrpSpPr>
          <p:grpSpPr>
            <a:xfrm>
              <a:off x="243321" y="968501"/>
              <a:ext cx="4106420" cy="4106419"/>
              <a:chOff x="6291941" y="936374"/>
              <a:chExt cx="5500916" cy="5500915"/>
            </a:xfrm>
          </p:grpSpPr>
          <p:grpSp>
            <p:nvGrpSpPr>
              <p:cNvPr id="175" name="Group 174">
                <a:extLst>
                  <a:ext uri="{FF2B5EF4-FFF2-40B4-BE49-F238E27FC236}">
                    <a16:creationId xmlns:a16="http://schemas.microsoft.com/office/drawing/2014/main" id="{23FDE144-BCC5-4663-B822-15D4CF9C2388}"/>
                  </a:ext>
                </a:extLst>
              </p:cNvPr>
              <p:cNvGrpSpPr/>
              <p:nvPr/>
            </p:nvGrpSpPr>
            <p:grpSpPr>
              <a:xfrm>
                <a:off x="6291942" y="936374"/>
                <a:ext cx="5500915" cy="5500915"/>
                <a:chOff x="6415312" y="936375"/>
                <a:chExt cx="5500915" cy="5297720"/>
              </a:xfrm>
            </p:grpSpPr>
            <p:cxnSp>
              <p:nvCxnSpPr>
                <p:cNvPr id="265" name="Straight Connector 264">
                  <a:extLst>
                    <a:ext uri="{FF2B5EF4-FFF2-40B4-BE49-F238E27FC236}">
                      <a16:creationId xmlns:a16="http://schemas.microsoft.com/office/drawing/2014/main" id="{49B555E1-A366-40AC-8CF2-BCF5D1DC5AC3}"/>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4D82566C-7B4F-447F-B69A-F0FC0CC775F3}"/>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464E0273-6976-4C4A-B9E0-ADA924B61980}"/>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772A0601-C067-4081-8DAE-64E63A489F25}"/>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C23131B0-AD44-42B3-9103-F65050C9B08C}"/>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9563FB0A-D20B-461A-9C00-F302542F2864}"/>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36ADA165-B7DD-4C38-9980-4231BED4B8ED}"/>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21B6A914-7010-4258-993D-28847441F90B}"/>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53A82564-7A0C-40E0-B294-A00AA80FEAF2}"/>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a:extLst>
                    <a:ext uri="{FF2B5EF4-FFF2-40B4-BE49-F238E27FC236}">
                      <a16:creationId xmlns:a16="http://schemas.microsoft.com/office/drawing/2014/main" id="{7D60E827-1BD1-4D57-86E0-E98BBF5AD330}"/>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a:extLst>
                    <a:ext uri="{FF2B5EF4-FFF2-40B4-BE49-F238E27FC236}">
                      <a16:creationId xmlns:a16="http://schemas.microsoft.com/office/drawing/2014/main" id="{54DB0ACF-9C37-4C66-BA35-C0CF734F0CA0}"/>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176" name="Group 175">
                <a:extLst>
                  <a:ext uri="{FF2B5EF4-FFF2-40B4-BE49-F238E27FC236}">
                    <a16:creationId xmlns:a16="http://schemas.microsoft.com/office/drawing/2014/main" id="{4EEB3CBA-CB29-44A9-9E5B-3122049A6A59}"/>
                  </a:ext>
                </a:extLst>
              </p:cNvPr>
              <p:cNvGrpSpPr/>
              <p:nvPr/>
            </p:nvGrpSpPr>
            <p:grpSpPr>
              <a:xfrm rot="16200000">
                <a:off x="6291941" y="936374"/>
                <a:ext cx="5500915" cy="5500915"/>
                <a:chOff x="6415312" y="936375"/>
                <a:chExt cx="5500915" cy="5297720"/>
              </a:xfrm>
            </p:grpSpPr>
            <p:cxnSp>
              <p:nvCxnSpPr>
                <p:cNvPr id="177" name="Straight Connector 176">
                  <a:extLst>
                    <a:ext uri="{FF2B5EF4-FFF2-40B4-BE49-F238E27FC236}">
                      <a16:creationId xmlns:a16="http://schemas.microsoft.com/office/drawing/2014/main" id="{588953B8-446E-43D5-8FC2-5C0082A3CC00}"/>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D63DA735-EB9E-40CB-9748-14277EB8AD88}"/>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B1CC6E85-47E5-4A55-9D1B-56AB824BA6EE}"/>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382976CE-A92D-4DD9-B1F1-1505A230529F}"/>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a:extLst>
                    <a:ext uri="{FF2B5EF4-FFF2-40B4-BE49-F238E27FC236}">
                      <a16:creationId xmlns:a16="http://schemas.microsoft.com/office/drawing/2014/main" id="{40546302-1B54-49F8-815D-09A324E85F6B}"/>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a:extLst>
                    <a:ext uri="{FF2B5EF4-FFF2-40B4-BE49-F238E27FC236}">
                      <a16:creationId xmlns:a16="http://schemas.microsoft.com/office/drawing/2014/main" id="{BD1E9E6B-3D63-40B5-93AD-C2E8F1DF7133}"/>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FFE27171-9871-4EFF-BD15-508DFF358FCC}"/>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4EDDD984-A9BB-4394-8FD2-EA3FB8E60D0D}"/>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67892584-D7A5-4C2C-8B5D-2EFA9EB19660}"/>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53A4819F-19BE-423F-BC0C-5AA5DBA887D9}"/>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9949169B-3499-44A1-A0AF-79C66356E823}"/>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a:extLst>
                <a:ext uri="{FF2B5EF4-FFF2-40B4-BE49-F238E27FC236}">
                  <a16:creationId xmlns:a16="http://schemas.microsoft.com/office/drawing/2014/main" id="{B8169443-CEF3-490D-B408-61E7C252840D}"/>
                </a:ext>
              </a:extLst>
            </p:cNvPr>
            <p:cNvGrpSpPr/>
            <p:nvPr/>
          </p:nvGrpSpPr>
          <p:grpSpPr>
            <a:xfrm>
              <a:off x="6458856" y="968501"/>
              <a:ext cx="3727531" cy="3727530"/>
              <a:chOff x="6291941" y="936374"/>
              <a:chExt cx="5500916" cy="5500915"/>
            </a:xfrm>
          </p:grpSpPr>
          <p:grpSp>
            <p:nvGrpSpPr>
              <p:cNvPr id="124" name="Group 123">
                <a:extLst>
                  <a:ext uri="{FF2B5EF4-FFF2-40B4-BE49-F238E27FC236}">
                    <a16:creationId xmlns:a16="http://schemas.microsoft.com/office/drawing/2014/main" id="{1EB11C31-7E01-4D5A-84FC-F8D1580EFF7F}"/>
                  </a:ext>
                </a:extLst>
              </p:cNvPr>
              <p:cNvGrpSpPr/>
              <p:nvPr/>
            </p:nvGrpSpPr>
            <p:grpSpPr>
              <a:xfrm>
                <a:off x="6291942" y="936374"/>
                <a:ext cx="5500915" cy="5500915"/>
                <a:chOff x="6415312" y="936375"/>
                <a:chExt cx="5500915" cy="5297720"/>
              </a:xfrm>
            </p:grpSpPr>
            <p:cxnSp>
              <p:nvCxnSpPr>
                <p:cNvPr id="164" name="Straight Connector 163">
                  <a:extLst>
                    <a:ext uri="{FF2B5EF4-FFF2-40B4-BE49-F238E27FC236}">
                      <a16:creationId xmlns:a16="http://schemas.microsoft.com/office/drawing/2014/main" id="{F3D8286E-337E-419B-9B82-1F8326E55352}"/>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1DC5FBDD-B53F-4585-8747-48EE464299C6}"/>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B5D12C00-53F7-4B12-99BE-8947568527F3}"/>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4D09F226-B2AA-49C6-BA74-077820EB4EC0}"/>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09E10579-10C7-4DD6-AFA3-12083EEAC9BE}"/>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07B6F82-992F-4338-B43F-896D737368DF}"/>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1EA9544-2C17-49AC-B83C-82EE1635FA26}"/>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2CF2D1F5-6822-4777-A7A0-F6FB1971EC6F}"/>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1356B24-3ACD-4C03-A197-CFFD6135C1BC}"/>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03C0536-A8FD-4BDF-A6DE-280BCBC67FAA}"/>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4E42523-AD8A-49C4-8BA4-7F851D6574AB}"/>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6E9BCED4-C338-48A7-9E60-56BC2605BC5D}"/>
                  </a:ext>
                </a:extLst>
              </p:cNvPr>
              <p:cNvGrpSpPr/>
              <p:nvPr/>
            </p:nvGrpSpPr>
            <p:grpSpPr>
              <a:xfrm rot="16200000">
                <a:off x="6291941" y="936374"/>
                <a:ext cx="5500915" cy="5500915"/>
                <a:chOff x="6415312" y="936375"/>
                <a:chExt cx="5500915" cy="5297720"/>
              </a:xfrm>
            </p:grpSpPr>
            <p:cxnSp>
              <p:nvCxnSpPr>
                <p:cNvPr id="153" name="Straight Connector 152">
                  <a:extLst>
                    <a:ext uri="{FF2B5EF4-FFF2-40B4-BE49-F238E27FC236}">
                      <a16:creationId xmlns:a16="http://schemas.microsoft.com/office/drawing/2014/main" id="{3199DCC9-95E1-48C8-89BB-F3BA63C70D2E}"/>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FB28607F-4657-493A-AE14-A0EEE8AEB181}"/>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39CA01D-64F6-4E03-9411-00654F7A02B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2900071E-D825-412F-BFE9-9E15AD41AA64}"/>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05B8E86E-6E18-4833-AA3C-473FB5C26E53}"/>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1E9E79D-E02F-446E-85AD-3E45AEC0C719}"/>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1527FB8-0F5F-4201-AC44-172876BF3CE1}"/>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C76AD740-8850-4A5D-BDBA-17838722B311}"/>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DFCE18C3-47AD-47D5-B9E2-9BC2F692DD44}"/>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5EB424DE-D72F-450B-BAAB-FD0BECAEBC49}"/>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2B0A8EA-1EB7-4A54-A252-BD40AD364869}"/>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grpSp>
      <p:grpSp>
        <p:nvGrpSpPr>
          <p:cNvPr id="276" name="Group 275">
            <a:extLst>
              <a:ext uri="{FF2B5EF4-FFF2-40B4-BE49-F238E27FC236}">
                <a16:creationId xmlns:a16="http://schemas.microsoft.com/office/drawing/2014/main" id="{05F07445-A0B9-4D49-9D34-9974BCED734C}"/>
              </a:ext>
            </a:extLst>
          </p:cNvPr>
          <p:cNvGrpSpPr/>
          <p:nvPr/>
        </p:nvGrpSpPr>
        <p:grpSpPr>
          <a:xfrm>
            <a:off x="1714132" y="2437765"/>
            <a:ext cx="1100184" cy="1097086"/>
            <a:chOff x="2443684" y="3175058"/>
            <a:chExt cx="1100184" cy="1097086"/>
          </a:xfrm>
        </p:grpSpPr>
        <p:sp>
          <p:nvSpPr>
            <p:cNvPr id="277" name="Rectangle 276">
              <a:extLst>
                <a:ext uri="{FF2B5EF4-FFF2-40B4-BE49-F238E27FC236}">
                  <a16:creationId xmlns:a16="http://schemas.microsoft.com/office/drawing/2014/main" id="{8DE91ED0-5B7B-4CC2-8149-87C161FCAD85}"/>
                </a:ext>
              </a:extLst>
            </p:cNvPr>
            <p:cNvSpPr/>
            <p:nvPr/>
          </p:nvSpPr>
          <p:spPr>
            <a:xfrm>
              <a:off x="2443684" y="3175058"/>
              <a:ext cx="1100184" cy="1097086"/>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a:extLst>
                <a:ext uri="{FF2B5EF4-FFF2-40B4-BE49-F238E27FC236}">
                  <a16:creationId xmlns:a16="http://schemas.microsoft.com/office/drawing/2014/main" id="{B55DE44D-AA22-4E8A-88E6-DD6778561BB4}"/>
                </a:ext>
              </a:extLst>
            </p:cNvPr>
            <p:cNvSpPr txBox="1"/>
            <p:nvPr/>
          </p:nvSpPr>
          <p:spPr>
            <a:xfrm>
              <a:off x="2584663" y="3523546"/>
              <a:ext cx="838692" cy="400110"/>
            </a:xfrm>
            <a:prstGeom prst="rect">
              <a:avLst/>
            </a:prstGeom>
            <a:noFill/>
          </p:spPr>
          <p:txBody>
            <a:bodyPr wrap="none" rtlCol="0">
              <a:spAutoFit/>
            </a:bodyPr>
            <a:lstStyle/>
            <a:p>
              <a:pPr algn="ctr"/>
              <a:r>
                <a:rPr lang="en-US" sz="2000" b="1" dirty="0">
                  <a:solidFill>
                    <a:schemeClr val="accent6">
                      <a:lumMod val="50000"/>
                    </a:schemeClr>
                  </a:solidFill>
                  <a:latin typeface="Century Gothic" panose="020B0502020202020204" pitchFamily="34" charset="0"/>
                  <a:cs typeface="Arial" panose="020B0604020202020204" pitchFamily="34" charset="0"/>
                </a:rPr>
                <a:t>100%</a:t>
              </a:r>
            </a:p>
          </p:txBody>
        </p:sp>
      </p:grpSp>
      <p:grpSp>
        <p:nvGrpSpPr>
          <p:cNvPr id="279" name="Group 278">
            <a:extLst>
              <a:ext uri="{FF2B5EF4-FFF2-40B4-BE49-F238E27FC236}">
                <a16:creationId xmlns:a16="http://schemas.microsoft.com/office/drawing/2014/main" id="{7761BF68-2B14-4AE4-9EE2-8BDBF69B9E3C}"/>
              </a:ext>
            </a:extLst>
          </p:cNvPr>
          <p:cNvGrpSpPr/>
          <p:nvPr/>
        </p:nvGrpSpPr>
        <p:grpSpPr>
          <a:xfrm>
            <a:off x="7686765" y="2194861"/>
            <a:ext cx="1100184" cy="1097086"/>
            <a:chOff x="8658695" y="3175058"/>
            <a:chExt cx="1100184" cy="1097086"/>
          </a:xfrm>
        </p:grpSpPr>
        <p:sp>
          <p:nvSpPr>
            <p:cNvPr id="280" name="Rectangle 279">
              <a:extLst>
                <a:ext uri="{FF2B5EF4-FFF2-40B4-BE49-F238E27FC236}">
                  <a16:creationId xmlns:a16="http://schemas.microsoft.com/office/drawing/2014/main" id="{AAC29385-E200-4644-BE00-49FE9B1AB3AF}"/>
                </a:ext>
              </a:extLst>
            </p:cNvPr>
            <p:cNvSpPr/>
            <p:nvPr/>
          </p:nvSpPr>
          <p:spPr>
            <a:xfrm>
              <a:off x="8658695" y="3175058"/>
              <a:ext cx="1100184" cy="1097086"/>
            </a:xfrm>
            <a:prstGeom prst="rect">
              <a:avLst/>
            </a:prstGeom>
            <a:solidFill>
              <a:srgbClr val="70A8DA"/>
            </a:solidFill>
            <a:ln>
              <a:solidFill>
                <a:srgbClr val="A1C6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a:extLst>
                <a:ext uri="{FF2B5EF4-FFF2-40B4-BE49-F238E27FC236}">
                  <a16:creationId xmlns:a16="http://schemas.microsoft.com/office/drawing/2014/main" id="{5FF5ECA4-82C5-4FF2-97B0-5D6AB2A686B6}"/>
                </a:ext>
              </a:extLst>
            </p:cNvPr>
            <p:cNvSpPr txBox="1"/>
            <p:nvPr/>
          </p:nvSpPr>
          <p:spPr>
            <a:xfrm>
              <a:off x="8799674" y="3523546"/>
              <a:ext cx="838692" cy="400110"/>
            </a:xfrm>
            <a:prstGeom prst="rect">
              <a:avLst/>
            </a:prstGeom>
            <a:noFill/>
          </p:spPr>
          <p:txBody>
            <a:bodyPr wrap="none" rtlCol="0">
              <a:spAutoFit/>
            </a:bodyPr>
            <a:lstStyle/>
            <a:p>
              <a:pPr algn="ctr"/>
              <a:r>
                <a:rPr lang="en-US" sz="2000" b="1" dirty="0">
                  <a:solidFill>
                    <a:srgbClr val="0070C0"/>
                  </a:solidFill>
                  <a:latin typeface="Century Gothic" panose="020B0502020202020204" pitchFamily="34" charset="0"/>
                  <a:cs typeface="Arial" panose="020B0604020202020204" pitchFamily="34" charset="0"/>
                </a:rPr>
                <a:t>100%</a:t>
              </a:r>
            </a:p>
          </p:txBody>
        </p:sp>
      </p:grpSp>
      <p:sp>
        <p:nvSpPr>
          <p:cNvPr id="282" name="TextBox 281">
            <a:extLst>
              <a:ext uri="{FF2B5EF4-FFF2-40B4-BE49-F238E27FC236}">
                <a16:creationId xmlns:a16="http://schemas.microsoft.com/office/drawing/2014/main" id="{5A1EFFF8-ABB6-420D-B4F1-CE90035C5624}"/>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1955333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
                                        </p:tgtEl>
                                        <p:attrNameLst>
                                          <p:attrName>style.visibility</p:attrName>
                                        </p:attrNameLst>
                                      </p:cBhvr>
                                      <p:to>
                                        <p:strVal val="visible"/>
                                      </p:to>
                                    </p:set>
                                    <p:animEffect transition="in" filter="fade">
                                      <p:cBhvr>
                                        <p:cTn id="11" dur="1000"/>
                                        <p:tgtEl>
                                          <p:spTgt spid="276"/>
                                        </p:tgtEl>
                                      </p:cBhvr>
                                    </p:animEffect>
                                  </p:childTnLst>
                                </p:cTn>
                              </p:par>
                              <p:par>
                                <p:cTn id="12" presetID="10" presetClass="entr" presetSubtype="0" fill="hold" nodeType="withEffect">
                                  <p:stCondLst>
                                    <p:cond delay="0"/>
                                  </p:stCondLst>
                                  <p:childTnLst>
                                    <p:set>
                                      <p:cBhvr>
                                        <p:cTn id="13" dur="1" fill="hold">
                                          <p:stCondLst>
                                            <p:cond delay="0"/>
                                          </p:stCondLst>
                                        </p:cTn>
                                        <p:tgtEl>
                                          <p:spTgt spid="279"/>
                                        </p:tgtEl>
                                        <p:attrNameLst>
                                          <p:attrName>style.visibility</p:attrName>
                                        </p:attrNameLst>
                                      </p:cBhvr>
                                      <p:to>
                                        <p:strVal val="visible"/>
                                      </p:to>
                                    </p:set>
                                    <p:animEffect transition="in" filter="fade">
                                      <p:cBhvr>
                                        <p:cTn id="14" dur="1000"/>
                                        <p:tgtEl>
                                          <p:spTgt spid="27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1000"/>
                                        <p:tgtEl>
                                          <p:spTgt spid="9"/>
                                        </p:tgtEl>
                                      </p:cBhvr>
                                    </p:animEffect>
                                    <p:set>
                                      <p:cBhvr>
                                        <p:cTn id="21" dur="1" fill="hold">
                                          <p:stCondLst>
                                            <p:cond delay="999"/>
                                          </p:stCondLst>
                                        </p:cTn>
                                        <p:tgtEl>
                                          <p:spTgt spid="9"/>
                                        </p:tgtEl>
                                        <p:attrNameLst>
                                          <p:attrName>style.visibility</p:attrName>
                                        </p:attrNameLst>
                                      </p:cBhvr>
                                      <p:to>
                                        <p:strVal val="hidden"/>
                                      </p:to>
                                    </p:se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CD5F8E34-6B79-4FDB-81B3-3E5778E5DE11}"/>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28ABB02B-84DA-4913-92AA-3EDFFCF2BE7A}"/>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0" name="Group 99">
            <a:extLst>
              <a:ext uri="{FF2B5EF4-FFF2-40B4-BE49-F238E27FC236}">
                <a16:creationId xmlns:a16="http://schemas.microsoft.com/office/drawing/2014/main" id="{BE30F64B-6498-4D0B-9E72-EBA1BAD70B78}"/>
              </a:ext>
            </a:extLst>
          </p:cNvPr>
          <p:cNvGrpSpPr/>
          <p:nvPr/>
        </p:nvGrpSpPr>
        <p:grpSpPr>
          <a:xfrm>
            <a:off x="243320" y="968500"/>
            <a:ext cx="4109516" cy="4109515"/>
            <a:chOff x="6291941" y="936374"/>
            <a:chExt cx="5500916" cy="5500915"/>
          </a:xfrm>
        </p:grpSpPr>
        <p:grpSp>
          <p:nvGrpSpPr>
            <p:cNvPr id="126" name="Group 125">
              <a:extLst>
                <a:ext uri="{FF2B5EF4-FFF2-40B4-BE49-F238E27FC236}">
                  <a16:creationId xmlns:a16="http://schemas.microsoft.com/office/drawing/2014/main" id="{07BD0F9B-D22A-4E7C-A837-AA4FB1A1918B}"/>
                </a:ext>
              </a:extLst>
            </p:cNvPr>
            <p:cNvGrpSpPr/>
            <p:nvPr/>
          </p:nvGrpSpPr>
          <p:grpSpPr>
            <a:xfrm>
              <a:off x="6291942" y="936374"/>
              <a:ext cx="5500915" cy="5500915"/>
              <a:chOff x="6415312" y="936375"/>
              <a:chExt cx="5500915" cy="5297720"/>
            </a:xfrm>
          </p:grpSpPr>
          <p:cxnSp>
            <p:nvCxnSpPr>
              <p:cNvPr id="139" name="Straight Connector 138">
                <a:extLst>
                  <a:ext uri="{FF2B5EF4-FFF2-40B4-BE49-F238E27FC236}">
                    <a16:creationId xmlns:a16="http://schemas.microsoft.com/office/drawing/2014/main" id="{A90F8891-27F5-4F47-AFE6-B2E60E46AB14}"/>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8599693-CE51-40BB-A212-46255387B0F7}"/>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CAABA856-58A9-44D5-9AA8-2C83C23A2147}"/>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94BC5969-4939-4B15-A2C8-7C3A514650B0}"/>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D9A49C04-72AD-4905-A2F7-605147368264}"/>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E89398D-D2F6-48ED-B3FC-65469AC9E7EE}"/>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5A3DA89-561F-4AD3-BB7A-348903DCA7D2}"/>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2AFADF3-9E4D-465E-A7FA-4F7DC7A1D18F}"/>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1302C8FF-8C31-411D-9D27-BAC1CC20D550}"/>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D59FCCDD-050F-4C26-97E8-5D97D38AFBAE}"/>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FEF19712-8BF6-4619-A8E7-D5DFC02D29DD}"/>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4B379EDF-857C-4F3D-8109-208AE68076C3}"/>
                </a:ext>
              </a:extLst>
            </p:cNvPr>
            <p:cNvGrpSpPr/>
            <p:nvPr/>
          </p:nvGrpSpPr>
          <p:grpSpPr>
            <a:xfrm rot="16200000">
              <a:off x="6291941" y="936374"/>
              <a:ext cx="5500915" cy="5500915"/>
              <a:chOff x="6415312" y="936375"/>
              <a:chExt cx="5500915" cy="5297720"/>
            </a:xfrm>
          </p:grpSpPr>
          <p:cxnSp>
            <p:nvCxnSpPr>
              <p:cNvPr id="128" name="Straight Connector 127">
                <a:extLst>
                  <a:ext uri="{FF2B5EF4-FFF2-40B4-BE49-F238E27FC236}">
                    <a16:creationId xmlns:a16="http://schemas.microsoft.com/office/drawing/2014/main" id="{D4F35FB7-6C77-4AAD-AD6A-A9BE2C9AFC8F}"/>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8F3084D2-1930-431E-A075-7FA89B27BA2B}"/>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429561F3-5439-4C8D-A2EC-A473DA373EE1}"/>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C3D885C-5CC8-4594-8B17-D63679B6AD5C}"/>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37A319D1-E49B-49DD-AFC0-DC0D414D7309}"/>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00CF37B7-C671-4926-87C5-DB000261871E}"/>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EAC6D5E-D69F-4A5B-9E24-7FAFB9E96D58}"/>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33361DB5-C74A-482B-AE22-DAE55C31E931}"/>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B1961A08-E14E-4730-A186-EEB4F50E2042}"/>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EF3D064-ED91-4C33-B269-BEB72191F9DD}"/>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E420EEC-5F2B-4010-B3F4-6DFB4C9BA73E}"/>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grpSp>
        <p:nvGrpSpPr>
          <p:cNvPr id="101" name="Group 100">
            <a:extLst>
              <a:ext uri="{FF2B5EF4-FFF2-40B4-BE49-F238E27FC236}">
                <a16:creationId xmlns:a16="http://schemas.microsoft.com/office/drawing/2014/main" id="{71877316-3CE1-4717-AA84-937326730EE7}"/>
              </a:ext>
            </a:extLst>
          </p:cNvPr>
          <p:cNvGrpSpPr/>
          <p:nvPr/>
        </p:nvGrpSpPr>
        <p:grpSpPr>
          <a:xfrm>
            <a:off x="6458856" y="968501"/>
            <a:ext cx="3727531" cy="3727530"/>
            <a:chOff x="6291941" y="936374"/>
            <a:chExt cx="5500916" cy="5500915"/>
          </a:xfrm>
        </p:grpSpPr>
        <p:grpSp>
          <p:nvGrpSpPr>
            <p:cNvPr id="102" name="Group 101">
              <a:extLst>
                <a:ext uri="{FF2B5EF4-FFF2-40B4-BE49-F238E27FC236}">
                  <a16:creationId xmlns:a16="http://schemas.microsoft.com/office/drawing/2014/main" id="{9951591E-D750-447A-BBC8-34062A8757DF}"/>
                </a:ext>
              </a:extLst>
            </p:cNvPr>
            <p:cNvGrpSpPr/>
            <p:nvPr/>
          </p:nvGrpSpPr>
          <p:grpSpPr>
            <a:xfrm>
              <a:off x="6291942" y="936374"/>
              <a:ext cx="5500915" cy="5500915"/>
              <a:chOff x="6415312" y="936375"/>
              <a:chExt cx="5500915" cy="5297720"/>
            </a:xfrm>
          </p:grpSpPr>
          <p:cxnSp>
            <p:nvCxnSpPr>
              <p:cNvPr id="115" name="Straight Connector 114">
                <a:extLst>
                  <a:ext uri="{FF2B5EF4-FFF2-40B4-BE49-F238E27FC236}">
                    <a16:creationId xmlns:a16="http://schemas.microsoft.com/office/drawing/2014/main" id="{99D65C2B-D241-4716-B600-FD388EF12F64}"/>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2D82C0-D348-44F2-A914-CB9BDF1E40F6}"/>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20F337A-470F-41BB-B398-AC9A3B3EEB59}"/>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ED097E9-6F71-4E12-AEFB-308C37C22C3C}"/>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DC026840-0202-47EA-BC39-103B2E716A62}"/>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0309180C-DEE1-4702-AD15-C5D0C88F2964}"/>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FD1146E-73FB-4182-9FFD-5D243C9BEA58}"/>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C055CDDC-D3BD-4F4B-98C2-2B92416B27D2}"/>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A23577C-01CC-4A4F-AE47-D8A16960B0DC}"/>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2826FBCF-CD6A-45D9-99AD-95025914EA12}"/>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42A0BD3C-32A5-4539-A69A-2EC8F82EBA1D}"/>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68042379-867B-48C3-AB25-B839018A53EC}"/>
                </a:ext>
              </a:extLst>
            </p:cNvPr>
            <p:cNvGrpSpPr/>
            <p:nvPr/>
          </p:nvGrpSpPr>
          <p:grpSpPr>
            <a:xfrm rot="16200000">
              <a:off x="6291941" y="936374"/>
              <a:ext cx="5500915" cy="5500915"/>
              <a:chOff x="6415312" y="936375"/>
              <a:chExt cx="5500915" cy="5297720"/>
            </a:xfrm>
          </p:grpSpPr>
          <p:cxnSp>
            <p:nvCxnSpPr>
              <p:cNvPr id="104" name="Straight Connector 103">
                <a:extLst>
                  <a:ext uri="{FF2B5EF4-FFF2-40B4-BE49-F238E27FC236}">
                    <a16:creationId xmlns:a16="http://schemas.microsoft.com/office/drawing/2014/main" id="{BACEB297-D9A4-4C50-B46B-1423DD6FBD16}"/>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124AA9F-2325-4C81-8D33-F430BA88E933}"/>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1F0BF43-B297-4483-8804-8923ED97D92A}"/>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C2C9D40-E274-4012-9493-78569AA18568}"/>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34C539D-4A21-44C1-BB06-9546F61D7808}"/>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4BBC26F1-D471-44FC-AEC3-6AF76FD39ACE}"/>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E35B563-514C-4D94-9B42-0FBC06DD9B68}"/>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996DE2E-A1C3-484C-849F-D149AC1CE0A6}"/>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940AA270-2A64-40D8-928F-A206883D8BBB}"/>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4091C118-98D8-4CDD-9FAA-8C98FF763143}"/>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50B0F043-DCDC-4A7A-9420-F0DEB3DFD65D}"/>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3" name="Rectangle 2"/>
          <p:cNvSpPr/>
          <p:nvPr/>
        </p:nvSpPr>
        <p:spPr>
          <a:xfrm>
            <a:off x="243319" y="965403"/>
            <a:ext cx="2985122" cy="2985122"/>
          </a:xfrm>
          <a:prstGeom prst="rect">
            <a:avLst/>
          </a:prstGeom>
          <a:solidFill>
            <a:srgbClr val="00C85A"/>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291942"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Mobile Minutes 1,204  </a:t>
            </a:r>
            <a:r>
              <a:rPr lang="en-US" sz="2400" dirty="0">
                <a:solidFill>
                  <a:srgbClr val="0070C0"/>
                </a:solidFill>
                <a:latin typeface="Century Gothic" panose="020B0502020202020204" pitchFamily="34" charset="0"/>
                <a:cs typeface="Arial" panose="020B0604020202020204" pitchFamily="34" charset="0"/>
              </a:rPr>
              <a:t> </a:t>
            </a: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69" name="TextBox 68"/>
          <p:cNvSpPr txBox="1"/>
          <p:nvPr/>
        </p:nvSpPr>
        <p:spPr>
          <a:xfrm>
            <a:off x="243320" y="105378"/>
            <a:ext cx="3728906" cy="707886"/>
          </a:xfrm>
          <a:prstGeom prst="rect">
            <a:avLst/>
          </a:prstGeom>
          <a:noFill/>
        </p:spPr>
        <p:txBody>
          <a:bodyPr wrap="none" rtlCol="0">
            <a:spAutoFit/>
          </a:bodyPr>
          <a:lstStyle/>
          <a:p>
            <a:r>
              <a:rPr lang="en-US" sz="2400" dirty="0">
                <a:solidFill>
                  <a:srgbClr val="00B050"/>
                </a:solidFill>
                <a:latin typeface="Century Gothic" panose="020B0502020202020204" pitchFamily="34" charset="0"/>
                <a:cs typeface="Arial" panose="020B0604020202020204" pitchFamily="34" charset="0"/>
              </a:rPr>
              <a:t> </a:t>
            </a:r>
            <a:r>
              <a:rPr lang="en-US" sz="2400" b="1" dirty="0">
                <a:solidFill>
                  <a:srgbClr val="00B050"/>
                </a:solidFill>
                <a:latin typeface="Century Gothic" panose="020B0502020202020204" pitchFamily="34" charset="0"/>
                <a:cs typeface="Arial" panose="020B0604020202020204" pitchFamily="34" charset="0"/>
              </a:rPr>
              <a:t>Mobile Revenue $3,489</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70" name="Group 69"/>
          <p:cNvGrpSpPr/>
          <p:nvPr/>
        </p:nvGrpSpPr>
        <p:grpSpPr>
          <a:xfrm>
            <a:off x="1241961" y="1965594"/>
            <a:ext cx="1100184" cy="1097086"/>
            <a:chOff x="2443684" y="3175058"/>
            <a:chExt cx="1100184" cy="1097086"/>
          </a:xfrm>
        </p:grpSpPr>
        <p:sp>
          <p:nvSpPr>
            <p:cNvPr id="71" name="Rectangle 70"/>
            <p:cNvSpPr/>
            <p:nvPr/>
          </p:nvSpPr>
          <p:spPr>
            <a:xfrm>
              <a:off x="2443684" y="3175058"/>
              <a:ext cx="1100184" cy="1097086"/>
            </a:xfrm>
            <a:prstGeom prst="rect">
              <a:avLst/>
            </a:prstGeom>
            <a:solidFill>
              <a:srgbClr val="00C85A"/>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2656798" y="3523546"/>
              <a:ext cx="694422"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cs typeface="Arial" panose="020B0604020202020204" pitchFamily="34" charset="0"/>
                </a:rPr>
                <a:t>52%</a:t>
              </a:r>
            </a:p>
          </p:txBody>
        </p:sp>
      </p:grpSp>
      <p:sp>
        <p:nvSpPr>
          <p:cNvPr id="23" name="Rectangle 22"/>
          <p:cNvSpPr/>
          <p:nvPr/>
        </p:nvSpPr>
        <p:spPr>
          <a:xfrm>
            <a:off x="6458857" y="965404"/>
            <a:ext cx="2832363" cy="2832363"/>
          </a:xfrm>
          <a:prstGeom prst="rect">
            <a:avLst/>
          </a:prstGeom>
          <a:solidFill>
            <a:srgbClr val="488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4" name="Group 93"/>
          <p:cNvGrpSpPr/>
          <p:nvPr/>
        </p:nvGrpSpPr>
        <p:grpSpPr>
          <a:xfrm>
            <a:off x="7324946" y="1833042"/>
            <a:ext cx="1100184" cy="1097086"/>
            <a:chOff x="8658695" y="3175058"/>
            <a:chExt cx="1100184" cy="1097086"/>
          </a:xfrm>
        </p:grpSpPr>
        <p:sp>
          <p:nvSpPr>
            <p:cNvPr id="95" name="Rectangle 94"/>
            <p:cNvSpPr/>
            <p:nvPr/>
          </p:nvSpPr>
          <p:spPr>
            <a:xfrm>
              <a:off x="8658695" y="3175058"/>
              <a:ext cx="1100184" cy="1097086"/>
            </a:xfrm>
            <a:prstGeom prst="rect">
              <a:avLst/>
            </a:prstGeom>
            <a:solidFill>
              <a:srgbClr val="488FD0"/>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8871809" y="3523546"/>
              <a:ext cx="694422"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cs typeface="Arial" panose="020B0604020202020204" pitchFamily="34" charset="0"/>
                </a:rPr>
                <a:t>56%</a:t>
              </a:r>
            </a:p>
          </p:txBody>
        </p:sp>
      </p:grpSp>
      <p:sp>
        <p:nvSpPr>
          <p:cNvPr id="150" name="TextBox 149">
            <a:extLst>
              <a:ext uri="{FF2B5EF4-FFF2-40B4-BE49-F238E27FC236}">
                <a16:creationId xmlns:a16="http://schemas.microsoft.com/office/drawing/2014/main" id="{75619D3A-3670-4A51-9189-85F6E3CD654F}"/>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2879080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10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fade">
                                      <p:cBhvr>
                                        <p:cTn id="28"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1" grpId="0"/>
      <p:bldP spid="69" grpId="0"/>
      <p:bldP spid="23"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p:cNvSpPr txBox="1"/>
          <p:nvPr/>
        </p:nvSpPr>
        <p:spPr>
          <a:xfrm>
            <a:off x="243319" y="152879"/>
            <a:ext cx="11464772" cy="523220"/>
          </a:xfrm>
          <a:prstGeom prst="rect">
            <a:avLst/>
          </a:prstGeom>
          <a:noFill/>
        </p:spPr>
        <p:txBody>
          <a:bodyPr wrap="square" rtlCol="0">
            <a:spAutoFit/>
          </a:bodyPr>
          <a:lstStyle/>
          <a:p>
            <a:r>
              <a:rPr lang="en-US" sz="2800" dirty="0">
                <a:solidFill>
                  <a:schemeClr val="accent6">
                    <a:lumMod val="50000"/>
                  </a:schemeClr>
                </a:solidFill>
                <a:latin typeface="Century Gothic" panose="020B0502020202020204" pitchFamily="34" charset="0"/>
              </a:rPr>
              <a:t>Mobile revenue on a tear. Closer to full development.</a:t>
            </a:r>
          </a:p>
        </p:txBody>
      </p:sp>
      <p:sp>
        <p:nvSpPr>
          <p:cNvPr id="69" name="Rectangle 68">
            <a:extLst>
              <a:ext uri="{FF2B5EF4-FFF2-40B4-BE49-F238E27FC236}">
                <a16:creationId xmlns:a16="http://schemas.microsoft.com/office/drawing/2014/main" id="{E5EF1EE9-FF85-47E6-A3F3-734A37F59A87}"/>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3AE2D9F9-9A47-4D06-829B-A0077EECA08D}"/>
              </a:ext>
            </a:extLst>
          </p:cNvPr>
          <p:cNvGrpSpPr/>
          <p:nvPr/>
        </p:nvGrpSpPr>
        <p:grpSpPr>
          <a:xfrm>
            <a:off x="6458856" y="968501"/>
            <a:ext cx="3727531" cy="3727530"/>
            <a:chOff x="6291941" y="936374"/>
            <a:chExt cx="5500916" cy="5500915"/>
          </a:xfrm>
        </p:grpSpPr>
        <p:grpSp>
          <p:nvGrpSpPr>
            <p:cNvPr id="102" name="Group 101">
              <a:extLst>
                <a:ext uri="{FF2B5EF4-FFF2-40B4-BE49-F238E27FC236}">
                  <a16:creationId xmlns:a16="http://schemas.microsoft.com/office/drawing/2014/main" id="{57CA4021-9770-4C6D-B2CE-AC2369455463}"/>
                </a:ext>
              </a:extLst>
            </p:cNvPr>
            <p:cNvGrpSpPr/>
            <p:nvPr/>
          </p:nvGrpSpPr>
          <p:grpSpPr>
            <a:xfrm>
              <a:off x="6291942" y="936374"/>
              <a:ext cx="5500915" cy="5500915"/>
              <a:chOff x="6415312" y="936375"/>
              <a:chExt cx="5500915" cy="5297720"/>
            </a:xfrm>
          </p:grpSpPr>
          <p:cxnSp>
            <p:nvCxnSpPr>
              <p:cNvPr id="115" name="Straight Connector 114">
                <a:extLst>
                  <a:ext uri="{FF2B5EF4-FFF2-40B4-BE49-F238E27FC236}">
                    <a16:creationId xmlns:a16="http://schemas.microsoft.com/office/drawing/2014/main" id="{6A705E20-C647-482C-89C4-F1B514A2B6AA}"/>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3E68050-6DFB-4782-8D9A-668F8BAE898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01A48D0-F442-48C2-9CC7-74BC048E1DC0}"/>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987CE008-BFAC-4BC6-B07F-152FE52D9DD0}"/>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2B433770-26A5-4682-A4AB-64E387C7A872}"/>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34B3C919-6995-4027-9749-F924FE78AB23}"/>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C80F1E5-DB45-428E-929A-7F88EFE5E60F}"/>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6934E29B-DF5B-40D9-BD24-FA3A47DEA7C4}"/>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14D19FE-575D-4C09-B0C6-09648DB8316F}"/>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12B8DB89-76BC-40A9-863D-1095DF91EFF2}"/>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2258045C-CE91-4C13-B824-F26194096BD7}"/>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3D15DC22-110D-4CE8-B4BF-D32CD30F37C2}"/>
                </a:ext>
              </a:extLst>
            </p:cNvPr>
            <p:cNvGrpSpPr/>
            <p:nvPr/>
          </p:nvGrpSpPr>
          <p:grpSpPr>
            <a:xfrm rot="16200000">
              <a:off x="6291941" y="936374"/>
              <a:ext cx="5500915" cy="5500915"/>
              <a:chOff x="6415312" y="936375"/>
              <a:chExt cx="5500915" cy="5297720"/>
            </a:xfrm>
          </p:grpSpPr>
          <p:cxnSp>
            <p:nvCxnSpPr>
              <p:cNvPr id="104" name="Straight Connector 103">
                <a:extLst>
                  <a:ext uri="{FF2B5EF4-FFF2-40B4-BE49-F238E27FC236}">
                    <a16:creationId xmlns:a16="http://schemas.microsoft.com/office/drawing/2014/main" id="{3A0DDF95-C76A-4400-B5E9-DF5444707975}"/>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E1179D3-8700-4D4F-968B-93756B018BAE}"/>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6360D8B9-6EF7-4A35-ABD5-1CA2528E6B63}"/>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AA8AB12-FBF8-445F-A3E9-6BCB38DF66DB}"/>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FE774BB-1C26-4A14-8D59-64721541C01B}"/>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B8C5FD0-DC97-48E9-A4BB-5139444C3A68}"/>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3113CB8-48FB-41C0-A9BB-E5A1702D75CA}"/>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A8418F5-4025-438F-B1B9-8F533DC67FCA}"/>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1D39B8C6-4E0D-422F-BCF9-8BAF298C97C2}"/>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AE7E5C3-D5AA-48F8-901E-8E1978952EE7}"/>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0CD401A-94ED-4C8D-82B5-1B0D503C5826}"/>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154" name="Rectangle 153">
            <a:extLst>
              <a:ext uri="{FF2B5EF4-FFF2-40B4-BE49-F238E27FC236}">
                <a16:creationId xmlns:a16="http://schemas.microsoft.com/office/drawing/2014/main" id="{99480DE9-3562-422E-91F1-EB9A3E1C47E3}"/>
              </a:ext>
            </a:extLst>
          </p:cNvPr>
          <p:cNvSpPr/>
          <p:nvPr/>
        </p:nvSpPr>
        <p:spPr>
          <a:xfrm>
            <a:off x="6458857" y="965404"/>
            <a:ext cx="2832363" cy="2832363"/>
          </a:xfrm>
          <a:prstGeom prst="rect">
            <a:avLst/>
          </a:prstGeom>
          <a:solidFill>
            <a:srgbClr val="488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 name="Group 154">
            <a:extLst>
              <a:ext uri="{FF2B5EF4-FFF2-40B4-BE49-F238E27FC236}">
                <a16:creationId xmlns:a16="http://schemas.microsoft.com/office/drawing/2014/main" id="{3119D302-D93C-4591-B228-9681F7D4B3BA}"/>
              </a:ext>
            </a:extLst>
          </p:cNvPr>
          <p:cNvGrpSpPr/>
          <p:nvPr/>
        </p:nvGrpSpPr>
        <p:grpSpPr>
          <a:xfrm>
            <a:off x="7324946" y="1833042"/>
            <a:ext cx="1100184" cy="1097086"/>
            <a:chOff x="8658695" y="3175058"/>
            <a:chExt cx="1100184" cy="1097086"/>
          </a:xfrm>
        </p:grpSpPr>
        <p:sp>
          <p:nvSpPr>
            <p:cNvPr id="156" name="Rectangle 155">
              <a:extLst>
                <a:ext uri="{FF2B5EF4-FFF2-40B4-BE49-F238E27FC236}">
                  <a16:creationId xmlns:a16="http://schemas.microsoft.com/office/drawing/2014/main" id="{5E46ABC1-F0AE-480C-A0CD-80973967E0E3}"/>
                </a:ext>
              </a:extLst>
            </p:cNvPr>
            <p:cNvSpPr/>
            <p:nvPr/>
          </p:nvSpPr>
          <p:spPr>
            <a:xfrm>
              <a:off x="8658695" y="3175058"/>
              <a:ext cx="1100184" cy="1097086"/>
            </a:xfrm>
            <a:prstGeom prst="rect">
              <a:avLst/>
            </a:prstGeom>
            <a:solidFill>
              <a:srgbClr val="488FD0"/>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TextBox 156">
              <a:extLst>
                <a:ext uri="{FF2B5EF4-FFF2-40B4-BE49-F238E27FC236}">
                  <a16:creationId xmlns:a16="http://schemas.microsoft.com/office/drawing/2014/main" id="{2E1E25FD-B5BF-41E2-B0DD-F811133941A9}"/>
                </a:ext>
              </a:extLst>
            </p:cNvPr>
            <p:cNvSpPr txBox="1"/>
            <p:nvPr/>
          </p:nvSpPr>
          <p:spPr>
            <a:xfrm>
              <a:off x="8871809" y="3523546"/>
              <a:ext cx="694422"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cs typeface="Arial" panose="020B0604020202020204" pitchFamily="34" charset="0"/>
                </a:rPr>
                <a:t>56%</a:t>
              </a:r>
            </a:p>
          </p:txBody>
        </p:sp>
      </p:grpSp>
      <p:sp>
        <p:nvSpPr>
          <p:cNvPr id="158" name="TextBox 157">
            <a:extLst>
              <a:ext uri="{FF2B5EF4-FFF2-40B4-BE49-F238E27FC236}">
                <a16:creationId xmlns:a16="http://schemas.microsoft.com/office/drawing/2014/main" id="{318D5596-D5FD-4BCA-875C-3AAE1E5DE54A}"/>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
        <p:nvSpPr>
          <p:cNvPr id="64" name="Rectangle 63">
            <a:extLst>
              <a:ext uri="{FF2B5EF4-FFF2-40B4-BE49-F238E27FC236}">
                <a16:creationId xmlns:a16="http://schemas.microsoft.com/office/drawing/2014/main" id="{79C61A45-438E-4334-A523-8DDDD7A4EC6D}"/>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D7112BDE-9B0E-4CD6-B58B-22F6D5A6F03B}"/>
              </a:ext>
            </a:extLst>
          </p:cNvPr>
          <p:cNvGrpSpPr/>
          <p:nvPr/>
        </p:nvGrpSpPr>
        <p:grpSpPr>
          <a:xfrm>
            <a:off x="243320" y="968500"/>
            <a:ext cx="4109516" cy="4109515"/>
            <a:chOff x="6291941" y="936374"/>
            <a:chExt cx="5500916" cy="5500915"/>
          </a:xfrm>
        </p:grpSpPr>
        <p:grpSp>
          <p:nvGrpSpPr>
            <p:cNvPr id="66" name="Group 65">
              <a:extLst>
                <a:ext uri="{FF2B5EF4-FFF2-40B4-BE49-F238E27FC236}">
                  <a16:creationId xmlns:a16="http://schemas.microsoft.com/office/drawing/2014/main" id="{E810788F-FFE3-4FAE-AC7A-2B0AF0319ACC}"/>
                </a:ext>
              </a:extLst>
            </p:cNvPr>
            <p:cNvGrpSpPr/>
            <p:nvPr/>
          </p:nvGrpSpPr>
          <p:grpSpPr>
            <a:xfrm>
              <a:off x="6291942" y="936374"/>
              <a:ext cx="5500915" cy="5500915"/>
              <a:chOff x="6415312" y="936375"/>
              <a:chExt cx="5500915" cy="5297720"/>
            </a:xfrm>
          </p:grpSpPr>
          <p:cxnSp>
            <p:nvCxnSpPr>
              <p:cNvPr id="80" name="Straight Connector 79">
                <a:extLst>
                  <a:ext uri="{FF2B5EF4-FFF2-40B4-BE49-F238E27FC236}">
                    <a16:creationId xmlns:a16="http://schemas.microsoft.com/office/drawing/2014/main" id="{71B848DA-81D1-41D8-B58A-3CF7850D2721}"/>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B81CDF50-9D44-407C-842B-2121887C5851}"/>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AF417744-EC90-417E-9333-A40F8D6E4065}"/>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80031F9-C18A-4D4B-932E-E036F2167AE5}"/>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B3DEB17-4C8A-44ED-BF69-5932470CC8EF}"/>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E6A5E31-0D36-4827-917B-557F1772F4FA}"/>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AA54433-F745-4B64-8C17-8B0401EDB7F7}"/>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044C6F2-CDEB-49B4-BD3D-C35B787DCAC3}"/>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11396A8-6752-4897-BA5D-D0E8D18826F5}"/>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4DFFF39-2188-43C1-A14A-8892C01F962B}"/>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1C56846-2B8A-4780-8792-464E136B5C81}"/>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D88A0C4B-1B5D-4652-90BF-C3043167A2CE}"/>
                </a:ext>
              </a:extLst>
            </p:cNvPr>
            <p:cNvGrpSpPr/>
            <p:nvPr/>
          </p:nvGrpSpPr>
          <p:grpSpPr>
            <a:xfrm rot="16200000">
              <a:off x="6291941" y="936374"/>
              <a:ext cx="5500915" cy="5500915"/>
              <a:chOff x="6415312" y="936375"/>
              <a:chExt cx="5500915" cy="5297720"/>
            </a:xfrm>
          </p:grpSpPr>
          <p:cxnSp>
            <p:nvCxnSpPr>
              <p:cNvPr id="68" name="Straight Connector 67">
                <a:extLst>
                  <a:ext uri="{FF2B5EF4-FFF2-40B4-BE49-F238E27FC236}">
                    <a16:creationId xmlns:a16="http://schemas.microsoft.com/office/drawing/2014/main" id="{5EE4FD73-AEC1-403D-8AC4-019A3E446491}"/>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64012C4-B9E1-44B5-BC5A-78FF65410F5F}"/>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5F1E57E-9B1E-4016-9C30-D162E8DE4EC5}"/>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4B8E7FA-5666-4157-A616-68C8C547B0B5}"/>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557448E0-3EB6-4181-B0B3-9AA7801F4C68}"/>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EFF5A97-5437-436A-8D11-BEAADD9C6D51}"/>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ED1FF0-2233-434B-938B-EC46E5E7E9E0}"/>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66D4A85-F518-4C76-AAE6-44B25D7FDDF5}"/>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B49103A-4A99-4EDD-9F3F-56464FE485C5}"/>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5A5DB64-5BEE-4ACD-83FD-BA92825FBB9B}"/>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607EC199-32F2-4B76-9A2E-705EB128C8A2}"/>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91" name="Rectangle 90">
            <a:extLst>
              <a:ext uri="{FF2B5EF4-FFF2-40B4-BE49-F238E27FC236}">
                <a16:creationId xmlns:a16="http://schemas.microsoft.com/office/drawing/2014/main" id="{8EB64AAD-7D5B-4BD3-B358-55F6140E6B0D}"/>
              </a:ext>
            </a:extLst>
          </p:cNvPr>
          <p:cNvSpPr/>
          <p:nvPr/>
        </p:nvSpPr>
        <p:spPr>
          <a:xfrm>
            <a:off x="243319" y="965403"/>
            <a:ext cx="2985122" cy="2985122"/>
          </a:xfrm>
          <a:prstGeom prst="rect">
            <a:avLst/>
          </a:prstGeom>
          <a:solidFill>
            <a:srgbClr val="00C85A"/>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91">
            <a:extLst>
              <a:ext uri="{FF2B5EF4-FFF2-40B4-BE49-F238E27FC236}">
                <a16:creationId xmlns:a16="http://schemas.microsoft.com/office/drawing/2014/main" id="{27E44BBD-711D-4453-964D-6E03E3C3CA02}"/>
              </a:ext>
            </a:extLst>
          </p:cNvPr>
          <p:cNvGrpSpPr/>
          <p:nvPr/>
        </p:nvGrpSpPr>
        <p:grpSpPr>
          <a:xfrm>
            <a:off x="1241961" y="1965594"/>
            <a:ext cx="1100184" cy="1097086"/>
            <a:chOff x="2443684" y="3175058"/>
            <a:chExt cx="1100184" cy="1097086"/>
          </a:xfrm>
        </p:grpSpPr>
        <p:sp>
          <p:nvSpPr>
            <p:cNvPr id="93" name="Rectangle 92">
              <a:extLst>
                <a:ext uri="{FF2B5EF4-FFF2-40B4-BE49-F238E27FC236}">
                  <a16:creationId xmlns:a16="http://schemas.microsoft.com/office/drawing/2014/main" id="{C40E8975-38A9-4ED4-8066-908BA3C14056}"/>
                </a:ext>
              </a:extLst>
            </p:cNvPr>
            <p:cNvSpPr/>
            <p:nvPr/>
          </p:nvSpPr>
          <p:spPr>
            <a:xfrm>
              <a:off x="2443684" y="3175058"/>
              <a:ext cx="1100184" cy="1097086"/>
            </a:xfrm>
            <a:prstGeom prst="rect">
              <a:avLst/>
            </a:prstGeom>
            <a:solidFill>
              <a:srgbClr val="00C85A"/>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8DC5951B-4DBA-42EF-B07A-19F207625A6B}"/>
                </a:ext>
              </a:extLst>
            </p:cNvPr>
            <p:cNvSpPr txBox="1"/>
            <p:nvPr/>
          </p:nvSpPr>
          <p:spPr>
            <a:xfrm>
              <a:off x="2656798" y="3523546"/>
              <a:ext cx="694422" cy="400110"/>
            </a:xfrm>
            <a:prstGeom prst="rect">
              <a:avLst/>
            </a:prstGeom>
            <a:noFill/>
          </p:spPr>
          <p:txBody>
            <a:bodyPr wrap="none" rtlCol="0">
              <a:spAutoFit/>
            </a:bodyPr>
            <a:lstStyle/>
            <a:p>
              <a:pPr algn="ctr"/>
              <a:r>
                <a:rPr lang="en-US" sz="2000" b="1" dirty="0">
                  <a:solidFill>
                    <a:schemeClr val="bg1"/>
                  </a:solidFill>
                  <a:latin typeface="Century Gothic" panose="020B0502020202020204" pitchFamily="34" charset="0"/>
                  <a:cs typeface="Arial" panose="020B0604020202020204" pitchFamily="34" charset="0"/>
                </a:rPr>
                <a:t>52%</a:t>
              </a:r>
            </a:p>
          </p:txBody>
        </p:sp>
      </p:grpSp>
    </p:spTree>
    <p:extLst>
      <p:ext uri="{BB962C8B-B14F-4D97-AF65-F5344CB8AC3E}">
        <p14:creationId xmlns:p14="http://schemas.microsoft.com/office/powerpoint/2010/main" val="6273935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Shape 68">
            <a:extLst>
              <a:ext uri="{FF2B5EF4-FFF2-40B4-BE49-F238E27FC236}">
                <a16:creationId xmlns:a16="http://schemas.microsoft.com/office/drawing/2014/main" id="{D64C5834-2EF5-483A-9BAE-D21E1D7A980B}"/>
              </a:ext>
            </a:extLst>
          </p:cNvPr>
          <p:cNvSpPr/>
          <p:nvPr/>
        </p:nvSpPr>
        <p:spPr>
          <a:xfrm>
            <a:off x="3874464" y="4901963"/>
            <a:ext cx="2559345" cy="1178648"/>
          </a:xfrm>
          <a:custGeom>
            <a:avLst/>
            <a:gdLst>
              <a:gd name="connsiteX0" fmla="*/ 0 w 1927860"/>
              <a:gd name="connsiteY0" fmla="*/ 1639326 h 1639326"/>
              <a:gd name="connsiteX1" fmla="*/ 198120 w 1927860"/>
              <a:gd name="connsiteY1" fmla="*/ 1624086 h 1639326"/>
              <a:gd name="connsiteX2" fmla="*/ 266700 w 1927860"/>
              <a:gd name="connsiteY2" fmla="*/ 1585986 h 1639326"/>
              <a:gd name="connsiteX3" fmla="*/ 342900 w 1927860"/>
              <a:gd name="connsiteY3" fmla="*/ 1593606 h 1639326"/>
              <a:gd name="connsiteX4" fmla="*/ 403860 w 1927860"/>
              <a:gd name="connsiteY4" fmla="*/ 1547886 h 1639326"/>
              <a:gd name="connsiteX5" fmla="*/ 533400 w 1927860"/>
              <a:gd name="connsiteY5" fmla="*/ 1532646 h 1639326"/>
              <a:gd name="connsiteX6" fmla="*/ 609600 w 1927860"/>
              <a:gd name="connsiteY6" fmla="*/ 1387866 h 1639326"/>
              <a:gd name="connsiteX7" fmla="*/ 701040 w 1927860"/>
              <a:gd name="connsiteY7" fmla="*/ 1326906 h 1639326"/>
              <a:gd name="connsiteX8" fmla="*/ 739140 w 1927860"/>
              <a:gd name="connsiteY8" fmla="*/ 854466 h 1639326"/>
              <a:gd name="connsiteX9" fmla="*/ 815340 w 1927860"/>
              <a:gd name="connsiteY9" fmla="*/ 23886 h 1639326"/>
              <a:gd name="connsiteX10" fmla="*/ 891540 w 1927860"/>
              <a:gd name="connsiteY10" fmla="*/ 214386 h 1639326"/>
              <a:gd name="connsiteX11" fmla="*/ 982980 w 1927860"/>
              <a:gd name="connsiteY11" fmla="*/ 100086 h 1639326"/>
              <a:gd name="connsiteX12" fmla="*/ 1005840 w 1927860"/>
              <a:gd name="connsiteY12" fmla="*/ 267726 h 1639326"/>
              <a:gd name="connsiteX13" fmla="*/ 1028700 w 1927860"/>
              <a:gd name="connsiteY13" fmla="*/ 603006 h 1639326"/>
              <a:gd name="connsiteX14" fmla="*/ 1074420 w 1927860"/>
              <a:gd name="connsiteY14" fmla="*/ 1144026 h 1639326"/>
              <a:gd name="connsiteX15" fmla="*/ 1173480 w 1927860"/>
              <a:gd name="connsiteY15" fmla="*/ 1418346 h 1639326"/>
              <a:gd name="connsiteX16" fmla="*/ 1257300 w 1927860"/>
              <a:gd name="connsiteY16" fmla="*/ 1547886 h 1639326"/>
              <a:gd name="connsiteX17" fmla="*/ 1386840 w 1927860"/>
              <a:gd name="connsiteY17" fmla="*/ 1578366 h 1639326"/>
              <a:gd name="connsiteX18" fmla="*/ 1516380 w 1927860"/>
              <a:gd name="connsiteY18" fmla="*/ 1601226 h 1639326"/>
              <a:gd name="connsiteX19" fmla="*/ 1645920 w 1927860"/>
              <a:gd name="connsiteY19" fmla="*/ 1616466 h 1639326"/>
              <a:gd name="connsiteX20" fmla="*/ 1729740 w 1927860"/>
              <a:gd name="connsiteY20" fmla="*/ 1608846 h 1639326"/>
              <a:gd name="connsiteX21" fmla="*/ 1927860 w 1927860"/>
              <a:gd name="connsiteY21" fmla="*/ 1631706 h 16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860" h="1639326">
                <a:moveTo>
                  <a:pt x="0" y="1639326"/>
                </a:moveTo>
                <a:cubicBezTo>
                  <a:pt x="76835" y="1636151"/>
                  <a:pt x="153670" y="1632976"/>
                  <a:pt x="198120" y="1624086"/>
                </a:cubicBezTo>
                <a:cubicBezTo>
                  <a:pt x="242570" y="1615196"/>
                  <a:pt x="242570" y="1591066"/>
                  <a:pt x="266700" y="1585986"/>
                </a:cubicBezTo>
                <a:cubicBezTo>
                  <a:pt x="290830" y="1580906"/>
                  <a:pt x="320040" y="1599956"/>
                  <a:pt x="342900" y="1593606"/>
                </a:cubicBezTo>
                <a:cubicBezTo>
                  <a:pt x="365760" y="1587256"/>
                  <a:pt x="372110" y="1558046"/>
                  <a:pt x="403860" y="1547886"/>
                </a:cubicBezTo>
                <a:cubicBezTo>
                  <a:pt x="435610" y="1537726"/>
                  <a:pt x="499110" y="1559316"/>
                  <a:pt x="533400" y="1532646"/>
                </a:cubicBezTo>
                <a:cubicBezTo>
                  <a:pt x="567690" y="1505976"/>
                  <a:pt x="581660" y="1422156"/>
                  <a:pt x="609600" y="1387866"/>
                </a:cubicBezTo>
                <a:cubicBezTo>
                  <a:pt x="637540" y="1353576"/>
                  <a:pt x="679450" y="1415806"/>
                  <a:pt x="701040" y="1326906"/>
                </a:cubicBezTo>
                <a:cubicBezTo>
                  <a:pt x="722630" y="1238006"/>
                  <a:pt x="720090" y="1071636"/>
                  <a:pt x="739140" y="854466"/>
                </a:cubicBezTo>
                <a:cubicBezTo>
                  <a:pt x="758190" y="637296"/>
                  <a:pt x="789940" y="130566"/>
                  <a:pt x="815340" y="23886"/>
                </a:cubicBezTo>
                <a:cubicBezTo>
                  <a:pt x="840740" y="-82794"/>
                  <a:pt x="863600" y="201686"/>
                  <a:pt x="891540" y="214386"/>
                </a:cubicBezTo>
                <a:cubicBezTo>
                  <a:pt x="919480" y="227086"/>
                  <a:pt x="963930" y="91196"/>
                  <a:pt x="982980" y="100086"/>
                </a:cubicBezTo>
                <a:cubicBezTo>
                  <a:pt x="1002030" y="108976"/>
                  <a:pt x="998220" y="183906"/>
                  <a:pt x="1005840" y="267726"/>
                </a:cubicBezTo>
                <a:cubicBezTo>
                  <a:pt x="1013460" y="351546"/>
                  <a:pt x="1017270" y="456956"/>
                  <a:pt x="1028700" y="603006"/>
                </a:cubicBezTo>
                <a:cubicBezTo>
                  <a:pt x="1040130" y="749056"/>
                  <a:pt x="1050290" y="1008136"/>
                  <a:pt x="1074420" y="1144026"/>
                </a:cubicBezTo>
                <a:cubicBezTo>
                  <a:pt x="1098550" y="1279916"/>
                  <a:pt x="1143000" y="1351036"/>
                  <a:pt x="1173480" y="1418346"/>
                </a:cubicBezTo>
                <a:cubicBezTo>
                  <a:pt x="1203960" y="1485656"/>
                  <a:pt x="1221740" y="1521216"/>
                  <a:pt x="1257300" y="1547886"/>
                </a:cubicBezTo>
                <a:cubicBezTo>
                  <a:pt x="1292860" y="1574556"/>
                  <a:pt x="1343660" y="1569476"/>
                  <a:pt x="1386840" y="1578366"/>
                </a:cubicBezTo>
                <a:cubicBezTo>
                  <a:pt x="1430020" y="1587256"/>
                  <a:pt x="1473200" y="1594876"/>
                  <a:pt x="1516380" y="1601226"/>
                </a:cubicBezTo>
                <a:cubicBezTo>
                  <a:pt x="1559560" y="1607576"/>
                  <a:pt x="1610360" y="1615196"/>
                  <a:pt x="1645920" y="1616466"/>
                </a:cubicBezTo>
                <a:cubicBezTo>
                  <a:pt x="1681480" y="1617736"/>
                  <a:pt x="1682750" y="1606306"/>
                  <a:pt x="1729740" y="1608846"/>
                </a:cubicBezTo>
                <a:cubicBezTo>
                  <a:pt x="1776730" y="1611386"/>
                  <a:pt x="1852295" y="1621546"/>
                  <a:pt x="1927860" y="1631706"/>
                </a:cubicBezTo>
              </a:path>
            </a:pathLst>
          </a:custGeom>
          <a:solidFill>
            <a:srgbClr val="FF0808">
              <a:alpha val="2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2C4D7F5D-6E95-409F-8ECA-2C0C4796EB9E}"/>
              </a:ext>
            </a:extLst>
          </p:cNvPr>
          <p:cNvSpPr/>
          <p:nvPr/>
        </p:nvSpPr>
        <p:spPr>
          <a:xfrm>
            <a:off x="738507" y="2416685"/>
            <a:ext cx="1588210" cy="3634679"/>
          </a:xfrm>
          <a:custGeom>
            <a:avLst/>
            <a:gdLst>
              <a:gd name="connsiteX0" fmla="*/ 0 w 8237220"/>
              <a:gd name="connsiteY0" fmla="*/ 1478284 h 1615890"/>
              <a:gd name="connsiteX1" fmla="*/ 83820 w 8237220"/>
              <a:gd name="connsiteY1" fmla="*/ 1363984 h 1615890"/>
              <a:gd name="connsiteX2" fmla="*/ 175260 w 8237220"/>
              <a:gd name="connsiteY2" fmla="*/ 1402084 h 1615890"/>
              <a:gd name="connsiteX3" fmla="*/ 266700 w 8237220"/>
              <a:gd name="connsiteY3" fmla="*/ 1257304 h 1615890"/>
              <a:gd name="connsiteX4" fmla="*/ 381000 w 8237220"/>
              <a:gd name="connsiteY4" fmla="*/ 4 h 1615890"/>
              <a:gd name="connsiteX5" fmla="*/ 464820 w 8237220"/>
              <a:gd name="connsiteY5" fmla="*/ 1272544 h 1615890"/>
              <a:gd name="connsiteX6" fmla="*/ 571500 w 8237220"/>
              <a:gd name="connsiteY6" fmla="*/ 1455424 h 1615890"/>
              <a:gd name="connsiteX7" fmla="*/ 762000 w 8237220"/>
              <a:gd name="connsiteY7" fmla="*/ 1554484 h 1615890"/>
              <a:gd name="connsiteX8" fmla="*/ 1135380 w 8237220"/>
              <a:gd name="connsiteY8" fmla="*/ 1615444 h 1615890"/>
              <a:gd name="connsiteX9" fmla="*/ 1371600 w 8237220"/>
              <a:gd name="connsiteY9" fmla="*/ 1524004 h 1615890"/>
              <a:gd name="connsiteX10" fmla="*/ 1508760 w 8237220"/>
              <a:gd name="connsiteY10" fmla="*/ 1539244 h 1615890"/>
              <a:gd name="connsiteX11" fmla="*/ 1714500 w 8237220"/>
              <a:gd name="connsiteY11" fmla="*/ 1592584 h 1615890"/>
              <a:gd name="connsiteX12" fmla="*/ 1996440 w 8237220"/>
              <a:gd name="connsiteY12" fmla="*/ 1577344 h 1615890"/>
              <a:gd name="connsiteX13" fmla="*/ 2202180 w 8237220"/>
              <a:gd name="connsiteY13" fmla="*/ 1600204 h 1615890"/>
              <a:gd name="connsiteX14" fmla="*/ 2286000 w 8237220"/>
              <a:gd name="connsiteY14" fmla="*/ 1455424 h 1615890"/>
              <a:gd name="connsiteX15" fmla="*/ 2499360 w 8237220"/>
              <a:gd name="connsiteY15" fmla="*/ 1592584 h 1615890"/>
              <a:gd name="connsiteX16" fmla="*/ 2667000 w 8237220"/>
              <a:gd name="connsiteY16" fmla="*/ 1577344 h 1615890"/>
              <a:gd name="connsiteX17" fmla="*/ 2842260 w 8237220"/>
              <a:gd name="connsiteY17" fmla="*/ 1524004 h 1615890"/>
              <a:gd name="connsiteX18" fmla="*/ 3101340 w 8237220"/>
              <a:gd name="connsiteY18" fmla="*/ 1600204 h 1615890"/>
              <a:gd name="connsiteX19" fmla="*/ 3383280 w 8237220"/>
              <a:gd name="connsiteY19" fmla="*/ 1562104 h 1615890"/>
              <a:gd name="connsiteX20" fmla="*/ 3482340 w 8237220"/>
              <a:gd name="connsiteY20" fmla="*/ 1508764 h 1615890"/>
              <a:gd name="connsiteX21" fmla="*/ 3703320 w 8237220"/>
              <a:gd name="connsiteY21" fmla="*/ 1592584 h 1615890"/>
              <a:gd name="connsiteX22" fmla="*/ 4785360 w 8237220"/>
              <a:gd name="connsiteY22" fmla="*/ 1584964 h 1615890"/>
              <a:gd name="connsiteX23" fmla="*/ 4968240 w 8237220"/>
              <a:gd name="connsiteY23" fmla="*/ 1554484 h 1615890"/>
              <a:gd name="connsiteX24" fmla="*/ 5143500 w 8237220"/>
              <a:gd name="connsiteY24" fmla="*/ 1562104 h 1615890"/>
              <a:gd name="connsiteX25" fmla="*/ 5494020 w 8237220"/>
              <a:gd name="connsiteY25" fmla="*/ 1584964 h 1615890"/>
              <a:gd name="connsiteX26" fmla="*/ 5966460 w 8237220"/>
              <a:gd name="connsiteY26" fmla="*/ 1592584 h 1615890"/>
              <a:gd name="connsiteX27" fmla="*/ 7117080 w 8237220"/>
              <a:gd name="connsiteY27" fmla="*/ 1607824 h 1615890"/>
              <a:gd name="connsiteX28" fmla="*/ 8237220 w 8237220"/>
              <a:gd name="connsiteY28" fmla="*/ 1615444 h 1615890"/>
              <a:gd name="connsiteX0" fmla="*/ 0 w 8237220"/>
              <a:gd name="connsiteY0" fmla="*/ 1478284 h 1615568"/>
              <a:gd name="connsiteX1" fmla="*/ 83820 w 8237220"/>
              <a:gd name="connsiteY1" fmla="*/ 1363984 h 1615568"/>
              <a:gd name="connsiteX2" fmla="*/ 175260 w 8237220"/>
              <a:gd name="connsiteY2" fmla="*/ 1402084 h 1615568"/>
              <a:gd name="connsiteX3" fmla="*/ 266700 w 8237220"/>
              <a:gd name="connsiteY3" fmla="*/ 1257304 h 1615568"/>
              <a:gd name="connsiteX4" fmla="*/ 381000 w 8237220"/>
              <a:gd name="connsiteY4" fmla="*/ 4 h 1615568"/>
              <a:gd name="connsiteX5" fmla="*/ 464820 w 8237220"/>
              <a:gd name="connsiteY5" fmla="*/ 1272544 h 1615568"/>
              <a:gd name="connsiteX6" fmla="*/ 571500 w 8237220"/>
              <a:gd name="connsiteY6" fmla="*/ 1455424 h 1615568"/>
              <a:gd name="connsiteX7" fmla="*/ 762000 w 8237220"/>
              <a:gd name="connsiteY7" fmla="*/ 1554484 h 1615568"/>
              <a:gd name="connsiteX8" fmla="*/ 1135380 w 8237220"/>
              <a:gd name="connsiteY8" fmla="*/ 1615444 h 1615568"/>
              <a:gd name="connsiteX9" fmla="*/ 1508760 w 8237220"/>
              <a:gd name="connsiteY9" fmla="*/ 1539244 h 1615568"/>
              <a:gd name="connsiteX10" fmla="*/ 1714500 w 8237220"/>
              <a:gd name="connsiteY10" fmla="*/ 1592584 h 1615568"/>
              <a:gd name="connsiteX11" fmla="*/ 1996440 w 8237220"/>
              <a:gd name="connsiteY11" fmla="*/ 1577344 h 1615568"/>
              <a:gd name="connsiteX12" fmla="*/ 2202180 w 8237220"/>
              <a:gd name="connsiteY12" fmla="*/ 1600204 h 1615568"/>
              <a:gd name="connsiteX13" fmla="*/ 2286000 w 8237220"/>
              <a:gd name="connsiteY13" fmla="*/ 1455424 h 1615568"/>
              <a:gd name="connsiteX14" fmla="*/ 2499360 w 8237220"/>
              <a:gd name="connsiteY14" fmla="*/ 1592584 h 1615568"/>
              <a:gd name="connsiteX15" fmla="*/ 2667000 w 8237220"/>
              <a:gd name="connsiteY15" fmla="*/ 1577344 h 1615568"/>
              <a:gd name="connsiteX16" fmla="*/ 2842260 w 8237220"/>
              <a:gd name="connsiteY16" fmla="*/ 1524004 h 1615568"/>
              <a:gd name="connsiteX17" fmla="*/ 3101340 w 8237220"/>
              <a:gd name="connsiteY17" fmla="*/ 1600204 h 1615568"/>
              <a:gd name="connsiteX18" fmla="*/ 3383280 w 8237220"/>
              <a:gd name="connsiteY18" fmla="*/ 1562104 h 1615568"/>
              <a:gd name="connsiteX19" fmla="*/ 3482340 w 8237220"/>
              <a:gd name="connsiteY19" fmla="*/ 1508764 h 1615568"/>
              <a:gd name="connsiteX20" fmla="*/ 3703320 w 8237220"/>
              <a:gd name="connsiteY20" fmla="*/ 1592584 h 1615568"/>
              <a:gd name="connsiteX21" fmla="*/ 4785360 w 8237220"/>
              <a:gd name="connsiteY21" fmla="*/ 1584964 h 1615568"/>
              <a:gd name="connsiteX22" fmla="*/ 4968240 w 8237220"/>
              <a:gd name="connsiteY22" fmla="*/ 1554484 h 1615568"/>
              <a:gd name="connsiteX23" fmla="*/ 5143500 w 8237220"/>
              <a:gd name="connsiteY23" fmla="*/ 1562104 h 1615568"/>
              <a:gd name="connsiteX24" fmla="*/ 5494020 w 8237220"/>
              <a:gd name="connsiteY24" fmla="*/ 1584964 h 1615568"/>
              <a:gd name="connsiteX25" fmla="*/ 5966460 w 8237220"/>
              <a:gd name="connsiteY25" fmla="*/ 1592584 h 1615568"/>
              <a:gd name="connsiteX26" fmla="*/ 7117080 w 8237220"/>
              <a:gd name="connsiteY26" fmla="*/ 1607824 h 1615568"/>
              <a:gd name="connsiteX27" fmla="*/ 8237220 w 8237220"/>
              <a:gd name="connsiteY27" fmla="*/ 1615444 h 1615568"/>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714500 w 8237220"/>
              <a:gd name="connsiteY9" fmla="*/ 1592584 h 1615444"/>
              <a:gd name="connsiteX10" fmla="*/ 1996440 w 8237220"/>
              <a:gd name="connsiteY10" fmla="*/ 1577344 h 1615444"/>
              <a:gd name="connsiteX11" fmla="*/ 2202180 w 8237220"/>
              <a:gd name="connsiteY11" fmla="*/ 1600204 h 1615444"/>
              <a:gd name="connsiteX12" fmla="*/ 2286000 w 8237220"/>
              <a:gd name="connsiteY12" fmla="*/ 1455424 h 1615444"/>
              <a:gd name="connsiteX13" fmla="*/ 2499360 w 8237220"/>
              <a:gd name="connsiteY13" fmla="*/ 1592584 h 1615444"/>
              <a:gd name="connsiteX14" fmla="*/ 2667000 w 8237220"/>
              <a:gd name="connsiteY14" fmla="*/ 1577344 h 1615444"/>
              <a:gd name="connsiteX15" fmla="*/ 2842260 w 8237220"/>
              <a:gd name="connsiteY15" fmla="*/ 1524004 h 1615444"/>
              <a:gd name="connsiteX16" fmla="*/ 3101340 w 8237220"/>
              <a:gd name="connsiteY16" fmla="*/ 1600204 h 1615444"/>
              <a:gd name="connsiteX17" fmla="*/ 3383280 w 8237220"/>
              <a:gd name="connsiteY17" fmla="*/ 1562104 h 1615444"/>
              <a:gd name="connsiteX18" fmla="*/ 3482340 w 8237220"/>
              <a:gd name="connsiteY18" fmla="*/ 1508764 h 1615444"/>
              <a:gd name="connsiteX19" fmla="*/ 3703320 w 8237220"/>
              <a:gd name="connsiteY19" fmla="*/ 1592584 h 1615444"/>
              <a:gd name="connsiteX20" fmla="*/ 4785360 w 8237220"/>
              <a:gd name="connsiteY20" fmla="*/ 1584964 h 1615444"/>
              <a:gd name="connsiteX21" fmla="*/ 4968240 w 8237220"/>
              <a:gd name="connsiteY21" fmla="*/ 1554484 h 1615444"/>
              <a:gd name="connsiteX22" fmla="*/ 5143500 w 8237220"/>
              <a:gd name="connsiteY22" fmla="*/ 1562104 h 1615444"/>
              <a:gd name="connsiteX23" fmla="*/ 5494020 w 8237220"/>
              <a:gd name="connsiteY23" fmla="*/ 1584964 h 1615444"/>
              <a:gd name="connsiteX24" fmla="*/ 5966460 w 8237220"/>
              <a:gd name="connsiteY24" fmla="*/ 1592584 h 1615444"/>
              <a:gd name="connsiteX25" fmla="*/ 7117080 w 8237220"/>
              <a:gd name="connsiteY25" fmla="*/ 1607824 h 1615444"/>
              <a:gd name="connsiteX26" fmla="*/ 8237220 w 8237220"/>
              <a:gd name="connsiteY2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996440 w 8237220"/>
              <a:gd name="connsiteY9" fmla="*/ 1577344 h 1615444"/>
              <a:gd name="connsiteX10" fmla="*/ 2202180 w 8237220"/>
              <a:gd name="connsiteY10" fmla="*/ 1600204 h 1615444"/>
              <a:gd name="connsiteX11" fmla="*/ 2286000 w 8237220"/>
              <a:gd name="connsiteY11" fmla="*/ 1455424 h 1615444"/>
              <a:gd name="connsiteX12" fmla="*/ 2499360 w 8237220"/>
              <a:gd name="connsiteY12" fmla="*/ 1592584 h 1615444"/>
              <a:gd name="connsiteX13" fmla="*/ 2667000 w 8237220"/>
              <a:gd name="connsiteY13" fmla="*/ 1577344 h 1615444"/>
              <a:gd name="connsiteX14" fmla="*/ 2842260 w 8237220"/>
              <a:gd name="connsiteY14" fmla="*/ 1524004 h 1615444"/>
              <a:gd name="connsiteX15" fmla="*/ 3101340 w 8237220"/>
              <a:gd name="connsiteY15" fmla="*/ 1600204 h 1615444"/>
              <a:gd name="connsiteX16" fmla="*/ 3383280 w 8237220"/>
              <a:gd name="connsiteY16" fmla="*/ 1562104 h 1615444"/>
              <a:gd name="connsiteX17" fmla="*/ 3482340 w 8237220"/>
              <a:gd name="connsiteY17" fmla="*/ 1508764 h 1615444"/>
              <a:gd name="connsiteX18" fmla="*/ 3703320 w 8237220"/>
              <a:gd name="connsiteY18" fmla="*/ 1592584 h 1615444"/>
              <a:gd name="connsiteX19" fmla="*/ 4785360 w 8237220"/>
              <a:gd name="connsiteY19" fmla="*/ 1584964 h 1615444"/>
              <a:gd name="connsiteX20" fmla="*/ 4968240 w 8237220"/>
              <a:gd name="connsiteY20" fmla="*/ 1554484 h 1615444"/>
              <a:gd name="connsiteX21" fmla="*/ 5143500 w 8237220"/>
              <a:gd name="connsiteY21" fmla="*/ 1562104 h 1615444"/>
              <a:gd name="connsiteX22" fmla="*/ 5494020 w 8237220"/>
              <a:gd name="connsiteY22" fmla="*/ 1584964 h 1615444"/>
              <a:gd name="connsiteX23" fmla="*/ 5966460 w 8237220"/>
              <a:gd name="connsiteY23" fmla="*/ 1592584 h 1615444"/>
              <a:gd name="connsiteX24" fmla="*/ 7117080 w 8237220"/>
              <a:gd name="connsiteY24" fmla="*/ 1607824 h 1615444"/>
              <a:gd name="connsiteX25" fmla="*/ 8237220 w 8237220"/>
              <a:gd name="connsiteY2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02180 w 8237220"/>
              <a:gd name="connsiteY9" fmla="*/ 1600204 h 1615444"/>
              <a:gd name="connsiteX10" fmla="*/ 2286000 w 8237220"/>
              <a:gd name="connsiteY10" fmla="*/ 1455424 h 1615444"/>
              <a:gd name="connsiteX11" fmla="*/ 2499360 w 8237220"/>
              <a:gd name="connsiteY11" fmla="*/ 1592584 h 1615444"/>
              <a:gd name="connsiteX12" fmla="*/ 2667000 w 8237220"/>
              <a:gd name="connsiteY12" fmla="*/ 1577344 h 1615444"/>
              <a:gd name="connsiteX13" fmla="*/ 2842260 w 8237220"/>
              <a:gd name="connsiteY13" fmla="*/ 1524004 h 1615444"/>
              <a:gd name="connsiteX14" fmla="*/ 3101340 w 8237220"/>
              <a:gd name="connsiteY14" fmla="*/ 1600204 h 1615444"/>
              <a:gd name="connsiteX15" fmla="*/ 3383280 w 8237220"/>
              <a:gd name="connsiteY15" fmla="*/ 1562104 h 1615444"/>
              <a:gd name="connsiteX16" fmla="*/ 3482340 w 8237220"/>
              <a:gd name="connsiteY16" fmla="*/ 1508764 h 1615444"/>
              <a:gd name="connsiteX17" fmla="*/ 3703320 w 8237220"/>
              <a:gd name="connsiteY17" fmla="*/ 1592584 h 1615444"/>
              <a:gd name="connsiteX18" fmla="*/ 4785360 w 8237220"/>
              <a:gd name="connsiteY18" fmla="*/ 1584964 h 1615444"/>
              <a:gd name="connsiteX19" fmla="*/ 4968240 w 8237220"/>
              <a:gd name="connsiteY19" fmla="*/ 1554484 h 1615444"/>
              <a:gd name="connsiteX20" fmla="*/ 5143500 w 8237220"/>
              <a:gd name="connsiteY20" fmla="*/ 1562104 h 1615444"/>
              <a:gd name="connsiteX21" fmla="*/ 5494020 w 8237220"/>
              <a:gd name="connsiteY21" fmla="*/ 1584964 h 1615444"/>
              <a:gd name="connsiteX22" fmla="*/ 5966460 w 8237220"/>
              <a:gd name="connsiteY22" fmla="*/ 1592584 h 1615444"/>
              <a:gd name="connsiteX23" fmla="*/ 7117080 w 8237220"/>
              <a:gd name="connsiteY23" fmla="*/ 1607824 h 1615444"/>
              <a:gd name="connsiteX24" fmla="*/ 8237220 w 8237220"/>
              <a:gd name="connsiteY2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86000 w 8237220"/>
              <a:gd name="connsiteY9" fmla="*/ 1455424 h 1615444"/>
              <a:gd name="connsiteX10" fmla="*/ 2499360 w 8237220"/>
              <a:gd name="connsiteY10" fmla="*/ 1592584 h 1615444"/>
              <a:gd name="connsiteX11" fmla="*/ 2667000 w 8237220"/>
              <a:gd name="connsiteY11" fmla="*/ 1577344 h 1615444"/>
              <a:gd name="connsiteX12" fmla="*/ 2842260 w 8237220"/>
              <a:gd name="connsiteY12" fmla="*/ 1524004 h 1615444"/>
              <a:gd name="connsiteX13" fmla="*/ 3101340 w 8237220"/>
              <a:gd name="connsiteY13" fmla="*/ 1600204 h 1615444"/>
              <a:gd name="connsiteX14" fmla="*/ 3383280 w 8237220"/>
              <a:gd name="connsiteY14" fmla="*/ 1562104 h 1615444"/>
              <a:gd name="connsiteX15" fmla="*/ 3482340 w 8237220"/>
              <a:gd name="connsiteY15" fmla="*/ 1508764 h 1615444"/>
              <a:gd name="connsiteX16" fmla="*/ 3703320 w 8237220"/>
              <a:gd name="connsiteY16" fmla="*/ 1592584 h 1615444"/>
              <a:gd name="connsiteX17" fmla="*/ 4785360 w 8237220"/>
              <a:gd name="connsiteY17" fmla="*/ 1584964 h 1615444"/>
              <a:gd name="connsiteX18" fmla="*/ 4968240 w 8237220"/>
              <a:gd name="connsiteY18" fmla="*/ 1554484 h 1615444"/>
              <a:gd name="connsiteX19" fmla="*/ 5143500 w 8237220"/>
              <a:gd name="connsiteY19" fmla="*/ 1562104 h 1615444"/>
              <a:gd name="connsiteX20" fmla="*/ 5494020 w 8237220"/>
              <a:gd name="connsiteY20" fmla="*/ 1584964 h 1615444"/>
              <a:gd name="connsiteX21" fmla="*/ 5966460 w 8237220"/>
              <a:gd name="connsiteY21" fmla="*/ 1592584 h 1615444"/>
              <a:gd name="connsiteX22" fmla="*/ 7117080 w 8237220"/>
              <a:gd name="connsiteY22" fmla="*/ 1607824 h 1615444"/>
              <a:gd name="connsiteX23" fmla="*/ 8237220 w 8237220"/>
              <a:gd name="connsiteY2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499360 w 8237220"/>
              <a:gd name="connsiteY9" fmla="*/ 1592584 h 1615444"/>
              <a:gd name="connsiteX10" fmla="*/ 2667000 w 8237220"/>
              <a:gd name="connsiteY10" fmla="*/ 1577344 h 1615444"/>
              <a:gd name="connsiteX11" fmla="*/ 2842260 w 8237220"/>
              <a:gd name="connsiteY11" fmla="*/ 1524004 h 1615444"/>
              <a:gd name="connsiteX12" fmla="*/ 3101340 w 8237220"/>
              <a:gd name="connsiteY12" fmla="*/ 1600204 h 1615444"/>
              <a:gd name="connsiteX13" fmla="*/ 3383280 w 8237220"/>
              <a:gd name="connsiteY13" fmla="*/ 1562104 h 1615444"/>
              <a:gd name="connsiteX14" fmla="*/ 3482340 w 8237220"/>
              <a:gd name="connsiteY14" fmla="*/ 1508764 h 1615444"/>
              <a:gd name="connsiteX15" fmla="*/ 3703320 w 8237220"/>
              <a:gd name="connsiteY15" fmla="*/ 1592584 h 1615444"/>
              <a:gd name="connsiteX16" fmla="*/ 4785360 w 8237220"/>
              <a:gd name="connsiteY16" fmla="*/ 1584964 h 1615444"/>
              <a:gd name="connsiteX17" fmla="*/ 4968240 w 8237220"/>
              <a:gd name="connsiteY17" fmla="*/ 1554484 h 1615444"/>
              <a:gd name="connsiteX18" fmla="*/ 5143500 w 8237220"/>
              <a:gd name="connsiteY18" fmla="*/ 1562104 h 1615444"/>
              <a:gd name="connsiteX19" fmla="*/ 5494020 w 8237220"/>
              <a:gd name="connsiteY19" fmla="*/ 1584964 h 1615444"/>
              <a:gd name="connsiteX20" fmla="*/ 5966460 w 8237220"/>
              <a:gd name="connsiteY20" fmla="*/ 1592584 h 1615444"/>
              <a:gd name="connsiteX21" fmla="*/ 7117080 w 8237220"/>
              <a:gd name="connsiteY21" fmla="*/ 1607824 h 1615444"/>
              <a:gd name="connsiteX22" fmla="*/ 8237220 w 8237220"/>
              <a:gd name="connsiteY2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667000 w 8237220"/>
              <a:gd name="connsiteY9" fmla="*/ 1577344 h 1615444"/>
              <a:gd name="connsiteX10" fmla="*/ 2842260 w 8237220"/>
              <a:gd name="connsiteY10" fmla="*/ 1524004 h 1615444"/>
              <a:gd name="connsiteX11" fmla="*/ 3101340 w 8237220"/>
              <a:gd name="connsiteY11" fmla="*/ 1600204 h 1615444"/>
              <a:gd name="connsiteX12" fmla="*/ 3383280 w 8237220"/>
              <a:gd name="connsiteY12" fmla="*/ 1562104 h 1615444"/>
              <a:gd name="connsiteX13" fmla="*/ 3482340 w 8237220"/>
              <a:gd name="connsiteY13" fmla="*/ 1508764 h 1615444"/>
              <a:gd name="connsiteX14" fmla="*/ 3703320 w 8237220"/>
              <a:gd name="connsiteY14" fmla="*/ 1592584 h 1615444"/>
              <a:gd name="connsiteX15" fmla="*/ 4785360 w 8237220"/>
              <a:gd name="connsiteY15" fmla="*/ 1584964 h 1615444"/>
              <a:gd name="connsiteX16" fmla="*/ 4968240 w 8237220"/>
              <a:gd name="connsiteY16" fmla="*/ 1554484 h 1615444"/>
              <a:gd name="connsiteX17" fmla="*/ 5143500 w 8237220"/>
              <a:gd name="connsiteY17" fmla="*/ 1562104 h 1615444"/>
              <a:gd name="connsiteX18" fmla="*/ 5494020 w 8237220"/>
              <a:gd name="connsiteY18" fmla="*/ 1584964 h 1615444"/>
              <a:gd name="connsiteX19" fmla="*/ 5966460 w 8237220"/>
              <a:gd name="connsiteY19" fmla="*/ 1592584 h 1615444"/>
              <a:gd name="connsiteX20" fmla="*/ 7117080 w 8237220"/>
              <a:gd name="connsiteY20" fmla="*/ 1607824 h 1615444"/>
              <a:gd name="connsiteX21" fmla="*/ 8237220 w 8237220"/>
              <a:gd name="connsiteY2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842260 w 8237220"/>
              <a:gd name="connsiteY9" fmla="*/ 1524004 h 1615444"/>
              <a:gd name="connsiteX10" fmla="*/ 3101340 w 8237220"/>
              <a:gd name="connsiteY10" fmla="*/ 1600204 h 1615444"/>
              <a:gd name="connsiteX11" fmla="*/ 3383280 w 8237220"/>
              <a:gd name="connsiteY11" fmla="*/ 1562104 h 1615444"/>
              <a:gd name="connsiteX12" fmla="*/ 3482340 w 8237220"/>
              <a:gd name="connsiteY12" fmla="*/ 1508764 h 1615444"/>
              <a:gd name="connsiteX13" fmla="*/ 3703320 w 8237220"/>
              <a:gd name="connsiteY13" fmla="*/ 1592584 h 1615444"/>
              <a:gd name="connsiteX14" fmla="*/ 4785360 w 8237220"/>
              <a:gd name="connsiteY14" fmla="*/ 1584964 h 1615444"/>
              <a:gd name="connsiteX15" fmla="*/ 4968240 w 8237220"/>
              <a:gd name="connsiteY15" fmla="*/ 1554484 h 1615444"/>
              <a:gd name="connsiteX16" fmla="*/ 5143500 w 8237220"/>
              <a:gd name="connsiteY16" fmla="*/ 1562104 h 1615444"/>
              <a:gd name="connsiteX17" fmla="*/ 5494020 w 8237220"/>
              <a:gd name="connsiteY17" fmla="*/ 1584964 h 1615444"/>
              <a:gd name="connsiteX18" fmla="*/ 5966460 w 8237220"/>
              <a:gd name="connsiteY18" fmla="*/ 1592584 h 1615444"/>
              <a:gd name="connsiteX19" fmla="*/ 7117080 w 8237220"/>
              <a:gd name="connsiteY19" fmla="*/ 1607824 h 1615444"/>
              <a:gd name="connsiteX20" fmla="*/ 8237220 w 8237220"/>
              <a:gd name="connsiteY2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101340 w 8237220"/>
              <a:gd name="connsiteY9" fmla="*/ 1600204 h 1615444"/>
              <a:gd name="connsiteX10" fmla="*/ 3383280 w 8237220"/>
              <a:gd name="connsiteY10" fmla="*/ 1562104 h 1615444"/>
              <a:gd name="connsiteX11" fmla="*/ 3482340 w 8237220"/>
              <a:gd name="connsiteY11" fmla="*/ 1508764 h 1615444"/>
              <a:gd name="connsiteX12" fmla="*/ 3703320 w 8237220"/>
              <a:gd name="connsiteY12" fmla="*/ 1592584 h 1615444"/>
              <a:gd name="connsiteX13" fmla="*/ 4785360 w 8237220"/>
              <a:gd name="connsiteY13" fmla="*/ 1584964 h 1615444"/>
              <a:gd name="connsiteX14" fmla="*/ 4968240 w 8237220"/>
              <a:gd name="connsiteY14" fmla="*/ 1554484 h 1615444"/>
              <a:gd name="connsiteX15" fmla="*/ 5143500 w 8237220"/>
              <a:gd name="connsiteY15" fmla="*/ 1562104 h 1615444"/>
              <a:gd name="connsiteX16" fmla="*/ 5494020 w 8237220"/>
              <a:gd name="connsiteY16" fmla="*/ 1584964 h 1615444"/>
              <a:gd name="connsiteX17" fmla="*/ 5966460 w 8237220"/>
              <a:gd name="connsiteY17" fmla="*/ 1592584 h 1615444"/>
              <a:gd name="connsiteX18" fmla="*/ 7117080 w 8237220"/>
              <a:gd name="connsiteY18" fmla="*/ 1607824 h 1615444"/>
              <a:gd name="connsiteX19" fmla="*/ 8237220 w 8237220"/>
              <a:gd name="connsiteY19"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383280 w 8237220"/>
              <a:gd name="connsiteY9" fmla="*/ 1562104 h 1615444"/>
              <a:gd name="connsiteX10" fmla="*/ 3482340 w 8237220"/>
              <a:gd name="connsiteY10" fmla="*/ 1508764 h 1615444"/>
              <a:gd name="connsiteX11" fmla="*/ 3703320 w 8237220"/>
              <a:gd name="connsiteY11" fmla="*/ 1592584 h 1615444"/>
              <a:gd name="connsiteX12" fmla="*/ 4785360 w 8237220"/>
              <a:gd name="connsiteY12" fmla="*/ 1584964 h 1615444"/>
              <a:gd name="connsiteX13" fmla="*/ 4968240 w 8237220"/>
              <a:gd name="connsiteY13" fmla="*/ 1554484 h 1615444"/>
              <a:gd name="connsiteX14" fmla="*/ 5143500 w 8237220"/>
              <a:gd name="connsiteY14" fmla="*/ 1562104 h 1615444"/>
              <a:gd name="connsiteX15" fmla="*/ 5494020 w 8237220"/>
              <a:gd name="connsiteY15" fmla="*/ 1584964 h 1615444"/>
              <a:gd name="connsiteX16" fmla="*/ 5966460 w 8237220"/>
              <a:gd name="connsiteY16" fmla="*/ 1592584 h 1615444"/>
              <a:gd name="connsiteX17" fmla="*/ 7117080 w 8237220"/>
              <a:gd name="connsiteY17" fmla="*/ 1607824 h 1615444"/>
              <a:gd name="connsiteX18" fmla="*/ 8237220 w 8237220"/>
              <a:gd name="connsiteY18"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482340 w 8237220"/>
              <a:gd name="connsiteY9" fmla="*/ 1508764 h 1615444"/>
              <a:gd name="connsiteX10" fmla="*/ 3703320 w 8237220"/>
              <a:gd name="connsiteY10" fmla="*/ 1592584 h 1615444"/>
              <a:gd name="connsiteX11" fmla="*/ 4785360 w 8237220"/>
              <a:gd name="connsiteY11" fmla="*/ 1584964 h 1615444"/>
              <a:gd name="connsiteX12" fmla="*/ 4968240 w 8237220"/>
              <a:gd name="connsiteY12" fmla="*/ 1554484 h 1615444"/>
              <a:gd name="connsiteX13" fmla="*/ 5143500 w 8237220"/>
              <a:gd name="connsiteY13" fmla="*/ 1562104 h 1615444"/>
              <a:gd name="connsiteX14" fmla="*/ 5494020 w 8237220"/>
              <a:gd name="connsiteY14" fmla="*/ 1584964 h 1615444"/>
              <a:gd name="connsiteX15" fmla="*/ 5966460 w 8237220"/>
              <a:gd name="connsiteY15" fmla="*/ 1592584 h 1615444"/>
              <a:gd name="connsiteX16" fmla="*/ 7117080 w 8237220"/>
              <a:gd name="connsiteY16" fmla="*/ 1607824 h 1615444"/>
              <a:gd name="connsiteX17" fmla="*/ 8237220 w 8237220"/>
              <a:gd name="connsiteY17"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703320 w 8237220"/>
              <a:gd name="connsiteY9" fmla="*/ 1592584 h 1615444"/>
              <a:gd name="connsiteX10" fmla="*/ 4785360 w 8237220"/>
              <a:gd name="connsiteY10" fmla="*/ 1584964 h 1615444"/>
              <a:gd name="connsiteX11" fmla="*/ 4968240 w 8237220"/>
              <a:gd name="connsiteY11" fmla="*/ 1554484 h 1615444"/>
              <a:gd name="connsiteX12" fmla="*/ 5143500 w 8237220"/>
              <a:gd name="connsiteY12" fmla="*/ 1562104 h 1615444"/>
              <a:gd name="connsiteX13" fmla="*/ 5494020 w 8237220"/>
              <a:gd name="connsiteY13" fmla="*/ 1584964 h 1615444"/>
              <a:gd name="connsiteX14" fmla="*/ 5966460 w 8237220"/>
              <a:gd name="connsiteY14" fmla="*/ 1592584 h 1615444"/>
              <a:gd name="connsiteX15" fmla="*/ 7117080 w 8237220"/>
              <a:gd name="connsiteY15" fmla="*/ 1607824 h 1615444"/>
              <a:gd name="connsiteX16" fmla="*/ 8237220 w 8237220"/>
              <a:gd name="connsiteY1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785360 w 8237220"/>
              <a:gd name="connsiteY9" fmla="*/ 1584964 h 1615444"/>
              <a:gd name="connsiteX10" fmla="*/ 4968240 w 8237220"/>
              <a:gd name="connsiteY10" fmla="*/ 1554484 h 1615444"/>
              <a:gd name="connsiteX11" fmla="*/ 5143500 w 8237220"/>
              <a:gd name="connsiteY11" fmla="*/ 1562104 h 1615444"/>
              <a:gd name="connsiteX12" fmla="*/ 5494020 w 8237220"/>
              <a:gd name="connsiteY12" fmla="*/ 1584964 h 1615444"/>
              <a:gd name="connsiteX13" fmla="*/ 5966460 w 8237220"/>
              <a:gd name="connsiteY13" fmla="*/ 1592584 h 1615444"/>
              <a:gd name="connsiteX14" fmla="*/ 7117080 w 8237220"/>
              <a:gd name="connsiteY14" fmla="*/ 1607824 h 1615444"/>
              <a:gd name="connsiteX15" fmla="*/ 8237220 w 8237220"/>
              <a:gd name="connsiteY1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968240 w 8237220"/>
              <a:gd name="connsiteY9" fmla="*/ 1554484 h 1615444"/>
              <a:gd name="connsiteX10" fmla="*/ 5143500 w 8237220"/>
              <a:gd name="connsiteY10" fmla="*/ 1562104 h 1615444"/>
              <a:gd name="connsiteX11" fmla="*/ 5494020 w 8237220"/>
              <a:gd name="connsiteY11" fmla="*/ 1584964 h 1615444"/>
              <a:gd name="connsiteX12" fmla="*/ 5966460 w 8237220"/>
              <a:gd name="connsiteY12" fmla="*/ 1592584 h 1615444"/>
              <a:gd name="connsiteX13" fmla="*/ 7117080 w 8237220"/>
              <a:gd name="connsiteY13" fmla="*/ 1607824 h 1615444"/>
              <a:gd name="connsiteX14" fmla="*/ 8237220 w 8237220"/>
              <a:gd name="connsiteY1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143500 w 8237220"/>
              <a:gd name="connsiteY9" fmla="*/ 1562104 h 1615444"/>
              <a:gd name="connsiteX10" fmla="*/ 5494020 w 8237220"/>
              <a:gd name="connsiteY10" fmla="*/ 1584964 h 1615444"/>
              <a:gd name="connsiteX11" fmla="*/ 5966460 w 8237220"/>
              <a:gd name="connsiteY11" fmla="*/ 1592584 h 1615444"/>
              <a:gd name="connsiteX12" fmla="*/ 7117080 w 8237220"/>
              <a:gd name="connsiteY12" fmla="*/ 1607824 h 1615444"/>
              <a:gd name="connsiteX13" fmla="*/ 8237220 w 8237220"/>
              <a:gd name="connsiteY1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494020 w 8237220"/>
              <a:gd name="connsiteY9" fmla="*/ 1584964 h 1615444"/>
              <a:gd name="connsiteX10" fmla="*/ 5966460 w 8237220"/>
              <a:gd name="connsiteY10" fmla="*/ 1592584 h 1615444"/>
              <a:gd name="connsiteX11" fmla="*/ 7117080 w 8237220"/>
              <a:gd name="connsiteY11" fmla="*/ 1607824 h 1615444"/>
              <a:gd name="connsiteX12" fmla="*/ 8237220 w 8237220"/>
              <a:gd name="connsiteY1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966460 w 8237220"/>
              <a:gd name="connsiteY9" fmla="*/ 1592584 h 1615444"/>
              <a:gd name="connsiteX10" fmla="*/ 7117080 w 8237220"/>
              <a:gd name="connsiteY10" fmla="*/ 1607824 h 1615444"/>
              <a:gd name="connsiteX11" fmla="*/ 8237220 w 8237220"/>
              <a:gd name="connsiteY1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7117080 w 8237220"/>
              <a:gd name="connsiteY9" fmla="*/ 1607824 h 1615444"/>
              <a:gd name="connsiteX10" fmla="*/ 8237220 w 8237220"/>
              <a:gd name="connsiteY1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8237220 w 8237220"/>
              <a:gd name="connsiteY9" fmla="*/ 1615444 h 1615444"/>
              <a:gd name="connsiteX0" fmla="*/ 0 w 1135380"/>
              <a:gd name="connsiteY0" fmla="*/ 1478284 h 1615444"/>
              <a:gd name="connsiteX1" fmla="*/ 83820 w 1135380"/>
              <a:gd name="connsiteY1" fmla="*/ 1363984 h 1615444"/>
              <a:gd name="connsiteX2" fmla="*/ 175260 w 1135380"/>
              <a:gd name="connsiteY2" fmla="*/ 1402084 h 1615444"/>
              <a:gd name="connsiteX3" fmla="*/ 266700 w 1135380"/>
              <a:gd name="connsiteY3" fmla="*/ 1257304 h 1615444"/>
              <a:gd name="connsiteX4" fmla="*/ 381000 w 1135380"/>
              <a:gd name="connsiteY4" fmla="*/ 4 h 1615444"/>
              <a:gd name="connsiteX5" fmla="*/ 464820 w 1135380"/>
              <a:gd name="connsiteY5" fmla="*/ 1272544 h 1615444"/>
              <a:gd name="connsiteX6" fmla="*/ 571500 w 1135380"/>
              <a:gd name="connsiteY6" fmla="*/ 1455424 h 1615444"/>
              <a:gd name="connsiteX7" fmla="*/ 762000 w 1135380"/>
              <a:gd name="connsiteY7" fmla="*/ 1554484 h 1615444"/>
              <a:gd name="connsiteX8" fmla="*/ 1135380 w 1135380"/>
              <a:gd name="connsiteY8" fmla="*/ 1615444 h 1615444"/>
              <a:gd name="connsiteX0" fmla="*/ 0 w 1196340"/>
              <a:gd name="connsiteY0" fmla="*/ 1485904 h 1615444"/>
              <a:gd name="connsiteX1" fmla="*/ 144780 w 1196340"/>
              <a:gd name="connsiteY1" fmla="*/ 1363984 h 1615444"/>
              <a:gd name="connsiteX2" fmla="*/ 236220 w 1196340"/>
              <a:gd name="connsiteY2" fmla="*/ 1402084 h 1615444"/>
              <a:gd name="connsiteX3" fmla="*/ 327660 w 1196340"/>
              <a:gd name="connsiteY3" fmla="*/ 1257304 h 1615444"/>
              <a:gd name="connsiteX4" fmla="*/ 441960 w 1196340"/>
              <a:gd name="connsiteY4" fmla="*/ 4 h 1615444"/>
              <a:gd name="connsiteX5" fmla="*/ 525780 w 1196340"/>
              <a:gd name="connsiteY5" fmla="*/ 1272544 h 1615444"/>
              <a:gd name="connsiteX6" fmla="*/ 632460 w 1196340"/>
              <a:gd name="connsiteY6" fmla="*/ 1455424 h 1615444"/>
              <a:gd name="connsiteX7" fmla="*/ 822960 w 1196340"/>
              <a:gd name="connsiteY7" fmla="*/ 1554484 h 1615444"/>
              <a:gd name="connsiteX8" fmla="*/ 1196340 w 1196340"/>
              <a:gd name="connsiteY8" fmla="*/ 1615444 h 161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40" h="1615444">
                <a:moveTo>
                  <a:pt x="0" y="1485904"/>
                </a:moveTo>
                <a:cubicBezTo>
                  <a:pt x="27305" y="1435104"/>
                  <a:pt x="105410" y="1377954"/>
                  <a:pt x="144780" y="1363984"/>
                </a:cubicBezTo>
                <a:cubicBezTo>
                  <a:pt x="184150" y="1350014"/>
                  <a:pt x="205740" y="1419864"/>
                  <a:pt x="236220" y="1402084"/>
                </a:cubicBezTo>
                <a:cubicBezTo>
                  <a:pt x="266700" y="1384304"/>
                  <a:pt x="293370" y="1490984"/>
                  <a:pt x="327660" y="1257304"/>
                </a:cubicBezTo>
                <a:cubicBezTo>
                  <a:pt x="361950" y="1023624"/>
                  <a:pt x="408940" y="-2536"/>
                  <a:pt x="441960" y="4"/>
                </a:cubicBezTo>
                <a:cubicBezTo>
                  <a:pt x="474980" y="2544"/>
                  <a:pt x="494030" y="1029974"/>
                  <a:pt x="525780" y="1272544"/>
                </a:cubicBezTo>
                <a:cubicBezTo>
                  <a:pt x="557530" y="1515114"/>
                  <a:pt x="582930" y="1408434"/>
                  <a:pt x="632460" y="1455424"/>
                </a:cubicBezTo>
                <a:cubicBezTo>
                  <a:pt x="681990" y="1502414"/>
                  <a:pt x="728980" y="1527814"/>
                  <a:pt x="822960" y="1554484"/>
                </a:cubicBezTo>
                <a:cubicBezTo>
                  <a:pt x="916940" y="1581154"/>
                  <a:pt x="1037590" y="1609094"/>
                  <a:pt x="1196340" y="1615444"/>
                </a:cubicBezTo>
              </a:path>
            </a:pathLst>
          </a:cu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A4E2C158-6A24-42D5-BEA2-AA99AB153F07}"/>
              </a:ext>
            </a:extLst>
          </p:cNvPr>
          <p:cNvPicPr>
            <a:picLocks noChangeAspect="1"/>
          </p:cNvPicPr>
          <p:nvPr/>
        </p:nvPicPr>
        <p:blipFill>
          <a:blip r:embed="rId3"/>
          <a:stretch>
            <a:fillRect/>
          </a:stretch>
        </p:blipFill>
        <p:spPr>
          <a:xfrm>
            <a:off x="177421" y="64367"/>
            <a:ext cx="2300486" cy="2296607"/>
          </a:xfrm>
          <a:prstGeom prst="rect">
            <a:avLst/>
          </a:prstGeom>
        </p:spPr>
      </p:pic>
      <p:pic>
        <p:nvPicPr>
          <p:cNvPr id="35" name="Picture 34">
            <a:extLst>
              <a:ext uri="{FF2B5EF4-FFF2-40B4-BE49-F238E27FC236}">
                <a16:creationId xmlns:a16="http://schemas.microsoft.com/office/drawing/2014/main" id="{743B7C10-A112-466A-AA7E-70B01B9E4B80}"/>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8" name="TextBox 37">
            <a:extLst>
              <a:ext uri="{FF2B5EF4-FFF2-40B4-BE49-F238E27FC236}">
                <a16:creationId xmlns:a16="http://schemas.microsoft.com/office/drawing/2014/main" id="{F0ED291B-7738-43E2-AE1C-87D39F3A2348}"/>
              </a:ext>
            </a:extLst>
          </p:cNvPr>
          <p:cNvSpPr txBox="1"/>
          <p:nvPr/>
        </p:nvSpPr>
        <p:spPr>
          <a:xfrm>
            <a:off x="2477907" y="1039240"/>
            <a:ext cx="2715808" cy="461665"/>
          </a:xfrm>
          <a:prstGeom prst="rect">
            <a:avLst/>
          </a:prstGeom>
          <a:noFill/>
        </p:spPr>
        <p:txBody>
          <a:bodyPr wrap="none" rtlCol="0">
            <a:spAutoFit/>
          </a:bodyPr>
          <a:lstStyle/>
          <a:p>
            <a:r>
              <a:rPr lang="en-US" sz="2400" b="1" dirty="0"/>
              <a:t>CELEBRITY POLITICS</a:t>
            </a:r>
            <a:endParaRPr lang="en-CA" sz="2400" b="1" dirty="0"/>
          </a:p>
        </p:txBody>
      </p:sp>
      <p:grpSp>
        <p:nvGrpSpPr>
          <p:cNvPr id="39" name="Group 38">
            <a:extLst>
              <a:ext uri="{FF2B5EF4-FFF2-40B4-BE49-F238E27FC236}">
                <a16:creationId xmlns:a16="http://schemas.microsoft.com/office/drawing/2014/main" id="{63AB5254-8507-48F3-BEF2-90BB2CCE1D99}"/>
              </a:ext>
            </a:extLst>
          </p:cNvPr>
          <p:cNvGrpSpPr/>
          <p:nvPr/>
        </p:nvGrpSpPr>
        <p:grpSpPr>
          <a:xfrm>
            <a:off x="332459" y="2254830"/>
            <a:ext cx="11835858" cy="4153874"/>
            <a:chOff x="332459" y="2254830"/>
            <a:chExt cx="11835858" cy="4153874"/>
          </a:xfrm>
        </p:grpSpPr>
        <p:sp>
          <p:nvSpPr>
            <p:cNvPr id="40" name="TextBox 39">
              <a:extLst>
                <a:ext uri="{FF2B5EF4-FFF2-40B4-BE49-F238E27FC236}">
                  <a16:creationId xmlns:a16="http://schemas.microsoft.com/office/drawing/2014/main" id="{3DB98F69-9614-4554-8109-79767F4D89C0}"/>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1" name="TextBox 40">
              <a:extLst>
                <a:ext uri="{FF2B5EF4-FFF2-40B4-BE49-F238E27FC236}">
                  <a16:creationId xmlns:a16="http://schemas.microsoft.com/office/drawing/2014/main" id="{6BD95E11-1159-44CF-B089-913AA3B8DE9E}"/>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2" name="TextBox 41">
              <a:extLst>
                <a:ext uri="{FF2B5EF4-FFF2-40B4-BE49-F238E27FC236}">
                  <a16:creationId xmlns:a16="http://schemas.microsoft.com/office/drawing/2014/main" id="{C157FF0C-60C0-4BD8-874C-5C464B9C3F8A}"/>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43" name="TextBox 42">
              <a:extLst>
                <a:ext uri="{FF2B5EF4-FFF2-40B4-BE49-F238E27FC236}">
                  <a16:creationId xmlns:a16="http://schemas.microsoft.com/office/drawing/2014/main" id="{48A3EC1E-F2BC-49E9-81AA-920D279183B5}"/>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44" name="TextBox 43">
              <a:extLst>
                <a:ext uri="{FF2B5EF4-FFF2-40B4-BE49-F238E27FC236}">
                  <a16:creationId xmlns:a16="http://schemas.microsoft.com/office/drawing/2014/main" id="{08B224BB-D27D-4948-827B-DC0B0138D50E}"/>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45" name="TextBox 44">
              <a:extLst>
                <a:ext uri="{FF2B5EF4-FFF2-40B4-BE49-F238E27FC236}">
                  <a16:creationId xmlns:a16="http://schemas.microsoft.com/office/drawing/2014/main" id="{2A62F3DA-D7B6-4578-A399-12015526522E}"/>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46" name="Straight Connector 45">
              <a:extLst>
                <a:ext uri="{FF2B5EF4-FFF2-40B4-BE49-F238E27FC236}">
                  <a16:creationId xmlns:a16="http://schemas.microsoft.com/office/drawing/2014/main" id="{EAB5127A-14FC-4A20-AB89-3A664F094270}"/>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571C4CF-6094-4306-B727-62C3D483211E}"/>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40B4B56-C3B3-4F23-827B-8B3900110DFD}"/>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826DC93-5F06-4829-8414-0DB92E53CA4B}"/>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BDBCF305-F86E-4A60-813B-473531A18B14}"/>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2" name="Freeform: Shape 31">
            <a:extLst>
              <a:ext uri="{FF2B5EF4-FFF2-40B4-BE49-F238E27FC236}">
                <a16:creationId xmlns:a16="http://schemas.microsoft.com/office/drawing/2014/main" id="{4705555F-C5EC-4791-A581-E440394F5F93}"/>
              </a:ext>
            </a:extLst>
          </p:cNvPr>
          <p:cNvSpPr/>
          <p:nvPr/>
        </p:nvSpPr>
        <p:spPr>
          <a:xfrm>
            <a:off x="3874464" y="2419596"/>
            <a:ext cx="2559346" cy="3648913"/>
          </a:xfrm>
          <a:custGeom>
            <a:avLst/>
            <a:gdLst>
              <a:gd name="connsiteX0" fmla="*/ 0 w 1927860"/>
              <a:gd name="connsiteY0" fmla="*/ 1639326 h 1639326"/>
              <a:gd name="connsiteX1" fmla="*/ 198120 w 1927860"/>
              <a:gd name="connsiteY1" fmla="*/ 1624086 h 1639326"/>
              <a:gd name="connsiteX2" fmla="*/ 266700 w 1927860"/>
              <a:gd name="connsiteY2" fmla="*/ 1585986 h 1639326"/>
              <a:gd name="connsiteX3" fmla="*/ 342900 w 1927860"/>
              <a:gd name="connsiteY3" fmla="*/ 1593606 h 1639326"/>
              <a:gd name="connsiteX4" fmla="*/ 403860 w 1927860"/>
              <a:gd name="connsiteY4" fmla="*/ 1547886 h 1639326"/>
              <a:gd name="connsiteX5" fmla="*/ 533400 w 1927860"/>
              <a:gd name="connsiteY5" fmla="*/ 1532646 h 1639326"/>
              <a:gd name="connsiteX6" fmla="*/ 609600 w 1927860"/>
              <a:gd name="connsiteY6" fmla="*/ 1387866 h 1639326"/>
              <a:gd name="connsiteX7" fmla="*/ 701040 w 1927860"/>
              <a:gd name="connsiteY7" fmla="*/ 1326906 h 1639326"/>
              <a:gd name="connsiteX8" fmla="*/ 739140 w 1927860"/>
              <a:gd name="connsiteY8" fmla="*/ 854466 h 1639326"/>
              <a:gd name="connsiteX9" fmla="*/ 815340 w 1927860"/>
              <a:gd name="connsiteY9" fmla="*/ 23886 h 1639326"/>
              <a:gd name="connsiteX10" fmla="*/ 891540 w 1927860"/>
              <a:gd name="connsiteY10" fmla="*/ 214386 h 1639326"/>
              <a:gd name="connsiteX11" fmla="*/ 982980 w 1927860"/>
              <a:gd name="connsiteY11" fmla="*/ 100086 h 1639326"/>
              <a:gd name="connsiteX12" fmla="*/ 1005840 w 1927860"/>
              <a:gd name="connsiteY12" fmla="*/ 267726 h 1639326"/>
              <a:gd name="connsiteX13" fmla="*/ 1028700 w 1927860"/>
              <a:gd name="connsiteY13" fmla="*/ 603006 h 1639326"/>
              <a:gd name="connsiteX14" fmla="*/ 1074420 w 1927860"/>
              <a:gd name="connsiteY14" fmla="*/ 1144026 h 1639326"/>
              <a:gd name="connsiteX15" fmla="*/ 1173480 w 1927860"/>
              <a:gd name="connsiteY15" fmla="*/ 1418346 h 1639326"/>
              <a:gd name="connsiteX16" fmla="*/ 1257300 w 1927860"/>
              <a:gd name="connsiteY16" fmla="*/ 1547886 h 1639326"/>
              <a:gd name="connsiteX17" fmla="*/ 1386840 w 1927860"/>
              <a:gd name="connsiteY17" fmla="*/ 1578366 h 1639326"/>
              <a:gd name="connsiteX18" fmla="*/ 1516380 w 1927860"/>
              <a:gd name="connsiteY18" fmla="*/ 1601226 h 1639326"/>
              <a:gd name="connsiteX19" fmla="*/ 1645920 w 1927860"/>
              <a:gd name="connsiteY19" fmla="*/ 1616466 h 1639326"/>
              <a:gd name="connsiteX20" fmla="*/ 1729740 w 1927860"/>
              <a:gd name="connsiteY20" fmla="*/ 1608846 h 1639326"/>
              <a:gd name="connsiteX21" fmla="*/ 1927860 w 1927860"/>
              <a:gd name="connsiteY21" fmla="*/ 1631706 h 1639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27860" h="1639326">
                <a:moveTo>
                  <a:pt x="0" y="1639326"/>
                </a:moveTo>
                <a:cubicBezTo>
                  <a:pt x="76835" y="1636151"/>
                  <a:pt x="153670" y="1632976"/>
                  <a:pt x="198120" y="1624086"/>
                </a:cubicBezTo>
                <a:cubicBezTo>
                  <a:pt x="242570" y="1615196"/>
                  <a:pt x="242570" y="1591066"/>
                  <a:pt x="266700" y="1585986"/>
                </a:cubicBezTo>
                <a:cubicBezTo>
                  <a:pt x="290830" y="1580906"/>
                  <a:pt x="320040" y="1599956"/>
                  <a:pt x="342900" y="1593606"/>
                </a:cubicBezTo>
                <a:cubicBezTo>
                  <a:pt x="365760" y="1587256"/>
                  <a:pt x="372110" y="1558046"/>
                  <a:pt x="403860" y="1547886"/>
                </a:cubicBezTo>
                <a:cubicBezTo>
                  <a:pt x="435610" y="1537726"/>
                  <a:pt x="499110" y="1559316"/>
                  <a:pt x="533400" y="1532646"/>
                </a:cubicBezTo>
                <a:cubicBezTo>
                  <a:pt x="567690" y="1505976"/>
                  <a:pt x="581660" y="1422156"/>
                  <a:pt x="609600" y="1387866"/>
                </a:cubicBezTo>
                <a:cubicBezTo>
                  <a:pt x="637540" y="1353576"/>
                  <a:pt x="679450" y="1415806"/>
                  <a:pt x="701040" y="1326906"/>
                </a:cubicBezTo>
                <a:cubicBezTo>
                  <a:pt x="722630" y="1238006"/>
                  <a:pt x="720090" y="1071636"/>
                  <a:pt x="739140" y="854466"/>
                </a:cubicBezTo>
                <a:cubicBezTo>
                  <a:pt x="758190" y="637296"/>
                  <a:pt x="789940" y="130566"/>
                  <a:pt x="815340" y="23886"/>
                </a:cubicBezTo>
                <a:cubicBezTo>
                  <a:pt x="840740" y="-82794"/>
                  <a:pt x="863600" y="201686"/>
                  <a:pt x="891540" y="214386"/>
                </a:cubicBezTo>
                <a:cubicBezTo>
                  <a:pt x="919480" y="227086"/>
                  <a:pt x="963930" y="91196"/>
                  <a:pt x="982980" y="100086"/>
                </a:cubicBezTo>
                <a:cubicBezTo>
                  <a:pt x="1002030" y="108976"/>
                  <a:pt x="998220" y="183906"/>
                  <a:pt x="1005840" y="267726"/>
                </a:cubicBezTo>
                <a:cubicBezTo>
                  <a:pt x="1013460" y="351546"/>
                  <a:pt x="1017270" y="456956"/>
                  <a:pt x="1028700" y="603006"/>
                </a:cubicBezTo>
                <a:cubicBezTo>
                  <a:pt x="1040130" y="749056"/>
                  <a:pt x="1050290" y="1008136"/>
                  <a:pt x="1074420" y="1144026"/>
                </a:cubicBezTo>
                <a:cubicBezTo>
                  <a:pt x="1098550" y="1279916"/>
                  <a:pt x="1143000" y="1351036"/>
                  <a:pt x="1173480" y="1418346"/>
                </a:cubicBezTo>
                <a:cubicBezTo>
                  <a:pt x="1203960" y="1485656"/>
                  <a:pt x="1221740" y="1521216"/>
                  <a:pt x="1257300" y="1547886"/>
                </a:cubicBezTo>
                <a:cubicBezTo>
                  <a:pt x="1292860" y="1574556"/>
                  <a:pt x="1343660" y="1569476"/>
                  <a:pt x="1386840" y="1578366"/>
                </a:cubicBezTo>
                <a:cubicBezTo>
                  <a:pt x="1430020" y="1587256"/>
                  <a:pt x="1473200" y="1594876"/>
                  <a:pt x="1516380" y="1601226"/>
                </a:cubicBezTo>
                <a:cubicBezTo>
                  <a:pt x="1559560" y="1607576"/>
                  <a:pt x="1610360" y="1615196"/>
                  <a:pt x="1645920" y="1616466"/>
                </a:cubicBezTo>
                <a:cubicBezTo>
                  <a:pt x="1681480" y="1617736"/>
                  <a:pt x="1682750" y="1606306"/>
                  <a:pt x="1729740" y="1608846"/>
                </a:cubicBezTo>
                <a:cubicBezTo>
                  <a:pt x="1776730" y="1611386"/>
                  <a:pt x="1852295" y="1621546"/>
                  <a:pt x="1927860" y="1631706"/>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333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ipe(down)">
                                      <p:cBhvr>
                                        <p:cTn id="14" dur="1000"/>
                                        <p:tgtEl>
                                          <p:spTgt spid="54"/>
                                        </p:tgtEl>
                                      </p:cBhvr>
                                    </p:animEffect>
                                  </p:childTnLst>
                                </p:cTn>
                              </p:par>
                              <p:par>
                                <p:cTn id="15" presetID="22" presetClass="exit" presetSubtype="1" fill="hold" grpId="0" nodeType="withEffect">
                                  <p:stCondLst>
                                    <p:cond delay="0"/>
                                  </p:stCondLst>
                                  <p:childTnLst>
                                    <p:animEffect transition="out" filter="wipe(up)">
                                      <p:cBhvr>
                                        <p:cTn id="16" dur="1000"/>
                                        <p:tgtEl>
                                          <p:spTgt spid="32"/>
                                        </p:tgtEl>
                                      </p:cBhvr>
                                    </p:animEffect>
                                    <p:set>
                                      <p:cBhvr>
                                        <p:cTn id="17" dur="1" fill="hold">
                                          <p:stCondLst>
                                            <p:cond delay="999"/>
                                          </p:stCondLst>
                                        </p:cTn>
                                        <p:tgtEl>
                                          <p:spTgt spid="32"/>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69"/>
                                        </p:tgtEl>
                                        <p:attrNameLst>
                                          <p:attrName>style.visibility</p:attrName>
                                        </p:attrNameLst>
                                      </p:cBhvr>
                                      <p:to>
                                        <p:strVal val="visible"/>
                                      </p:to>
                                    </p:set>
                                    <p:animEffect transition="in" filter="fade">
                                      <p:cBhvr>
                                        <p:cTn id="2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54" grpId="0" animBg="1"/>
      <p:bldP spid="38" grpId="0"/>
      <p:bldP spid="32"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24C64A5A-7A4D-4401-8670-20067589433C}"/>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47EAD016-2B27-4229-ADF9-CDC66E5CBFAD}"/>
              </a:ext>
            </a:extLst>
          </p:cNvPr>
          <p:cNvGrpSpPr/>
          <p:nvPr/>
        </p:nvGrpSpPr>
        <p:grpSpPr>
          <a:xfrm>
            <a:off x="243320" y="968500"/>
            <a:ext cx="4109516" cy="4109515"/>
            <a:chOff x="6291941" y="936374"/>
            <a:chExt cx="5500916" cy="5500915"/>
          </a:xfrm>
        </p:grpSpPr>
        <p:grpSp>
          <p:nvGrpSpPr>
            <p:cNvPr id="67" name="Group 66">
              <a:extLst>
                <a:ext uri="{FF2B5EF4-FFF2-40B4-BE49-F238E27FC236}">
                  <a16:creationId xmlns:a16="http://schemas.microsoft.com/office/drawing/2014/main" id="{1C4C2520-6D9D-4E93-B840-957CADB5CD4A}"/>
                </a:ext>
              </a:extLst>
            </p:cNvPr>
            <p:cNvGrpSpPr/>
            <p:nvPr/>
          </p:nvGrpSpPr>
          <p:grpSpPr>
            <a:xfrm>
              <a:off x="6291942" y="936374"/>
              <a:ext cx="5500915" cy="5500915"/>
              <a:chOff x="6415312" y="936375"/>
              <a:chExt cx="5500915" cy="5297720"/>
            </a:xfrm>
          </p:grpSpPr>
          <p:cxnSp>
            <p:nvCxnSpPr>
              <p:cNvPr id="83" name="Straight Connector 82">
                <a:extLst>
                  <a:ext uri="{FF2B5EF4-FFF2-40B4-BE49-F238E27FC236}">
                    <a16:creationId xmlns:a16="http://schemas.microsoft.com/office/drawing/2014/main" id="{12F5299C-380F-4878-A676-708BFDD6234F}"/>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40A91F9-5C41-4A9A-AAED-3EFB48BA88CC}"/>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A39A385-B4B4-47CB-B3CF-A4DA54D5C489}"/>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F53E80B-7C54-4EED-99BF-AF9448A6EFC5}"/>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5B40FAF-E1B7-4BED-96BB-B28FD474715F}"/>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2DFB8F9-2F05-423E-A983-0DD5EA9B91B3}"/>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F37C289-74B4-48C5-93A3-A90CA4CF6704}"/>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00D47E6-AFB9-4A4E-9E40-0777D4E6C802}"/>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B2BD72B-A283-4C41-AC1C-B524495EC5C6}"/>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42299B6-FCCF-4EA6-B7DC-427A040E315D}"/>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76B700CB-FE6D-4660-A207-36991B8DB1D2}"/>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999A6D1-657B-4FC9-A3D9-CA2ACA1C1046}"/>
                </a:ext>
              </a:extLst>
            </p:cNvPr>
            <p:cNvGrpSpPr/>
            <p:nvPr/>
          </p:nvGrpSpPr>
          <p:grpSpPr>
            <a:xfrm rot="16200000">
              <a:off x="6291941" y="936374"/>
              <a:ext cx="5500915" cy="5500915"/>
              <a:chOff x="6415312" y="936375"/>
              <a:chExt cx="5500915" cy="5297720"/>
            </a:xfrm>
          </p:grpSpPr>
          <p:cxnSp>
            <p:nvCxnSpPr>
              <p:cNvPr id="72" name="Straight Connector 71">
                <a:extLst>
                  <a:ext uri="{FF2B5EF4-FFF2-40B4-BE49-F238E27FC236}">
                    <a16:creationId xmlns:a16="http://schemas.microsoft.com/office/drawing/2014/main" id="{8DC006F5-5088-4E38-9A32-85BAECA2141B}"/>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4717829-67D9-473A-A624-E9CE845510E1}"/>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4A5C4F5-C100-4FCF-B285-DAE1D69291B8}"/>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FAD9452-BAF5-4337-852B-4F68A0EC9DE6}"/>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A8A5B8F-316D-4A26-AD56-923254DB29A1}"/>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DAACA0B-E7BC-4D92-B86E-ED1E94372C54}"/>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9A375A8-C022-4544-A54F-64EF3731352A}"/>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B0771D9-C081-42CB-B30B-4FC4D78990DE}"/>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2E006AC-0FB3-44AC-9C3F-7155CA413A06}"/>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A63B506-5212-4350-BD37-449BA7F84F0F}"/>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2ADF7CC-029D-4581-A171-A087C983EBEB}"/>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70" name="Rectangle 69">
            <a:extLst>
              <a:ext uri="{FF2B5EF4-FFF2-40B4-BE49-F238E27FC236}">
                <a16:creationId xmlns:a16="http://schemas.microsoft.com/office/drawing/2014/main" id="{19E13C1A-7602-4C87-ADD2-4212E16DC899}"/>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 name="Group 124">
            <a:extLst>
              <a:ext uri="{FF2B5EF4-FFF2-40B4-BE49-F238E27FC236}">
                <a16:creationId xmlns:a16="http://schemas.microsoft.com/office/drawing/2014/main" id="{328C864B-9C89-4AB9-8663-7C7CCE0D286E}"/>
              </a:ext>
            </a:extLst>
          </p:cNvPr>
          <p:cNvGrpSpPr/>
          <p:nvPr/>
        </p:nvGrpSpPr>
        <p:grpSpPr>
          <a:xfrm>
            <a:off x="6458856" y="968501"/>
            <a:ext cx="3727531" cy="3727530"/>
            <a:chOff x="6291941" y="936374"/>
            <a:chExt cx="5500916" cy="5500915"/>
          </a:xfrm>
        </p:grpSpPr>
        <p:grpSp>
          <p:nvGrpSpPr>
            <p:cNvPr id="126" name="Group 125">
              <a:extLst>
                <a:ext uri="{FF2B5EF4-FFF2-40B4-BE49-F238E27FC236}">
                  <a16:creationId xmlns:a16="http://schemas.microsoft.com/office/drawing/2014/main" id="{B1B0B67E-2B91-4B04-8DCE-5BC114C75072}"/>
                </a:ext>
              </a:extLst>
            </p:cNvPr>
            <p:cNvGrpSpPr/>
            <p:nvPr/>
          </p:nvGrpSpPr>
          <p:grpSpPr>
            <a:xfrm>
              <a:off x="6291942" y="936374"/>
              <a:ext cx="5500915" cy="5500915"/>
              <a:chOff x="6415312" y="936375"/>
              <a:chExt cx="5500915" cy="5297720"/>
            </a:xfrm>
          </p:grpSpPr>
          <p:cxnSp>
            <p:nvCxnSpPr>
              <p:cNvPr id="139" name="Straight Connector 138">
                <a:extLst>
                  <a:ext uri="{FF2B5EF4-FFF2-40B4-BE49-F238E27FC236}">
                    <a16:creationId xmlns:a16="http://schemas.microsoft.com/office/drawing/2014/main" id="{81EE3301-2E14-476E-B762-B264EC72BB84}"/>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3F2270B-D173-4481-AD3A-8934BC3CAED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D9EE867-FCD2-43D1-BA1C-C66A948F830B}"/>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C14A0AC-AE10-48FA-92E1-37569FFF5F24}"/>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342C1DF-E32D-413A-BA53-82994C160D34}"/>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CBB08229-234E-4A6B-AACD-0F195919369C}"/>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6E8AA73-27AC-41F3-945F-4F22D50A5FC3}"/>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0D8D0E0F-E6FE-41F9-A2FE-044EB0D10D65}"/>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D0BB73C-8602-4F44-863E-6570F15CC473}"/>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E9D2C39-77C7-4451-97C5-5FF7F31BD66D}"/>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8030D199-0769-434B-AF73-9CEDAD6E63FF}"/>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A42CA9B5-96D4-4438-8D02-051D5A0E6B36}"/>
                </a:ext>
              </a:extLst>
            </p:cNvPr>
            <p:cNvGrpSpPr/>
            <p:nvPr/>
          </p:nvGrpSpPr>
          <p:grpSpPr>
            <a:xfrm rot="16200000">
              <a:off x="6291941" y="936374"/>
              <a:ext cx="5500915" cy="5500915"/>
              <a:chOff x="6415312" y="936375"/>
              <a:chExt cx="5500915" cy="5297720"/>
            </a:xfrm>
          </p:grpSpPr>
          <p:cxnSp>
            <p:nvCxnSpPr>
              <p:cNvPr id="128" name="Straight Connector 127">
                <a:extLst>
                  <a:ext uri="{FF2B5EF4-FFF2-40B4-BE49-F238E27FC236}">
                    <a16:creationId xmlns:a16="http://schemas.microsoft.com/office/drawing/2014/main" id="{1D8D8AB9-CC59-4040-A230-0098886E89E4}"/>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7FF18E-5DD2-4980-AC14-A85103E3FFF4}"/>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A5FA0EC4-8CE3-473A-A85F-D890281918DD}"/>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08A87E8-79BC-4B23-96F6-25FE321E9391}"/>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295A0448-939A-41D2-96AD-4EC2CFEC115B}"/>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AF770B5D-F1D1-4C8A-A7A5-CD29A8672CCE}"/>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9896533D-456F-4047-BE22-9EDD8E28A897}"/>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E1C9BBCC-756A-4A11-9C0C-908A3065256F}"/>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FFB820A5-009A-4627-88E6-FDCE9341092A}"/>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ECBFDF0-351F-49A2-8184-D243A5B637F9}"/>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21490568-10AA-47B3-BA99-09127BAF3E00}"/>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69" name="Rectangle 68"/>
          <p:cNvSpPr/>
          <p:nvPr/>
        </p:nvSpPr>
        <p:spPr>
          <a:xfrm>
            <a:off x="6458857" y="965404"/>
            <a:ext cx="2236518" cy="2236518"/>
          </a:xfrm>
          <a:prstGeom prst="rect">
            <a:avLst/>
          </a:prstGeom>
          <a:solidFill>
            <a:srgbClr val="2A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43320" y="965404"/>
            <a:ext cx="1570532" cy="1570532"/>
          </a:xfrm>
          <a:prstGeom prst="rect">
            <a:avLst/>
          </a:prstGeom>
          <a:solidFill>
            <a:srgbClr val="009644"/>
          </a:solidFill>
          <a:ln>
            <a:solidFill>
              <a:srgbClr val="00C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291942"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Video Minutes 777  </a:t>
            </a:r>
            <a:r>
              <a:rPr lang="en-US" sz="2400" dirty="0">
                <a:solidFill>
                  <a:srgbClr val="0070C0"/>
                </a:solidFill>
                <a:latin typeface="Century Gothic" panose="020B0502020202020204" pitchFamily="34" charset="0"/>
                <a:cs typeface="Arial" panose="020B0604020202020204" pitchFamily="34" charset="0"/>
              </a:rPr>
              <a:t> </a:t>
            </a: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100" name="TextBox 99"/>
          <p:cNvSpPr txBox="1"/>
          <p:nvPr/>
        </p:nvSpPr>
        <p:spPr>
          <a:xfrm>
            <a:off x="243320" y="105378"/>
            <a:ext cx="3332964" cy="707886"/>
          </a:xfrm>
          <a:prstGeom prst="rect">
            <a:avLst/>
          </a:prstGeom>
          <a:noFill/>
        </p:spPr>
        <p:txBody>
          <a:bodyPr wrap="none" rtlCol="0">
            <a:spAutoFit/>
          </a:bodyPr>
          <a:lstStyle/>
          <a:p>
            <a:r>
              <a:rPr lang="en-US" sz="2400" dirty="0">
                <a:solidFill>
                  <a:srgbClr val="00B050"/>
                </a:solidFill>
                <a:latin typeface="Century Gothic" panose="020B0502020202020204" pitchFamily="34" charset="0"/>
                <a:cs typeface="Arial" panose="020B0604020202020204" pitchFamily="34" charset="0"/>
              </a:rPr>
              <a:t> </a:t>
            </a:r>
            <a:r>
              <a:rPr lang="en-US" sz="2400" b="1" dirty="0">
                <a:solidFill>
                  <a:srgbClr val="00B050"/>
                </a:solidFill>
                <a:latin typeface="Century Gothic" panose="020B0502020202020204" pitchFamily="34" charset="0"/>
                <a:cs typeface="Arial" panose="020B0604020202020204" pitchFamily="34" charset="0"/>
              </a:rPr>
              <a:t>Video Revenue $928</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9" name="Group 8"/>
          <p:cNvGrpSpPr/>
          <p:nvPr/>
        </p:nvGrpSpPr>
        <p:grpSpPr>
          <a:xfrm>
            <a:off x="724389" y="1464561"/>
            <a:ext cx="591830" cy="581117"/>
            <a:chOff x="4374950" y="4929966"/>
            <a:chExt cx="591830" cy="581117"/>
          </a:xfrm>
        </p:grpSpPr>
        <p:sp>
          <p:nvSpPr>
            <p:cNvPr id="102" name="Rectangle 101"/>
            <p:cNvSpPr/>
            <p:nvPr/>
          </p:nvSpPr>
          <p:spPr>
            <a:xfrm>
              <a:off x="4379485" y="4929966"/>
              <a:ext cx="582758" cy="581117"/>
            </a:xfrm>
            <a:prstGeom prst="rect">
              <a:avLst/>
            </a:prstGeom>
            <a:solidFill>
              <a:srgbClr val="00964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4374950" y="5051247"/>
              <a:ext cx="591830" cy="338554"/>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14%</a:t>
              </a:r>
            </a:p>
          </p:txBody>
        </p:sp>
      </p:grpSp>
      <p:grpSp>
        <p:nvGrpSpPr>
          <p:cNvPr id="10" name="Group 9"/>
          <p:cNvGrpSpPr/>
          <p:nvPr/>
        </p:nvGrpSpPr>
        <p:grpSpPr>
          <a:xfrm>
            <a:off x="7179766" y="1687432"/>
            <a:ext cx="794700" cy="792462"/>
            <a:chOff x="10566279" y="4984698"/>
            <a:chExt cx="885305" cy="882811"/>
          </a:xfrm>
        </p:grpSpPr>
        <p:sp>
          <p:nvSpPr>
            <p:cNvPr id="105" name="Rectangle 104"/>
            <p:cNvSpPr/>
            <p:nvPr/>
          </p:nvSpPr>
          <p:spPr>
            <a:xfrm>
              <a:off x="10566279" y="4984698"/>
              <a:ext cx="885305" cy="882811"/>
            </a:xfrm>
            <a:prstGeom prst="rect">
              <a:avLst/>
            </a:prstGeom>
            <a:solidFill>
              <a:srgbClr val="2A69A2"/>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0660939" y="5226048"/>
              <a:ext cx="716450" cy="411440"/>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cs typeface="Arial" panose="020B0604020202020204" pitchFamily="34" charset="0"/>
                </a:rPr>
                <a:t>36%</a:t>
              </a:r>
            </a:p>
          </p:txBody>
        </p:sp>
      </p:grpSp>
      <p:sp>
        <p:nvSpPr>
          <p:cNvPr id="150" name="TextBox 149">
            <a:extLst>
              <a:ext uri="{FF2B5EF4-FFF2-40B4-BE49-F238E27FC236}">
                <a16:creationId xmlns:a16="http://schemas.microsoft.com/office/drawing/2014/main" id="{3162256D-B0EF-4477-BF3F-D56B8D02B119}"/>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2290180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1000"/>
                                        <p:tgtEl>
                                          <p:spTgt spid="9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1000"/>
                                        <p:tgtEl>
                                          <p:spTgt spid="9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8" grpId="0" animBg="1"/>
      <p:bldP spid="99" grpId="0"/>
      <p:bldP spid="100"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69"/>
          <p:cNvSpPr txBox="1"/>
          <p:nvPr/>
        </p:nvSpPr>
        <p:spPr>
          <a:xfrm>
            <a:off x="243319" y="152879"/>
            <a:ext cx="10886800" cy="523220"/>
          </a:xfrm>
          <a:prstGeom prst="rect">
            <a:avLst/>
          </a:prstGeom>
          <a:noFill/>
        </p:spPr>
        <p:txBody>
          <a:bodyPr wrap="square" rtlCol="0">
            <a:spAutoFit/>
          </a:bodyPr>
          <a:lstStyle/>
          <a:p>
            <a:r>
              <a:rPr lang="en-US" sz="2800" dirty="0">
                <a:solidFill>
                  <a:schemeClr val="accent6">
                    <a:lumMod val="50000"/>
                  </a:schemeClr>
                </a:solidFill>
                <a:latin typeface="Century Gothic" panose="020B0502020202020204" pitchFamily="34" charset="0"/>
              </a:rPr>
              <a:t>Video will never totally close the gap. Netflix is unmonetizable. </a:t>
            </a:r>
          </a:p>
        </p:txBody>
      </p:sp>
      <p:sp>
        <p:nvSpPr>
          <p:cNvPr id="71" name="Rectangle 70">
            <a:extLst>
              <a:ext uri="{FF2B5EF4-FFF2-40B4-BE49-F238E27FC236}">
                <a16:creationId xmlns:a16="http://schemas.microsoft.com/office/drawing/2014/main" id="{A6F57338-BB88-40A4-9F0F-0F58BB5CAA3A}"/>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550D311F-86D4-4F99-A0F6-10F698E3B5D6}"/>
              </a:ext>
            </a:extLst>
          </p:cNvPr>
          <p:cNvGrpSpPr/>
          <p:nvPr/>
        </p:nvGrpSpPr>
        <p:grpSpPr>
          <a:xfrm>
            <a:off x="6458856" y="968501"/>
            <a:ext cx="3727531" cy="3727530"/>
            <a:chOff x="6291941" y="936374"/>
            <a:chExt cx="5500916" cy="5500915"/>
          </a:xfrm>
        </p:grpSpPr>
        <p:grpSp>
          <p:nvGrpSpPr>
            <p:cNvPr id="125" name="Group 124">
              <a:extLst>
                <a:ext uri="{FF2B5EF4-FFF2-40B4-BE49-F238E27FC236}">
                  <a16:creationId xmlns:a16="http://schemas.microsoft.com/office/drawing/2014/main" id="{6E7B22F0-3734-4AA4-80DF-4BC8CA4E5718}"/>
                </a:ext>
              </a:extLst>
            </p:cNvPr>
            <p:cNvGrpSpPr/>
            <p:nvPr/>
          </p:nvGrpSpPr>
          <p:grpSpPr>
            <a:xfrm>
              <a:off x="6291942" y="936374"/>
              <a:ext cx="5500915" cy="5500915"/>
              <a:chOff x="6415312" y="936375"/>
              <a:chExt cx="5500915" cy="5297720"/>
            </a:xfrm>
          </p:grpSpPr>
          <p:cxnSp>
            <p:nvCxnSpPr>
              <p:cNvPr id="138" name="Straight Connector 137">
                <a:extLst>
                  <a:ext uri="{FF2B5EF4-FFF2-40B4-BE49-F238E27FC236}">
                    <a16:creationId xmlns:a16="http://schemas.microsoft.com/office/drawing/2014/main" id="{96459641-1478-4058-93FC-FB1C38F914C4}"/>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918F12C1-A4F1-4DCA-966E-F4AB3FBF5B6C}"/>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8803C116-1D90-4C75-9E86-AEE4D57417AF}"/>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DEBDB9D-3453-43FC-AD04-823AC8852229}"/>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4944551D-2311-47C9-B206-7AC9BE54CB75}"/>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3F618FA-4F19-461D-9BD6-C52CF944E783}"/>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6D83812-E81C-4EB4-A0A8-46FDAAF9FA06}"/>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8837B1E-DA40-4F2C-A06B-64C298DF44B8}"/>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8FEE4EA-E328-4D53-87C5-50C8CFC0D0D5}"/>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38FE3C2-3757-418B-B020-C14CE7FAF715}"/>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224221A-F7FC-4040-9AE6-BC9EFDF1BD88}"/>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3366F111-606B-4818-84FE-2C50DD13764D}"/>
                </a:ext>
              </a:extLst>
            </p:cNvPr>
            <p:cNvGrpSpPr/>
            <p:nvPr/>
          </p:nvGrpSpPr>
          <p:grpSpPr>
            <a:xfrm rot="16200000">
              <a:off x="6291941" y="936374"/>
              <a:ext cx="5500915" cy="5500915"/>
              <a:chOff x="6415312" y="936375"/>
              <a:chExt cx="5500915" cy="5297720"/>
            </a:xfrm>
          </p:grpSpPr>
          <p:cxnSp>
            <p:nvCxnSpPr>
              <p:cNvPr id="127" name="Straight Connector 126">
                <a:extLst>
                  <a:ext uri="{FF2B5EF4-FFF2-40B4-BE49-F238E27FC236}">
                    <a16:creationId xmlns:a16="http://schemas.microsoft.com/office/drawing/2014/main" id="{D2F20A13-12CD-4513-95B6-2A64159F6207}"/>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05A36AF-1BB1-419B-B5E5-34411E468551}"/>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6445468F-663A-457C-BF89-7F36FC1DD53A}"/>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264EDB99-DC48-4A03-93F2-5869CF4AE441}"/>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1F12DE1-760B-4BFD-A657-5F98BE123AFC}"/>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E715A57-7332-4BFB-B692-30B4AEFFE89E}"/>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C290F13F-D9B1-4D06-90B0-97CD29DC114F}"/>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71407538-03F6-4E48-BB97-90C5A6B5004C}"/>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405E3A65-FE33-48EB-98CE-B13EC33C10FB}"/>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751026C6-67B2-4079-8AB6-2CA2D7B6589B}"/>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E340761A-CF8E-40AE-8612-5C73D972280C}"/>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149" name="Rectangle 148">
            <a:extLst>
              <a:ext uri="{FF2B5EF4-FFF2-40B4-BE49-F238E27FC236}">
                <a16:creationId xmlns:a16="http://schemas.microsoft.com/office/drawing/2014/main" id="{0785C542-850C-4C74-B530-78706FFB1D6C}"/>
              </a:ext>
            </a:extLst>
          </p:cNvPr>
          <p:cNvSpPr/>
          <p:nvPr/>
        </p:nvSpPr>
        <p:spPr>
          <a:xfrm>
            <a:off x="6458857" y="965404"/>
            <a:ext cx="2236518" cy="2236518"/>
          </a:xfrm>
          <a:prstGeom prst="rect">
            <a:avLst/>
          </a:prstGeom>
          <a:solidFill>
            <a:srgbClr val="2A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a:extLst>
              <a:ext uri="{FF2B5EF4-FFF2-40B4-BE49-F238E27FC236}">
                <a16:creationId xmlns:a16="http://schemas.microsoft.com/office/drawing/2014/main" id="{57B64E3C-D65B-4C10-A7A6-A8A94D004246}"/>
              </a:ext>
            </a:extLst>
          </p:cNvPr>
          <p:cNvGrpSpPr/>
          <p:nvPr/>
        </p:nvGrpSpPr>
        <p:grpSpPr>
          <a:xfrm>
            <a:off x="7179766" y="1687432"/>
            <a:ext cx="794700" cy="792462"/>
            <a:chOff x="10566279" y="4984698"/>
            <a:chExt cx="885305" cy="882811"/>
          </a:xfrm>
        </p:grpSpPr>
        <p:sp>
          <p:nvSpPr>
            <p:cNvPr id="155" name="Rectangle 154">
              <a:extLst>
                <a:ext uri="{FF2B5EF4-FFF2-40B4-BE49-F238E27FC236}">
                  <a16:creationId xmlns:a16="http://schemas.microsoft.com/office/drawing/2014/main" id="{BCCC17CF-E5CC-4FDA-AF54-D3A2E122FFC8}"/>
                </a:ext>
              </a:extLst>
            </p:cNvPr>
            <p:cNvSpPr/>
            <p:nvPr/>
          </p:nvSpPr>
          <p:spPr>
            <a:xfrm>
              <a:off x="10566279" y="4984698"/>
              <a:ext cx="885305" cy="882811"/>
            </a:xfrm>
            <a:prstGeom prst="rect">
              <a:avLst/>
            </a:prstGeom>
            <a:solidFill>
              <a:srgbClr val="2A69A2"/>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a:extLst>
                <a:ext uri="{FF2B5EF4-FFF2-40B4-BE49-F238E27FC236}">
                  <a16:creationId xmlns:a16="http://schemas.microsoft.com/office/drawing/2014/main" id="{80DC0DE7-5AE5-458F-A400-CAC7B97F9D8C}"/>
                </a:ext>
              </a:extLst>
            </p:cNvPr>
            <p:cNvSpPr txBox="1"/>
            <p:nvPr/>
          </p:nvSpPr>
          <p:spPr>
            <a:xfrm>
              <a:off x="10660939" y="5226048"/>
              <a:ext cx="716450" cy="411440"/>
            </a:xfrm>
            <a:prstGeom prst="rect">
              <a:avLst/>
            </a:prstGeom>
            <a:noFill/>
          </p:spPr>
          <p:txBody>
            <a:bodyPr wrap="none" rtlCol="0">
              <a:spAutoFit/>
            </a:bodyPr>
            <a:lstStyle/>
            <a:p>
              <a:pPr algn="ctr"/>
              <a:r>
                <a:rPr lang="en-US" b="1" dirty="0">
                  <a:solidFill>
                    <a:schemeClr val="bg1"/>
                  </a:solidFill>
                  <a:latin typeface="Century Gothic" panose="020B0502020202020204" pitchFamily="34" charset="0"/>
                  <a:cs typeface="Arial" panose="020B0604020202020204" pitchFamily="34" charset="0"/>
                </a:rPr>
                <a:t>36%</a:t>
              </a:r>
            </a:p>
          </p:txBody>
        </p:sp>
      </p:grpSp>
      <p:sp>
        <p:nvSpPr>
          <p:cNvPr id="157" name="TextBox 156">
            <a:extLst>
              <a:ext uri="{FF2B5EF4-FFF2-40B4-BE49-F238E27FC236}">
                <a16:creationId xmlns:a16="http://schemas.microsoft.com/office/drawing/2014/main" id="{1D011D1F-A7F9-4A7F-98B0-527BAD0D4F77}"/>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
        <p:nvSpPr>
          <p:cNvPr id="64" name="Rectangle 63">
            <a:extLst>
              <a:ext uri="{FF2B5EF4-FFF2-40B4-BE49-F238E27FC236}">
                <a16:creationId xmlns:a16="http://schemas.microsoft.com/office/drawing/2014/main" id="{5ABC53B3-F886-4F00-89F9-786103EFC68F}"/>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736C99E1-9BA1-4966-918B-234100E5F447}"/>
              </a:ext>
            </a:extLst>
          </p:cNvPr>
          <p:cNvGrpSpPr/>
          <p:nvPr/>
        </p:nvGrpSpPr>
        <p:grpSpPr>
          <a:xfrm>
            <a:off x="243320" y="968500"/>
            <a:ext cx="4109516" cy="4109515"/>
            <a:chOff x="6291941" y="936374"/>
            <a:chExt cx="5500916" cy="5500915"/>
          </a:xfrm>
        </p:grpSpPr>
        <p:grpSp>
          <p:nvGrpSpPr>
            <p:cNvPr id="66" name="Group 65">
              <a:extLst>
                <a:ext uri="{FF2B5EF4-FFF2-40B4-BE49-F238E27FC236}">
                  <a16:creationId xmlns:a16="http://schemas.microsoft.com/office/drawing/2014/main" id="{DF9BEDE8-57C0-4E9E-BC1B-41D4751E81D6}"/>
                </a:ext>
              </a:extLst>
            </p:cNvPr>
            <p:cNvGrpSpPr/>
            <p:nvPr/>
          </p:nvGrpSpPr>
          <p:grpSpPr>
            <a:xfrm>
              <a:off x="6291942" y="936374"/>
              <a:ext cx="5500915" cy="5500915"/>
              <a:chOff x="6415312" y="936375"/>
              <a:chExt cx="5500915" cy="5297720"/>
            </a:xfrm>
          </p:grpSpPr>
          <p:cxnSp>
            <p:nvCxnSpPr>
              <p:cNvPr id="81" name="Straight Connector 80">
                <a:extLst>
                  <a:ext uri="{FF2B5EF4-FFF2-40B4-BE49-F238E27FC236}">
                    <a16:creationId xmlns:a16="http://schemas.microsoft.com/office/drawing/2014/main" id="{26AF1B78-5811-425C-ABB7-2A8448A763EB}"/>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2BCE776D-11F9-4467-B222-B2D0B4B34395}"/>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53C8B10-A476-46BF-A0E6-DDD848C0993B}"/>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54E870F-E9FF-4160-920D-118830B8AA54}"/>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730A191-895C-45BB-9922-9AE087068B53}"/>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6B27B33-26B6-4202-8CCF-3F18209CADDC}"/>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4113C9FE-34F7-4508-8F2D-00A71404BF2B}"/>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CFE87E72-BE6E-416E-99E6-24E5E04E2726}"/>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55451B91-4BFC-4133-B310-51EF7403239F}"/>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5A1D2C13-34E0-4F28-80C5-7159496198FE}"/>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CA92D30-AF92-4E50-B7B6-28B3C4314869}"/>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7062CD48-D9D6-40E9-8DE9-6FE9B0810AAF}"/>
                </a:ext>
              </a:extLst>
            </p:cNvPr>
            <p:cNvGrpSpPr/>
            <p:nvPr/>
          </p:nvGrpSpPr>
          <p:grpSpPr>
            <a:xfrm rot="16200000">
              <a:off x="6291941" y="936374"/>
              <a:ext cx="5500915" cy="5500915"/>
              <a:chOff x="6415312" y="936375"/>
              <a:chExt cx="5500915" cy="5297720"/>
            </a:xfrm>
          </p:grpSpPr>
          <p:cxnSp>
            <p:nvCxnSpPr>
              <p:cNvPr id="68" name="Straight Connector 67">
                <a:extLst>
                  <a:ext uri="{FF2B5EF4-FFF2-40B4-BE49-F238E27FC236}">
                    <a16:creationId xmlns:a16="http://schemas.microsoft.com/office/drawing/2014/main" id="{A96D458F-1C79-4BDC-BC43-A9E2F293A061}"/>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81B7A6C-3000-487C-A292-CC1D93953129}"/>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64EE5E9F-7F23-4304-864F-5FAD7D29EFB5}"/>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6C1F0DB-DB92-4357-AEBF-F64123303CCF}"/>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614553C-F909-4ED5-887F-6FE31FC2B404}"/>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8DB3C6BD-78EE-47F4-B3A3-91786717F5DF}"/>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0AF9AF1B-BA25-4DC1-B2FA-687635AD2865}"/>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EF72681-6785-4C1E-AE11-1A985C8F7A6E}"/>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2ACD6D9-F3EE-4614-9C5B-3C6E83A7E975}"/>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26C91D9-B910-4A3E-9217-B6281F152E27}"/>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34F1445-F956-4D23-A3BE-28172C9D7BA6}"/>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92" name="Rectangle 91">
            <a:extLst>
              <a:ext uri="{FF2B5EF4-FFF2-40B4-BE49-F238E27FC236}">
                <a16:creationId xmlns:a16="http://schemas.microsoft.com/office/drawing/2014/main" id="{8A274BC1-E58C-4EBB-99B4-63E1F935EB8E}"/>
              </a:ext>
            </a:extLst>
          </p:cNvPr>
          <p:cNvSpPr/>
          <p:nvPr/>
        </p:nvSpPr>
        <p:spPr>
          <a:xfrm>
            <a:off x="243320" y="965404"/>
            <a:ext cx="1570532" cy="1570532"/>
          </a:xfrm>
          <a:prstGeom prst="rect">
            <a:avLst/>
          </a:prstGeom>
          <a:solidFill>
            <a:srgbClr val="009644"/>
          </a:solidFill>
          <a:ln>
            <a:solidFill>
              <a:srgbClr val="00C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a:extLst>
              <a:ext uri="{FF2B5EF4-FFF2-40B4-BE49-F238E27FC236}">
                <a16:creationId xmlns:a16="http://schemas.microsoft.com/office/drawing/2014/main" id="{112D9ECA-3659-4A82-BEB8-8BB8EEE563AB}"/>
              </a:ext>
            </a:extLst>
          </p:cNvPr>
          <p:cNvGrpSpPr/>
          <p:nvPr/>
        </p:nvGrpSpPr>
        <p:grpSpPr>
          <a:xfrm>
            <a:off x="724389" y="1464561"/>
            <a:ext cx="591830" cy="581117"/>
            <a:chOff x="4374950" y="4929966"/>
            <a:chExt cx="591830" cy="581117"/>
          </a:xfrm>
        </p:grpSpPr>
        <p:sp>
          <p:nvSpPr>
            <p:cNvPr id="102" name="Rectangle 101">
              <a:extLst>
                <a:ext uri="{FF2B5EF4-FFF2-40B4-BE49-F238E27FC236}">
                  <a16:creationId xmlns:a16="http://schemas.microsoft.com/office/drawing/2014/main" id="{931A40D8-CF07-4014-A8FD-51679396E248}"/>
                </a:ext>
              </a:extLst>
            </p:cNvPr>
            <p:cNvSpPr/>
            <p:nvPr/>
          </p:nvSpPr>
          <p:spPr>
            <a:xfrm>
              <a:off x="4379485" y="4929966"/>
              <a:ext cx="582758" cy="581117"/>
            </a:xfrm>
            <a:prstGeom prst="rect">
              <a:avLst/>
            </a:prstGeom>
            <a:solidFill>
              <a:srgbClr val="00964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0391EC31-854C-489F-A9BC-3ADE98B5F3D2}"/>
                </a:ext>
              </a:extLst>
            </p:cNvPr>
            <p:cNvSpPr txBox="1"/>
            <p:nvPr/>
          </p:nvSpPr>
          <p:spPr>
            <a:xfrm>
              <a:off x="4374950" y="5051247"/>
              <a:ext cx="591830" cy="338554"/>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14%</a:t>
              </a:r>
            </a:p>
          </p:txBody>
        </p:sp>
      </p:grpSp>
    </p:spTree>
    <p:extLst>
      <p:ext uri="{BB962C8B-B14F-4D97-AF65-F5344CB8AC3E}">
        <p14:creationId xmlns:p14="http://schemas.microsoft.com/office/powerpoint/2010/main" val="7173190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id="{B84A10C4-F4FC-4DCF-9B33-5CBA4BAC4F17}"/>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C0714AAC-F4F4-403A-A5A3-5A13014840CC}"/>
              </a:ext>
            </a:extLst>
          </p:cNvPr>
          <p:cNvGrpSpPr/>
          <p:nvPr/>
        </p:nvGrpSpPr>
        <p:grpSpPr>
          <a:xfrm>
            <a:off x="243320" y="968500"/>
            <a:ext cx="4109516" cy="4109515"/>
            <a:chOff x="6291941" y="936374"/>
            <a:chExt cx="5500916" cy="5500915"/>
          </a:xfrm>
        </p:grpSpPr>
        <p:grpSp>
          <p:nvGrpSpPr>
            <p:cNvPr id="67" name="Group 66">
              <a:extLst>
                <a:ext uri="{FF2B5EF4-FFF2-40B4-BE49-F238E27FC236}">
                  <a16:creationId xmlns:a16="http://schemas.microsoft.com/office/drawing/2014/main" id="{841DB39D-7129-4534-A05B-6D964F282D2B}"/>
                </a:ext>
              </a:extLst>
            </p:cNvPr>
            <p:cNvGrpSpPr/>
            <p:nvPr/>
          </p:nvGrpSpPr>
          <p:grpSpPr>
            <a:xfrm>
              <a:off x="6291942" y="936374"/>
              <a:ext cx="5500915" cy="5500915"/>
              <a:chOff x="6415312" y="936375"/>
              <a:chExt cx="5500915" cy="5297720"/>
            </a:xfrm>
          </p:grpSpPr>
          <p:cxnSp>
            <p:nvCxnSpPr>
              <p:cNvPr id="83" name="Straight Connector 82">
                <a:extLst>
                  <a:ext uri="{FF2B5EF4-FFF2-40B4-BE49-F238E27FC236}">
                    <a16:creationId xmlns:a16="http://schemas.microsoft.com/office/drawing/2014/main" id="{CDE3C08C-6A81-4149-A5EB-35463DEE1165}"/>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A2ED8C4E-0597-4BF5-9F43-2988FAAF04FC}"/>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29E4B79-D06C-475F-9476-A1EA31851CDC}"/>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4EC8D17D-4ADF-4624-80CF-205271C9FC46}"/>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8CED160-4636-459C-8E42-CB762E6F6106}"/>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EC1CB9EB-C239-4216-A358-6639BD07976E}"/>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A86CE12-1773-46FF-8F0C-E0A5C6C801DB}"/>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13ED349-4B91-40F7-A768-089EDB8BF132}"/>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BB03C92-CE04-453B-9B18-61EAC35FCB1C}"/>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47C4D9D-8B86-423A-B25B-7B0DD0AFD248}"/>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6E4E927-5083-4AB7-BA82-FF9958EAAD83}"/>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6A762C93-BCDF-4EB0-BE86-4FDFEBD81D3F}"/>
                </a:ext>
              </a:extLst>
            </p:cNvPr>
            <p:cNvGrpSpPr/>
            <p:nvPr/>
          </p:nvGrpSpPr>
          <p:grpSpPr>
            <a:xfrm rot="16200000">
              <a:off x="6291941" y="936374"/>
              <a:ext cx="5500915" cy="5500915"/>
              <a:chOff x="6415312" y="936375"/>
              <a:chExt cx="5500915" cy="5297720"/>
            </a:xfrm>
          </p:grpSpPr>
          <p:cxnSp>
            <p:nvCxnSpPr>
              <p:cNvPr id="72" name="Straight Connector 71">
                <a:extLst>
                  <a:ext uri="{FF2B5EF4-FFF2-40B4-BE49-F238E27FC236}">
                    <a16:creationId xmlns:a16="http://schemas.microsoft.com/office/drawing/2014/main" id="{8D7543AA-276C-4FBB-868E-5A9048BF586A}"/>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CA935B9-CD0C-4462-8E70-E54CC8BA6551}"/>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BC3CD57-9B00-4F20-9B4D-76A6921F0E52}"/>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61473EF-72A8-476E-9F47-90F84F34909F}"/>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97510A9-5C20-4E22-8928-B79F7B660F6B}"/>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9F441AD-8F9B-4192-B8A9-6E11177A0B0A}"/>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202D06A-2398-470B-8817-BBB7C5B07E2A}"/>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8F310C1-227E-4433-8ECB-144DA29A5D85}"/>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F6A421E5-DA71-4813-B75B-9C419B186284}"/>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C49A39B-FF40-4047-8E2E-F411BD36F59F}"/>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B7F9AB62-ACA9-46E2-A5E0-4EF1A2833412}"/>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70" name="Rectangle 69">
            <a:extLst>
              <a:ext uri="{FF2B5EF4-FFF2-40B4-BE49-F238E27FC236}">
                <a16:creationId xmlns:a16="http://schemas.microsoft.com/office/drawing/2014/main" id="{FC322962-A373-42F1-BB62-1150F73A36A8}"/>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23">
            <a:extLst>
              <a:ext uri="{FF2B5EF4-FFF2-40B4-BE49-F238E27FC236}">
                <a16:creationId xmlns:a16="http://schemas.microsoft.com/office/drawing/2014/main" id="{2B10DDC6-3870-42A5-A96F-250050C7EF43}"/>
              </a:ext>
            </a:extLst>
          </p:cNvPr>
          <p:cNvGrpSpPr/>
          <p:nvPr/>
        </p:nvGrpSpPr>
        <p:grpSpPr>
          <a:xfrm>
            <a:off x="6458856" y="968501"/>
            <a:ext cx="3727531" cy="3727530"/>
            <a:chOff x="6291941" y="936374"/>
            <a:chExt cx="5500916" cy="5500915"/>
          </a:xfrm>
        </p:grpSpPr>
        <p:grpSp>
          <p:nvGrpSpPr>
            <p:cNvPr id="125" name="Group 124">
              <a:extLst>
                <a:ext uri="{FF2B5EF4-FFF2-40B4-BE49-F238E27FC236}">
                  <a16:creationId xmlns:a16="http://schemas.microsoft.com/office/drawing/2014/main" id="{86692323-4E44-4156-99EB-42AF07EE9A75}"/>
                </a:ext>
              </a:extLst>
            </p:cNvPr>
            <p:cNvGrpSpPr/>
            <p:nvPr/>
          </p:nvGrpSpPr>
          <p:grpSpPr>
            <a:xfrm>
              <a:off x="6291942" y="936374"/>
              <a:ext cx="5500915" cy="5500915"/>
              <a:chOff x="6415312" y="936375"/>
              <a:chExt cx="5500915" cy="5297720"/>
            </a:xfrm>
          </p:grpSpPr>
          <p:cxnSp>
            <p:nvCxnSpPr>
              <p:cNvPr id="138" name="Straight Connector 137">
                <a:extLst>
                  <a:ext uri="{FF2B5EF4-FFF2-40B4-BE49-F238E27FC236}">
                    <a16:creationId xmlns:a16="http://schemas.microsoft.com/office/drawing/2014/main" id="{4C575E42-A4D9-4E73-A287-4C7EA9B5D71E}"/>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37E92F6-28BA-41D8-BBFC-48C351F29E9D}"/>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AC15026-90FC-4418-9F0D-29683927F5D5}"/>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EEFC0B6-1E6B-450F-8D82-C921B64F5CDD}"/>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DBF44D95-95BE-43A9-9142-0C1932AE7FB2}"/>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5148C1AB-395C-4069-B79F-7BFF81A99309}"/>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598B7A8-ED78-47FA-89D7-8BB00A8AA7D3}"/>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D872A459-0795-4B7B-ACC8-38509B30FE0B}"/>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4095C44-1EEB-4C79-A79B-0A41F07F88EB}"/>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836E336-B39F-457D-9B7A-2165C3CA5608}"/>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3B997A2-79B3-44B5-937E-10FB5898A4C3}"/>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76ECE5E3-6E99-4C81-9BD7-8B3702E356AF}"/>
                </a:ext>
              </a:extLst>
            </p:cNvPr>
            <p:cNvGrpSpPr/>
            <p:nvPr/>
          </p:nvGrpSpPr>
          <p:grpSpPr>
            <a:xfrm rot="16200000">
              <a:off x="6291941" y="936374"/>
              <a:ext cx="5500915" cy="5500915"/>
              <a:chOff x="6415312" y="936375"/>
              <a:chExt cx="5500915" cy="5297720"/>
            </a:xfrm>
          </p:grpSpPr>
          <p:cxnSp>
            <p:nvCxnSpPr>
              <p:cNvPr id="127" name="Straight Connector 126">
                <a:extLst>
                  <a:ext uri="{FF2B5EF4-FFF2-40B4-BE49-F238E27FC236}">
                    <a16:creationId xmlns:a16="http://schemas.microsoft.com/office/drawing/2014/main" id="{A50D5C7D-6539-4D67-A432-55782038912A}"/>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02BFF700-5626-4B61-9869-C987A1B6F67B}"/>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D9EAC97F-F85E-4BEF-81C5-CB2864DAD7DD}"/>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E025B359-6251-4AD4-BF39-F2B65A6F6CB5}"/>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5E641A86-5BFB-4641-90C6-0CA1A35EEEEB}"/>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DEA1D7B-8DD3-4150-9988-9F16A5FA9689}"/>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DD5528A-28A2-4B13-88D3-44477569EF58}"/>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1EF813A2-DFB2-4584-A994-66E768C8F8AC}"/>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4BA6EA6-423B-43CC-8050-24E46574E3BC}"/>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49C62B12-9F23-461B-8A6C-FCF5EFC2C726}"/>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1DC9C84B-B1C9-4A98-8579-6A05E5800036}"/>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69" name="Rectangle 68"/>
          <p:cNvSpPr/>
          <p:nvPr/>
        </p:nvSpPr>
        <p:spPr>
          <a:xfrm>
            <a:off x="6458858" y="965405"/>
            <a:ext cx="1258198" cy="1258198"/>
          </a:xfrm>
          <a:prstGeom prst="rect">
            <a:avLst/>
          </a:prstGeom>
          <a:solidFill>
            <a:srgbClr val="2A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243319" y="965403"/>
            <a:ext cx="1651231" cy="1651231"/>
          </a:xfrm>
          <a:prstGeom prst="rect">
            <a:avLst/>
          </a:prstGeom>
          <a:solidFill>
            <a:srgbClr val="009644"/>
          </a:solidFill>
          <a:ln>
            <a:solidFill>
              <a:srgbClr val="00C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291942" y="105378"/>
            <a:ext cx="5030241" cy="707886"/>
          </a:xfrm>
          <a:prstGeom prst="rect">
            <a:avLst/>
          </a:prstGeom>
          <a:noFill/>
        </p:spPr>
        <p:txBody>
          <a:bodyPr wrap="square" rtlCol="0">
            <a:spAutoFit/>
          </a:bodyPr>
          <a:lstStyle/>
          <a:p>
            <a:r>
              <a:rPr lang="en-US" sz="2400" b="1" dirty="0">
                <a:solidFill>
                  <a:srgbClr val="0070C0"/>
                </a:solidFill>
                <a:latin typeface="Century Gothic" panose="020B0502020202020204" pitchFamily="34" charset="0"/>
                <a:cs typeface="Arial" panose="020B0604020202020204" pitchFamily="34" charset="0"/>
              </a:rPr>
              <a:t>Social Minutes 211  </a:t>
            </a:r>
            <a:r>
              <a:rPr lang="en-US" sz="2400" dirty="0">
                <a:solidFill>
                  <a:srgbClr val="0070C0"/>
                </a:solidFill>
                <a:latin typeface="Century Gothic" panose="020B0502020202020204" pitchFamily="34" charset="0"/>
                <a:cs typeface="Arial" panose="020B0604020202020204" pitchFamily="34" charset="0"/>
              </a:rPr>
              <a:t> </a:t>
            </a:r>
          </a:p>
          <a:p>
            <a:r>
              <a:rPr lang="en-US" sz="1600" dirty="0">
                <a:solidFill>
                  <a:srgbClr val="0070C0"/>
                </a:solidFill>
                <a:latin typeface="Century Gothic" panose="020B0502020202020204" pitchFamily="34" charset="0"/>
                <a:cs typeface="Arial" panose="020B0604020202020204" pitchFamily="34" charset="0"/>
              </a:rPr>
              <a:t>Per Capita Weekly Adults 18+ Internet UE</a:t>
            </a:r>
            <a:endParaRPr lang="en-US" sz="2400" dirty="0">
              <a:solidFill>
                <a:srgbClr val="0070C0"/>
              </a:solidFill>
              <a:latin typeface="Century Gothic" panose="020B0502020202020204" pitchFamily="34" charset="0"/>
              <a:cs typeface="Arial" panose="020B0604020202020204" pitchFamily="34" charset="0"/>
            </a:endParaRPr>
          </a:p>
        </p:txBody>
      </p:sp>
      <p:sp>
        <p:nvSpPr>
          <p:cNvPr id="100" name="TextBox 99"/>
          <p:cNvSpPr txBox="1"/>
          <p:nvPr/>
        </p:nvSpPr>
        <p:spPr>
          <a:xfrm>
            <a:off x="243320" y="105378"/>
            <a:ext cx="3611886" cy="707886"/>
          </a:xfrm>
          <a:prstGeom prst="rect">
            <a:avLst/>
          </a:prstGeom>
          <a:noFill/>
        </p:spPr>
        <p:txBody>
          <a:bodyPr wrap="none" rtlCol="0">
            <a:spAutoFit/>
          </a:bodyPr>
          <a:lstStyle/>
          <a:p>
            <a:r>
              <a:rPr lang="en-US" sz="2400" dirty="0">
                <a:solidFill>
                  <a:srgbClr val="00B050"/>
                </a:solidFill>
                <a:latin typeface="Century Gothic" panose="020B0502020202020204" pitchFamily="34" charset="0"/>
                <a:cs typeface="Arial" panose="020B0604020202020204" pitchFamily="34" charset="0"/>
              </a:rPr>
              <a:t> </a:t>
            </a:r>
            <a:r>
              <a:rPr lang="en-US" sz="2400" b="1" dirty="0">
                <a:solidFill>
                  <a:srgbClr val="00B050"/>
                </a:solidFill>
                <a:latin typeface="Century Gothic" panose="020B0502020202020204" pitchFamily="34" charset="0"/>
                <a:cs typeface="Arial" panose="020B0604020202020204" pitchFamily="34" charset="0"/>
              </a:rPr>
              <a:t>Social Revenue $1,100</a:t>
            </a:r>
          </a:p>
          <a:p>
            <a:r>
              <a:rPr lang="en-US" sz="1600" dirty="0">
                <a:solidFill>
                  <a:srgbClr val="00B050"/>
                </a:solidFill>
                <a:latin typeface="Century Gothic" panose="020B0502020202020204" pitchFamily="34" charset="0"/>
                <a:cs typeface="Arial" panose="020B0604020202020204" pitchFamily="34" charset="0"/>
              </a:rPr>
              <a:t>(Millions)</a:t>
            </a:r>
            <a:endParaRPr lang="en-US" sz="2400" dirty="0">
              <a:solidFill>
                <a:srgbClr val="00B050"/>
              </a:solidFill>
              <a:latin typeface="Century Gothic" panose="020B0502020202020204" pitchFamily="34" charset="0"/>
              <a:cs typeface="Arial" panose="020B0604020202020204" pitchFamily="34" charset="0"/>
            </a:endParaRPr>
          </a:p>
        </p:txBody>
      </p:sp>
      <p:grpSp>
        <p:nvGrpSpPr>
          <p:cNvPr id="9" name="Group 8"/>
          <p:cNvGrpSpPr/>
          <p:nvPr/>
        </p:nvGrpSpPr>
        <p:grpSpPr>
          <a:xfrm>
            <a:off x="773019" y="1500460"/>
            <a:ext cx="591830" cy="581117"/>
            <a:chOff x="4374950" y="4929966"/>
            <a:chExt cx="591830" cy="581117"/>
          </a:xfrm>
        </p:grpSpPr>
        <p:sp>
          <p:nvSpPr>
            <p:cNvPr id="102" name="Rectangle 101"/>
            <p:cNvSpPr/>
            <p:nvPr/>
          </p:nvSpPr>
          <p:spPr>
            <a:xfrm>
              <a:off x="4379485" y="4929966"/>
              <a:ext cx="582758" cy="581117"/>
            </a:xfrm>
            <a:prstGeom prst="rect">
              <a:avLst/>
            </a:prstGeom>
            <a:solidFill>
              <a:srgbClr val="00964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4374950" y="5051247"/>
              <a:ext cx="591830" cy="338554"/>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16%</a:t>
              </a:r>
            </a:p>
          </p:txBody>
        </p:sp>
      </p:grpSp>
      <p:grpSp>
        <p:nvGrpSpPr>
          <p:cNvPr id="10" name="Group 9"/>
          <p:cNvGrpSpPr/>
          <p:nvPr/>
        </p:nvGrpSpPr>
        <p:grpSpPr>
          <a:xfrm>
            <a:off x="6736732" y="1188270"/>
            <a:ext cx="702449" cy="700471"/>
            <a:chOff x="10566279" y="4984698"/>
            <a:chExt cx="782536" cy="780332"/>
          </a:xfrm>
        </p:grpSpPr>
        <p:sp>
          <p:nvSpPr>
            <p:cNvPr id="105" name="Rectangle 104"/>
            <p:cNvSpPr/>
            <p:nvPr/>
          </p:nvSpPr>
          <p:spPr>
            <a:xfrm>
              <a:off x="10566279" y="4984698"/>
              <a:ext cx="782536" cy="780332"/>
            </a:xfrm>
            <a:prstGeom prst="rect">
              <a:avLst/>
            </a:prstGeom>
            <a:solidFill>
              <a:srgbClr val="2A69A2"/>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0646683" y="5199302"/>
              <a:ext cx="659305" cy="377153"/>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10%</a:t>
              </a:r>
            </a:p>
          </p:txBody>
        </p:sp>
      </p:grpSp>
      <p:sp>
        <p:nvSpPr>
          <p:cNvPr id="150" name="TextBox 149">
            <a:extLst>
              <a:ext uri="{FF2B5EF4-FFF2-40B4-BE49-F238E27FC236}">
                <a16:creationId xmlns:a16="http://schemas.microsoft.com/office/drawing/2014/main" id="{D73F1D16-5EA2-4473-902B-DE71C6EE1ADA}"/>
              </a:ext>
            </a:extLst>
          </p:cNvPr>
          <p:cNvSpPr txBox="1"/>
          <p:nvPr/>
        </p:nvSpPr>
        <p:spPr>
          <a:xfrm>
            <a:off x="243320" y="6595622"/>
            <a:ext cx="10337593" cy="246221"/>
          </a:xfrm>
          <a:prstGeom prst="rect">
            <a:avLst/>
          </a:prstGeom>
          <a:noFill/>
        </p:spPr>
        <p:txBody>
          <a:bodyPr wrap="square" rtlCol="0">
            <a:spAutoFit/>
          </a:bodyPr>
          <a:lstStyle/>
          <a:p>
            <a:r>
              <a:rPr lang="en-US" sz="1000" dirty="0">
                <a:solidFill>
                  <a:srgbClr val="4475D0"/>
                </a:solidFill>
                <a:latin typeface="Century Gothic" panose="020B0502020202020204" pitchFamily="34" charset="0"/>
                <a:cs typeface="Arial" panose="020B0604020202020204" pitchFamily="34" charset="0"/>
              </a:rPr>
              <a:t>Internet ad revenue not issued at time of this presentation. PHD Canada </a:t>
            </a:r>
            <a:r>
              <a:rPr lang="en-US" sz="1000" dirty="0" err="1">
                <a:solidFill>
                  <a:srgbClr val="4475D0"/>
                </a:solidFill>
                <a:latin typeface="Century Gothic" panose="020B0502020202020204" pitchFamily="34" charset="0"/>
                <a:cs typeface="Arial" panose="020B0604020202020204" pitchFamily="34" charset="0"/>
              </a:rPr>
              <a:t>est’d</a:t>
            </a:r>
            <a:r>
              <a:rPr lang="en-US" sz="1000" dirty="0">
                <a:solidFill>
                  <a:srgbClr val="4475D0"/>
                </a:solidFill>
                <a:latin typeface="Century Gothic" panose="020B0502020202020204" pitchFamily="34" charset="0"/>
                <a:cs typeface="Arial" panose="020B0604020202020204" pitchFamily="34" charset="0"/>
              </a:rPr>
              <a:t>. MPC from 2018 CMUST using  Internet Unearthed.</a:t>
            </a:r>
          </a:p>
        </p:txBody>
      </p:sp>
    </p:spTree>
    <p:extLst>
      <p:ext uri="{BB962C8B-B14F-4D97-AF65-F5344CB8AC3E}">
        <p14:creationId xmlns:p14="http://schemas.microsoft.com/office/powerpoint/2010/main" val="1318146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1000"/>
                                        <p:tgtEl>
                                          <p:spTgt spid="9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1000"/>
                                        <p:tgtEl>
                                          <p:spTgt spid="9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1000"/>
                                        <p:tgtEl>
                                          <p:spTgt spid="69"/>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98" grpId="0" animBg="1"/>
      <p:bldP spid="99" grpId="0"/>
      <p:bldP spid="100"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359736F4-81B0-4389-88AA-26330C2F3F0C}"/>
              </a:ext>
            </a:extLst>
          </p:cNvPr>
          <p:cNvSpPr/>
          <p:nvPr/>
        </p:nvSpPr>
        <p:spPr>
          <a:xfrm>
            <a:off x="243318" y="965402"/>
            <a:ext cx="4109517" cy="4109517"/>
          </a:xfrm>
          <a:prstGeom prst="rect">
            <a:avLst/>
          </a:prstGeom>
          <a:solidFill>
            <a:srgbClr val="00E266"/>
          </a:solidFill>
          <a:ln>
            <a:solidFill>
              <a:srgbClr val="0096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a:extLst>
              <a:ext uri="{FF2B5EF4-FFF2-40B4-BE49-F238E27FC236}">
                <a16:creationId xmlns:a16="http://schemas.microsoft.com/office/drawing/2014/main" id="{F46EA3CF-45D2-4B97-BD1E-041419E62893}"/>
              </a:ext>
            </a:extLst>
          </p:cNvPr>
          <p:cNvGrpSpPr/>
          <p:nvPr/>
        </p:nvGrpSpPr>
        <p:grpSpPr>
          <a:xfrm>
            <a:off x="243320" y="968500"/>
            <a:ext cx="4109516" cy="4109515"/>
            <a:chOff x="6291941" y="936374"/>
            <a:chExt cx="5500916" cy="5500915"/>
          </a:xfrm>
        </p:grpSpPr>
        <p:grpSp>
          <p:nvGrpSpPr>
            <p:cNvPr id="66" name="Group 65">
              <a:extLst>
                <a:ext uri="{FF2B5EF4-FFF2-40B4-BE49-F238E27FC236}">
                  <a16:creationId xmlns:a16="http://schemas.microsoft.com/office/drawing/2014/main" id="{BE034DF9-1936-4F6B-BD97-A018F42B1DF0}"/>
                </a:ext>
              </a:extLst>
            </p:cNvPr>
            <p:cNvGrpSpPr/>
            <p:nvPr/>
          </p:nvGrpSpPr>
          <p:grpSpPr>
            <a:xfrm>
              <a:off x="6291942" y="936374"/>
              <a:ext cx="5500915" cy="5500915"/>
              <a:chOff x="6415312" y="936375"/>
              <a:chExt cx="5500915" cy="5297720"/>
            </a:xfrm>
          </p:grpSpPr>
          <p:cxnSp>
            <p:nvCxnSpPr>
              <p:cNvPr id="82" name="Straight Connector 81">
                <a:extLst>
                  <a:ext uri="{FF2B5EF4-FFF2-40B4-BE49-F238E27FC236}">
                    <a16:creationId xmlns:a16="http://schemas.microsoft.com/office/drawing/2014/main" id="{6730F9A5-5126-40E9-8393-E28E83E1169B}"/>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AFA6AAB-9046-4EB1-93CD-FC33BC9D1FCA}"/>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D5A6583-CFAE-475B-A297-A88BE834624A}"/>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A1B67615-123E-4AE5-9182-A5E4F3FA0199}"/>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9199C21B-3BBD-448F-9599-2F53DBD2F9A5}"/>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BA66003D-BDEA-419B-B34A-ED1B5E887498}"/>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DD328B3B-725A-425F-8BC4-72613E748AB8}"/>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D687E011-5A60-447F-924F-26B31C6D924F}"/>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159A17F3-30F4-4078-B552-5197C4057190}"/>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B122D9D-2663-4362-8BB9-D677BB201E9E}"/>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9CE01CFC-BE82-4CBE-9EFE-C959DC999F26}"/>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47EEC50E-1265-404A-B99B-80B42D00229E}"/>
                </a:ext>
              </a:extLst>
            </p:cNvPr>
            <p:cNvGrpSpPr/>
            <p:nvPr/>
          </p:nvGrpSpPr>
          <p:grpSpPr>
            <a:xfrm rot="16200000">
              <a:off x="6291941" y="936374"/>
              <a:ext cx="5500915" cy="5500915"/>
              <a:chOff x="6415312" y="936375"/>
              <a:chExt cx="5500915" cy="5297720"/>
            </a:xfrm>
          </p:grpSpPr>
          <p:cxnSp>
            <p:nvCxnSpPr>
              <p:cNvPr id="68" name="Straight Connector 67">
                <a:extLst>
                  <a:ext uri="{FF2B5EF4-FFF2-40B4-BE49-F238E27FC236}">
                    <a16:creationId xmlns:a16="http://schemas.microsoft.com/office/drawing/2014/main" id="{F95D11EF-8055-4E90-A372-EE017EA658CE}"/>
                  </a:ext>
                </a:extLst>
              </p:cNvPr>
              <p:cNvCxnSpPr/>
              <p:nvPr/>
            </p:nvCxnSpPr>
            <p:spPr>
              <a:xfrm>
                <a:off x="6415312" y="93637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EE5334C5-15AA-43B2-98EB-2A738718D191}"/>
                  </a:ext>
                </a:extLst>
              </p:cNvPr>
              <p:cNvCxnSpPr/>
              <p:nvPr/>
            </p:nvCxnSpPr>
            <p:spPr>
              <a:xfrm>
                <a:off x="6415312" y="146614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FD85203-9EC6-41FB-B7CE-B207887D5D86}"/>
                  </a:ext>
                </a:extLst>
              </p:cNvPr>
              <p:cNvCxnSpPr/>
              <p:nvPr/>
            </p:nvCxnSpPr>
            <p:spPr>
              <a:xfrm>
                <a:off x="6415312" y="199591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CBEF1F7-E941-4874-9453-D9A5F6BD3642}"/>
                  </a:ext>
                </a:extLst>
              </p:cNvPr>
              <p:cNvCxnSpPr/>
              <p:nvPr/>
            </p:nvCxnSpPr>
            <p:spPr>
              <a:xfrm>
                <a:off x="6415312" y="252569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97DFFFE-BE7C-4CF1-8068-3AD179CCD9B8}"/>
                  </a:ext>
                </a:extLst>
              </p:cNvPr>
              <p:cNvCxnSpPr/>
              <p:nvPr/>
            </p:nvCxnSpPr>
            <p:spPr>
              <a:xfrm>
                <a:off x="6415312" y="305546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576A761-7539-4640-BB2F-CB5148F218DF}"/>
                  </a:ext>
                </a:extLst>
              </p:cNvPr>
              <p:cNvCxnSpPr/>
              <p:nvPr/>
            </p:nvCxnSpPr>
            <p:spPr>
              <a:xfrm>
                <a:off x="6415312" y="358523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1C2FCFFF-6BEC-4197-B3B2-96B2E05950F1}"/>
                  </a:ext>
                </a:extLst>
              </p:cNvPr>
              <p:cNvCxnSpPr/>
              <p:nvPr/>
            </p:nvCxnSpPr>
            <p:spPr>
              <a:xfrm>
                <a:off x="6415312" y="4115007"/>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715C8E5C-C160-41EE-8042-99E364E3CFC2}"/>
                  </a:ext>
                </a:extLst>
              </p:cNvPr>
              <p:cNvCxnSpPr/>
              <p:nvPr/>
            </p:nvCxnSpPr>
            <p:spPr>
              <a:xfrm>
                <a:off x="6415312" y="4644779"/>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B68876E7-FD88-4397-A819-3B2682627A7A}"/>
                  </a:ext>
                </a:extLst>
              </p:cNvPr>
              <p:cNvCxnSpPr/>
              <p:nvPr/>
            </p:nvCxnSpPr>
            <p:spPr>
              <a:xfrm>
                <a:off x="6415312" y="5174551"/>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B1A8CD6-E7E4-4A35-AEAE-CCC0C8EE5AD8}"/>
                  </a:ext>
                </a:extLst>
              </p:cNvPr>
              <p:cNvCxnSpPr/>
              <p:nvPr/>
            </p:nvCxnSpPr>
            <p:spPr>
              <a:xfrm>
                <a:off x="6415312" y="5704323"/>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09AE6BE-E431-4BA5-8C59-1A93A6F8B4D9}"/>
                  </a:ext>
                </a:extLst>
              </p:cNvPr>
              <p:cNvCxnSpPr/>
              <p:nvPr/>
            </p:nvCxnSpPr>
            <p:spPr>
              <a:xfrm>
                <a:off x="6415312" y="6234095"/>
                <a:ext cx="5500915" cy="0"/>
              </a:xfrm>
              <a:prstGeom prst="line">
                <a:avLst/>
              </a:prstGeom>
              <a:ln>
                <a:solidFill>
                  <a:srgbClr val="00C85A"/>
                </a:solidFill>
              </a:ln>
            </p:spPr>
            <p:style>
              <a:lnRef idx="1">
                <a:schemeClr val="accent1"/>
              </a:lnRef>
              <a:fillRef idx="0">
                <a:schemeClr val="accent1"/>
              </a:fillRef>
              <a:effectRef idx="0">
                <a:schemeClr val="accent1"/>
              </a:effectRef>
              <a:fontRef idx="minor">
                <a:schemeClr val="tx1"/>
              </a:fontRef>
            </p:style>
          </p:cxnSp>
        </p:grpSp>
      </p:grpSp>
      <p:sp>
        <p:nvSpPr>
          <p:cNvPr id="8" name="TextBox 7"/>
          <p:cNvSpPr txBox="1"/>
          <p:nvPr/>
        </p:nvSpPr>
        <p:spPr>
          <a:xfrm>
            <a:off x="243320" y="6595622"/>
            <a:ext cx="10337593" cy="246221"/>
          </a:xfrm>
          <a:prstGeom prst="rect">
            <a:avLst/>
          </a:prstGeom>
          <a:noFill/>
        </p:spPr>
        <p:txBody>
          <a:bodyPr wrap="square" rtlCol="0">
            <a:spAutoFit/>
          </a:bodyPr>
          <a:lstStyle/>
          <a:p>
            <a:r>
              <a:rPr lang="en-US" sz="1000" baseline="30000" dirty="0">
                <a:solidFill>
                  <a:srgbClr val="4475D0"/>
                </a:solidFill>
                <a:latin typeface="Century Gothic" panose="020B0502020202020204" pitchFamily="34" charset="0"/>
                <a:cs typeface="Arial" panose="020B0604020202020204" pitchFamily="34" charset="0"/>
              </a:rPr>
              <a:t>1</a:t>
            </a:r>
            <a:r>
              <a:rPr lang="en-US" sz="1000" dirty="0">
                <a:solidFill>
                  <a:srgbClr val="4475D0"/>
                </a:solidFill>
                <a:latin typeface="Century Gothic" panose="020B0502020202020204" pitchFamily="34" charset="0"/>
                <a:cs typeface="Arial" panose="020B0604020202020204" pitchFamily="34" charset="0"/>
              </a:rPr>
              <a:t> Total excludes OOH and Com Newspaper, Revenue from 2016 Ad Revenue Summary Think TV, </a:t>
            </a:r>
            <a:r>
              <a:rPr lang="en-US" sz="1000" dirty="0" err="1">
                <a:solidFill>
                  <a:srgbClr val="4475D0"/>
                </a:solidFill>
                <a:latin typeface="Century Gothic" panose="020B0502020202020204" pitchFamily="34" charset="0"/>
                <a:cs typeface="Arial" panose="020B0604020202020204" pitchFamily="34" charset="0"/>
              </a:rPr>
              <a:t>mpc</a:t>
            </a:r>
            <a:r>
              <a:rPr lang="en-US" sz="1000" dirty="0">
                <a:solidFill>
                  <a:srgbClr val="4475D0"/>
                </a:solidFill>
                <a:latin typeface="Century Gothic" panose="020B0502020202020204" pitchFamily="34" charset="0"/>
                <a:cs typeface="Arial" panose="020B0604020202020204" pitchFamily="34" charset="0"/>
              </a:rPr>
              <a:t> from 2017 CMUST using  Internet Unearthed.</a:t>
            </a:r>
          </a:p>
        </p:txBody>
      </p:sp>
      <p:sp>
        <p:nvSpPr>
          <p:cNvPr id="70" name="TextBox 69"/>
          <p:cNvSpPr txBox="1"/>
          <p:nvPr/>
        </p:nvSpPr>
        <p:spPr>
          <a:xfrm>
            <a:off x="243319" y="152879"/>
            <a:ext cx="10886800" cy="523220"/>
          </a:xfrm>
          <a:prstGeom prst="rect">
            <a:avLst/>
          </a:prstGeom>
          <a:noFill/>
        </p:spPr>
        <p:txBody>
          <a:bodyPr wrap="square" rtlCol="0">
            <a:spAutoFit/>
          </a:bodyPr>
          <a:lstStyle/>
          <a:p>
            <a:r>
              <a:rPr lang="en-US" sz="2800" dirty="0">
                <a:solidFill>
                  <a:schemeClr val="accent6">
                    <a:lumMod val="50000"/>
                  </a:schemeClr>
                </a:solidFill>
                <a:latin typeface="Century Gothic" panose="020B0502020202020204" pitchFamily="34" charset="0"/>
              </a:rPr>
              <a:t>Social’s scalability is valued by advertisers.</a:t>
            </a:r>
          </a:p>
        </p:txBody>
      </p:sp>
      <p:sp>
        <p:nvSpPr>
          <p:cNvPr id="71" name="Rectangle 70">
            <a:extLst>
              <a:ext uri="{FF2B5EF4-FFF2-40B4-BE49-F238E27FC236}">
                <a16:creationId xmlns:a16="http://schemas.microsoft.com/office/drawing/2014/main" id="{1BD91BF3-F4C2-4B43-B059-567DAC936DBC}"/>
              </a:ext>
            </a:extLst>
          </p:cNvPr>
          <p:cNvSpPr/>
          <p:nvPr/>
        </p:nvSpPr>
        <p:spPr>
          <a:xfrm>
            <a:off x="6458856" y="965403"/>
            <a:ext cx="3727531" cy="3727531"/>
          </a:xfrm>
          <a:prstGeom prst="rect">
            <a:avLst/>
          </a:prstGeom>
          <a:solidFill>
            <a:srgbClr val="70A8DA"/>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 name="Group 125">
            <a:extLst>
              <a:ext uri="{FF2B5EF4-FFF2-40B4-BE49-F238E27FC236}">
                <a16:creationId xmlns:a16="http://schemas.microsoft.com/office/drawing/2014/main" id="{6A58CDD6-1EE4-4C6A-877A-A407952415E1}"/>
              </a:ext>
            </a:extLst>
          </p:cNvPr>
          <p:cNvGrpSpPr/>
          <p:nvPr/>
        </p:nvGrpSpPr>
        <p:grpSpPr>
          <a:xfrm>
            <a:off x="6458856" y="968501"/>
            <a:ext cx="3727531" cy="3727530"/>
            <a:chOff x="6291941" y="936374"/>
            <a:chExt cx="5500916" cy="5500915"/>
          </a:xfrm>
        </p:grpSpPr>
        <p:grpSp>
          <p:nvGrpSpPr>
            <p:cNvPr id="127" name="Group 126">
              <a:extLst>
                <a:ext uri="{FF2B5EF4-FFF2-40B4-BE49-F238E27FC236}">
                  <a16:creationId xmlns:a16="http://schemas.microsoft.com/office/drawing/2014/main" id="{ED92C25B-B6B2-4247-910E-0A9604BA3D0E}"/>
                </a:ext>
              </a:extLst>
            </p:cNvPr>
            <p:cNvGrpSpPr/>
            <p:nvPr/>
          </p:nvGrpSpPr>
          <p:grpSpPr>
            <a:xfrm>
              <a:off x="6291942" y="936374"/>
              <a:ext cx="5500915" cy="5500915"/>
              <a:chOff x="6415312" y="936375"/>
              <a:chExt cx="5500915" cy="5297720"/>
            </a:xfrm>
          </p:grpSpPr>
          <p:cxnSp>
            <p:nvCxnSpPr>
              <p:cNvPr id="140" name="Straight Connector 139">
                <a:extLst>
                  <a:ext uri="{FF2B5EF4-FFF2-40B4-BE49-F238E27FC236}">
                    <a16:creationId xmlns:a16="http://schemas.microsoft.com/office/drawing/2014/main" id="{AB85765B-3AC4-404D-89E2-C1C390B6082A}"/>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73B0379-2E2F-477B-9AC7-C3C205D1AA6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BA37F1A7-391C-4018-8663-70C614571E3A}"/>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BFAC7B9D-D550-4501-B376-D5457EF057B9}"/>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0FA3C10-70DF-4B9B-91CD-09EDC0D2300C}"/>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2F9DCBA7-5CFD-4CB3-9F7C-24049A7A2E84}"/>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ED8095B-798D-4D93-A015-ED15BEF5AFCC}"/>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C9705D0-924D-438C-B306-D469E1110601}"/>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E85D475-722C-4BC1-A3AF-7BA490511469}"/>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E66347C-A0FD-4C04-BE1C-25CD284D0B36}"/>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A98D3DB-EF7E-4F91-8E72-1C78283CB5D9}"/>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AD3B9E23-0EB9-4A47-947A-CC0D7C67053A}"/>
                </a:ext>
              </a:extLst>
            </p:cNvPr>
            <p:cNvGrpSpPr/>
            <p:nvPr/>
          </p:nvGrpSpPr>
          <p:grpSpPr>
            <a:xfrm rot="16200000">
              <a:off x="6291941" y="936374"/>
              <a:ext cx="5500915" cy="5500915"/>
              <a:chOff x="6415312" y="936375"/>
              <a:chExt cx="5500915" cy="5297720"/>
            </a:xfrm>
          </p:grpSpPr>
          <p:cxnSp>
            <p:nvCxnSpPr>
              <p:cNvPr id="129" name="Straight Connector 128">
                <a:extLst>
                  <a:ext uri="{FF2B5EF4-FFF2-40B4-BE49-F238E27FC236}">
                    <a16:creationId xmlns:a16="http://schemas.microsoft.com/office/drawing/2014/main" id="{56ABA587-1B2B-448C-A56A-986FD96136A1}"/>
                  </a:ext>
                </a:extLst>
              </p:cNvPr>
              <p:cNvCxnSpPr/>
              <p:nvPr/>
            </p:nvCxnSpPr>
            <p:spPr>
              <a:xfrm>
                <a:off x="6415312" y="623409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06E858D-19BC-438D-AAFF-1BA4D77BE675}"/>
                  </a:ext>
                </a:extLst>
              </p:cNvPr>
              <p:cNvCxnSpPr/>
              <p:nvPr/>
            </p:nvCxnSpPr>
            <p:spPr>
              <a:xfrm>
                <a:off x="6415312" y="93637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49F2BB11-0413-4A96-BD2F-D21EDC517628}"/>
                  </a:ext>
                </a:extLst>
              </p:cNvPr>
              <p:cNvCxnSpPr/>
              <p:nvPr/>
            </p:nvCxnSpPr>
            <p:spPr>
              <a:xfrm>
                <a:off x="6415312" y="146614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1964CC83-F7AA-4223-A338-993E37FE587F}"/>
                  </a:ext>
                </a:extLst>
              </p:cNvPr>
              <p:cNvCxnSpPr/>
              <p:nvPr/>
            </p:nvCxnSpPr>
            <p:spPr>
              <a:xfrm>
                <a:off x="6415312" y="199591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6A776C4E-B8F8-4983-86BF-82805AA5F172}"/>
                  </a:ext>
                </a:extLst>
              </p:cNvPr>
              <p:cNvCxnSpPr/>
              <p:nvPr/>
            </p:nvCxnSpPr>
            <p:spPr>
              <a:xfrm>
                <a:off x="6415312" y="252569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E88153B5-26E3-48A4-A9C3-893ECDC0F666}"/>
                  </a:ext>
                </a:extLst>
              </p:cNvPr>
              <p:cNvCxnSpPr/>
              <p:nvPr/>
            </p:nvCxnSpPr>
            <p:spPr>
              <a:xfrm>
                <a:off x="6415312" y="305546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AEEB4A8B-138C-451E-AF8C-794729FA91C5}"/>
                  </a:ext>
                </a:extLst>
              </p:cNvPr>
              <p:cNvCxnSpPr/>
              <p:nvPr/>
            </p:nvCxnSpPr>
            <p:spPr>
              <a:xfrm>
                <a:off x="6415312" y="3585235"/>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6CD9DF4A-0C96-4ECB-A2BE-66C2C7A3F100}"/>
                  </a:ext>
                </a:extLst>
              </p:cNvPr>
              <p:cNvCxnSpPr/>
              <p:nvPr/>
            </p:nvCxnSpPr>
            <p:spPr>
              <a:xfrm>
                <a:off x="6415312" y="4115007"/>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A41E833-E48F-4257-99F1-36636FC5762D}"/>
                  </a:ext>
                </a:extLst>
              </p:cNvPr>
              <p:cNvCxnSpPr/>
              <p:nvPr/>
            </p:nvCxnSpPr>
            <p:spPr>
              <a:xfrm>
                <a:off x="6415312" y="4644779"/>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2BC193F-A785-4948-97DE-6E2E90D30F02}"/>
                  </a:ext>
                </a:extLst>
              </p:cNvPr>
              <p:cNvCxnSpPr/>
              <p:nvPr/>
            </p:nvCxnSpPr>
            <p:spPr>
              <a:xfrm>
                <a:off x="6415312" y="5174551"/>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BF0DC237-0B3C-4DA9-935F-04E89CFB8E5A}"/>
                  </a:ext>
                </a:extLst>
              </p:cNvPr>
              <p:cNvCxnSpPr/>
              <p:nvPr/>
            </p:nvCxnSpPr>
            <p:spPr>
              <a:xfrm>
                <a:off x="6415312" y="5704323"/>
                <a:ext cx="5500915" cy="0"/>
              </a:xfrm>
              <a:prstGeom prst="line">
                <a:avLst/>
              </a:prstGeom>
              <a:ln>
                <a:solidFill>
                  <a:srgbClr val="8EBAE2"/>
                </a:solidFill>
              </a:ln>
            </p:spPr>
            <p:style>
              <a:lnRef idx="1">
                <a:schemeClr val="accent1"/>
              </a:lnRef>
              <a:fillRef idx="0">
                <a:schemeClr val="accent1"/>
              </a:fillRef>
              <a:effectRef idx="0">
                <a:schemeClr val="accent1"/>
              </a:effectRef>
              <a:fontRef idx="minor">
                <a:schemeClr val="tx1"/>
              </a:fontRef>
            </p:style>
          </p:cxnSp>
        </p:grpSp>
      </p:grpSp>
      <p:sp>
        <p:nvSpPr>
          <p:cNvPr id="151" name="Rectangle 150">
            <a:extLst>
              <a:ext uri="{FF2B5EF4-FFF2-40B4-BE49-F238E27FC236}">
                <a16:creationId xmlns:a16="http://schemas.microsoft.com/office/drawing/2014/main" id="{1F30E663-2874-4B57-8AC6-862F0FF92C68}"/>
              </a:ext>
            </a:extLst>
          </p:cNvPr>
          <p:cNvSpPr/>
          <p:nvPr/>
        </p:nvSpPr>
        <p:spPr>
          <a:xfrm>
            <a:off x="6458858" y="965405"/>
            <a:ext cx="1258198" cy="1258198"/>
          </a:xfrm>
          <a:prstGeom prst="rect">
            <a:avLst/>
          </a:prstGeom>
          <a:solidFill>
            <a:srgbClr val="2A69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3965F1C6-0549-4F9E-9134-D04B975E6B1C}"/>
              </a:ext>
            </a:extLst>
          </p:cNvPr>
          <p:cNvSpPr/>
          <p:nvPr/>
        </p:nvSpPr>
        <p:spPr>
          <a:xfrm>
            <a:off x="243319" y="965403"/>
            <a:ext cx="1651231" cy="1651231"/>
          </a:xfrm>
          <a:prstGeom prst="rect">
            <a:avLst/>
          </a:prstGeom>
          <a:solidFill>
            <a:srgbClr val="009644"/>
          </a:solidFill>
          <a:ln>
            <a:solidFill>
              <a:srgbClr val="00C8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DFF34ADE-37E1-486B-8D95-8FC5F4D06F53}"/>
              </a:ext>
            </a:extLst>
          </p:cNvPr>
          <p:cNvGrpSpPr/>
          <p:nvPr/>
        </p:nvGrpSpPr>
        <p:grpSpPr>
          <a:xfrm>
            <a:off x="773019" y="1500460"/>
            <a:ext cx="591830" cy="581117"/>
            <a:chOff x="4374950" y="4929966"/>
            <a:chExt cx="591830" cy="581117"/>
          </a:xfrm>
        </p:grpSpPr>
        <p:sp>
          <p:nvSpPr>
            <p:cNvPr id="154" name="Rectangle 153">
              <a:extLst>
                <a:ext uri="{FF2B5EF4-FFF2-40B4-BE49-F238E27FC236}">
                  <a16:creationId xmlns:a16="http://schemas.microsoft.com/office/drawing/2014/main" id="{70862FDF-F8A0-44E5-91DE-B9D777BF2CC5}"/>
                </a:ext>
              </a:extLst>
            </p:cNvPr>
            <p:cNvSpPr/>
            <p:nvPr/>
          </p:nvSpPr>
          <p:spPr>
            <a:xfrm>
              <a:off x="4379485" y="4929966"/>
              <a:ext cx="582758" cy="581117"/>
            </a:xfrm>
            <a:prstGeom prst="rect">
              <a:avLst/>
            </a:prstGeom>
            <a:solidFill>
              <a:srgbClr val="009644"/>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TextBox 154">
              <a:extLst>
                <a:ext uri="{FF2B5EF4-FFF2-40B4-BE49-F238E27FC236}">
                  <a16:creationId xmlns:a16="http://schemas.microsoft.com/office/drawing/2014/main" id="{0A984815-8433-4864-9638-1C3A7993C9A7}"/>
                </a:ext>
              </a:extLst>
            </p:cNvPr>
            <p:cNvSpPr txBox="1"/>
            <p:nvPr/>
          </p:nvSpPr>
          <p:spPr>
            <a:xfrm>
              <a:off x="4374950" y="5051247"/>
              <a:ext cx="591830" cy="338554"/>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16%</a:t>
              </a:r>
            </a:p>
          </p:txBody>
        </p:sp>
      </p:grpSp>
      <p:grpSp>
        <p:nvGrpSpPr>
          <p:cNvPr id="156" name="Group 155">
            <a:extLst>
              <a:ext uri="{FF2B5EF4-FFF2-40B4-BE49-F238E27FC236}">
                <a16:creationId xmlns:a16="http://schemas.microsoft.com/office/drawing/2014/main" id="{504A1AA9-2CCA-49E4-B856-8A23B9D1900C}"/>
              </a:ext>
            </a:extLst>
          </p:cNvPr>
          <p:cNvGrpSpPr/>
          <p:nvPr/>
        </p:nvGrpSpPr>
        <p:grpSpPr>
          <a:xfrm>
            <a:off x="6736732" y="1188270"/>
            <a:ext cx="702449" cy="700471"/>
            <a:chOff x="10566279" y="4984698"/>
            <a:chExt cx="782536" cy="780332"/>
          </a:xfrm>
        </p:grpSpPr>
        <p:sp>
          <p:nvSpPr>
            <p:cNvPr id="157" name="Rectangle 156">
              <a:extLst>
                <a:ext uri="{FF2B5EF4-FFF2-40B4-BE49-F238E27FC236}">
                  <a16:creationId xmlns:a16="http://schemas.microsoft.com/office/drawing/2014/main" id="{A075CE59-6528-4EA8-BC2C-3C00D6084DC3}"/>
                </a:ext>
              </a:extLst>
            </p:cNvPr>
            <p:cNvSpPr/>
            <p:nvPr/>
          </p:nvSpPr>
          <p:spPr>
            <a:xfrm>
              <a:off x="10566279" y="4984698"/>
              <a:ext cx="782536" cy="780332"/>
            </a:xfrm>
            <a:prstGeom prst="rect">
              <a:avLst/>
            </a:prstGeom>
            <a:solidFill>
              <a:srgbClr val="2A69A2"/>
            </a:solidFill>
            <a:ln>
              <a:solidFill>
                <a:srgbClr val="88B6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980CED0B-E7B9-4FED-948C-9142044F67E2}"/>
                </a:ext>
              </a:extLst>
            </p:cNvPr>
            <p:cNvSpPr txBox="1"/>
            <p:nvPr/>
          </p:nvSpPr>
          <p:spPr>
            <a:xfrm>
              <a:off x="10646683" y="5199302"/>
              <a:ext cx="659305" cy="377153"/>
            </a:xfrm>
            <a:prstGeom prst="rect">
              <a:avLst/>
            </a:prstGeom>
            <a:noFill/>
          </p:spPr>
          <p:txBody>
            <a:bodyPr wrap="none" rtlCol="0">
              <a:spAutoFit/>
            </a:bodyPr>
            <a:lstStyle/>
            <a:p>
              <a:pPr algn="ctr"/>
              <a:r>
                <a:rPr lang="en-US" sz="1600" b="1" dirty="0">
                  <a:solidFill>
                    <a:schemeClr val="bg1"/>
                  </a:solidFill>
                  <a:latin typeface="Century Gothic" panose="020B0502020202020204" pitchFamily="34" charset="0"/>
                  <a:cs typeface="Arial" panose="020B0604020202020204" pitchFamily="34" charset="0"/>
                </a:rPr>
                <a:t>10%</a:t>
              </a:r>
            </a:p>
          </p:txBody>
        </p:sp>
      </p:grpSp>
    </p:spTree>
    <p:extLst>
      <p:ext uri="{BB962C8B-B14F-4D97-AF65-F5344CB8AC3E}">
        <p14:creationId xmlns:p14="http://schemas.microsoft.com/office/powerpoint/2010/main" val="2057164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444423" y="1819227"/>
            <a:ext cx="6883616" cy="584775"/>
          </a:xfrm>
          <a:prstGeom prst="rect">
            <a:avLst/>
          </a:prstGeom>
          <a:noFill/>
        </p:spPr>
        <p:txBody>
          <a:bodyPr wrap="none" rtlCol="0">
            <a:spAutoFit/>
          </a:bodyPr>
          <a:lstStyle/>
          <a:p>
            <a:pPr algn="r"/>
            <a:r>
              <a:rPr lang="en-US" sz="3200" b="1" dirty="0">
                <a:solidFill>
                  <a:srgbClr val="B92508"/>
                </a:solidFill>
                <a:latin typeface="Century Gothic" panose="020B0502020202020204" pitchFamily="34" charset="0"/>
                <a:cs typeface="Arial" panose="020B0604020202020204" pitchFamily="34" charset="0"/>
              </a:rPr>
              <a:t>MONEY IN MOBILE/VIDEO/SOCIAL</a:t>
            </a:r>
          </a:p>
        </p:txBody>
      </p:sp>
      <p:sp>
        <p:nvSpPr>
          <p:cNvPr id="10" name="TextBox 9">
            <a:extLst>
              <a:ext uri="{FF2B5EF4-FFF2-40B4-BE49-F238E27FC236}">
                <a16:creationId xmlns:a16="http://schemas.microsoft.com/office/drawing/2014/main" id="{AA06A080-CC97-48F9-ACBC-B8E075C3313B}"/>
              </a:ext>
            </a:extLst>
          </p:cNvPr>
          <p:cNvSpPr txBox="1"/>
          <p:nvPr/>
        </p:nvSpPr>
        <p:spPr>
          <a:xfrm>
            <a:off x="1271617" y="2553754"/>
            <a:ext cx="9587881" cy="2062103"/>
          </a:xfrm>
          <a:prstGeom prst="rect">
            <a:avLst/>
          </a:prstGeom>
          <a:noFill/>
        </p:spPr>
        <p:txBody>
          <a:bodyPr wrap="none" rtlCol="0">
            <a:spAutoFit/>
          </a:bodyPr>
          <a:lstStyle/>
          <a:p>
            <a:r>
              <a:rPr lang="en-US" sz="3200" dirty="0">
                <a:solidFill>
                  <a:srgbClr val="B92508"/>
                </a:solidFill>
                <a:latin typeface="Century Gothic" panose="020B0502020202020204" pitchFamily="34" charset="0"/>
                <a:cs typeface="Arial" panose="020B0604020202020204" pitchFamily="34" charset="0"/>
              </a:rPr>
              <a:t>Internet now 50%+ share of revenue.</a:t>
            </a:r>
          </a:p>
          <a:p>
            <a:r>
              <a:rPr lang="en-US" sz="3200" dirty="0">
                <a:solidFill>
                  <a:srgbClr val="B92508"/>
                </a:solidFill>
                <a:latin typeface="Century Gothic" panose="020B0502020202020204" pitchFamily="34" charset="0"/>
                <a:cs typeface="Arial" panose="020B0604020202020204" pitchFamily="34" charset="0"/>
              </a:rPr>
              <a:t>Internet/social revenue overdeveloped.</a:t>
            </a:r>
          </a:p>
          <a:p>
            <a:r>
              <a:rPr lang="en-US" sz="3200" dirty="0">
                <a:solidFill>
                  <a:srgbClr val="B92508"/>
                </a:solidFill>
                <a:latin typeface="Century Gothic" panose="020B0502020202020204" pitchFamily="34" charset="0"/>
                <a:cs typeface="Arial" panose="020B0604020202020204" pitchFamily="34" charset="0"/>
              </a:rPr>
              <a:t>Mobile closer to full development.</a:t>
            </a:r>
          </a:p>
          <a:p>
            <a:r>
              <a:rPr lang="en-US" sz="3200" dirty="0">
                <a:solidFill>
                  <a:srgbClr val="B92508"/>
                </a:solidFill>
                <a:latin typeface="Century Gothic" panose="020B0502020202020204" pitchFamily="34" charset="0"/>
                <a:cs typeface="Arial" panose="020B0604020202020204" pitchFamily="34" charset="0"/>
              </a:rPr>
              <a:t>Video revenue will always be underdeveloped.</a:t>
            </a:r>
          </a:p>
        </p:txBody>
      </p:sp>
    </p:spTree>
    <p:extLst>
      <p:ext uri="{BB962C8B-B14F-4D97-AF65-F5344CB8AC3E}">
        <p14:creationId xmlns:p14="http://schemas.microsoft.com/office/powerpoint/2010/main" val="7999083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10"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626699" y="825231"/>
            <a:ext cx="2938626"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Actions</a:t>
            </a:r>
          </a:p>
        </p:txBody>
      </p:sp>
    </p:spTree>
    <p:extLst>
      <p:ext uri="{BB962C8B-B14F-4D97-AF65-F5344CB8AC3E}">
        <p14:creationId xmlns:p14="http://schemas.microsoft.com/office/powerpoint/2010/main" val="3838727461"/>
      </p:ext>
    </p:extLst>
  </p:cSld>
  <p:clrMapOvr>
    <a:masterClrMapping/>
  </p:clrMapOvr>
  <p:transition spd="slow">
    <p:push/>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389"/>
          <p:cNvSpPr txBox="1"/>
          <p:nvPr/>
        </p:nvSpPr>
        <p:spPr>
          <a:xfrm>
            <a:off x="1394519" y="2039523"/>
            <a:ext cx="9331539" cy="1569660"/>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DEVICE ACTION </a:t>
            </a:r>
          </a:p>
          <a:p>
            <a:r>
              <a:rPr lang="en-US" sz="2600" dirty="0">
                <a:solidFill>
                  <a:srgbClr val="B92508"/>
                </a:solidFill>
                <a:latin typeface="Century Gothic" panose="020B0502020202020204" pitchFamily="34" charset="0"/>
              </a:rPr>
              <a:t>Need to learn how to “smart” communicate?</a:t>
            </a:r>
          </a:p>
          <a:p>
            <a:r>
              <a:rPr lang="en-US" sz="2600" dirty="0">
                <a:solidFill>
                  <a:srgbClr val="B92508"/>
                </a:solidFill>
                <a:latin typeface="Century Gothic" panose="020B0502020202020204" pitchFamily="34" charset="0"/>
              </a:rPr>
              <a:t>“Consumer take-up of voice commerce remains low.”</a:t>
            </a:r>
          </a:p>
          <a:p>
            <a:pPr algn="r"/>
            <a:r>
              <a:rPr lang="en-US" i="1" dirty="0">
                <a:solidFill>
                  <a:srgbClr val="B92508"/>
                </a:solidFill>
                <a:latin typeface="Century Gothic" panose="020B0502020202020204" pitchFamily="34" charset="0"/>
              </a:rPr>
              <a:t>David </a:t>
            </a:r>
            <a:r>
              <a:rPr lang="en-US" i="1" dirty="0" err="1">
                <a:solidFill>
                  <a:srgbClr val="B92508"/>
                </a:solidFill>
                <a:latin typeface="Century Gothic" panose="020B0502020202020204" pitchFamily="34" charset="0"/>
              </a:rPr>
              <a:t>Tiltman</a:t>
            </a:r>
            <a:r>
              <a:rPr lang="en-US" i="1" dirty="0">
                <a:solidFill>
                  <a:srgbClr val="B92508"/>
                </a:solidFill>
                <a:latin typeface="Century Gothic" panose="020B0502020202020204" pitchFamily="34" charset="0"/>
              </a:rPr>
              <a:t>, WARC, yesterday</a:t>
            </a:r>
            <a:endParaRPr lang="en-US" sz="1600" i="1"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415689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1000"/>
                                        <p:tgtEl>
                                          <p:spTgt spid="39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90">
                                            <p:txEl>
                                              <p:pRg st="1" end="1"/>
                                            </p:txEl>
                                          </p:spTgt>
                                        </p:tgtEl>
                                        <p:attrNameLst>
                                          <p:attrName>style.visibility</p:attrName>
                                        </p:attrNameLst>
                                      </p:cBhvr>
                                      <p:to>
                                        <p:strVal val="visible"/>
                                      </p:to>
                                    </p:set>
                                    <p:animEffect transition="in" filter="fade">
                                      <p:cBhvr>
                                        <p:cTn id="11" dur="1000"/>
                                        <p:tgtEl>
                                          <p:spTgt spid="39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0">
                                            <p:txEl>
                                              <p:pRg st="2" end="2"/>
                                            </p:txEl>
                                          </p:spTgt>
                                        </p:tgtEl>
                                        <p:attrNameLst>
                                          <p:attrName>style.visibility</p:attrName>
                                        </p:attrNameLst>
                                      </p:cBhvr>
                                      <p:to>
                                        <p:strVal val="visible"/>
                                      </p:to>
                                    </p:set>
                                    <p:animEffect transition="in" filter="fade">
                                      <p:cBhvr>
                                        <p:cTn id="16" dur="1000"/>
                                        <p:tgtEl>
                                          <p:spTgt spid="39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90">
                                            <p:txEl>
                                              <p:pRg st="3" end="3"/>
                                            </p:txEl>
                                          </p:spTgt>
                                        </p:tgtEl>
                                        <p:attrNameLst>
                                          <p:attrName>style.visibility</p:attrName>
                                        </p:attrNameLst>
                                      </p:cBhvr>
                                      <p:to>
                                        <p:strVal val="visible"/>
                                      </p:to>
                                    </p:set>
                                    <p:animEffect transition="in" filter="fade">
                                      <p:cBhvr>
                                        <p:cTn id="19" dur="1000"/>
                                        <p:tgtEl>
                                          <p:spTgt spid="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uiExpand="1"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5A51CD73-165F-4E77-A2BF-3DEEA335B1B2}"/>
              </a:ext>
            </a:extLst>
          </p:cNvPr>
          <p:cNvSpPr txBox="1"/>
          <p:nvPr/>
        </p:nvSpPr>
        <p:spPr>
          <a:xfrm>
            <a:off x="1414856" y="2040864"/>
            <a:ext cx="10267627" cy="1292662"/>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MEDIA ACTION</a:t>
            </a:r>
          </a:p>
          <a:p>
            <a:r>
              <a:rPr lang="en-US" sz="2600" dirty="0">
                <a:solidFill>
                  <a:srgbClr val="B92508"/>
                </a:solidFill>
                <a:latin typeface="Century Gothic" panose="020B0502020202020204" pitchFamily="34" charset="0"/>
              </a:rPr>
              <a:t>Plan against the “Two Solitudes” </a:t>
            </a:r>
            <a:r>
              <a:rPr lang="en-US" sz="2000" i="1" dirty="0">
                <a:solidFill>
                  <a:srgbClr val="C00000"/>
                </a:solidFill>
                <a:latin typeface="Century Gothic" panose="020B0502020202020204" pitchFamily="34" charset="0"/>
              </a:rPr>
              <a:t>Hugh MacLennan</a:t>
            </a:r>
            <a:r>
              <a:rPr lang="en-US" sz="2600" dirty="0">
                <a:solidFill>
                  <a:srgbClr val="C00000"/>
                </a:solidFill>
                <a:latin typeface="Century Gothic" panose="020B0502020202020204" pitchFamily="34" charset="0"/>
              </a:rPr>
              <a:t>.</a:t>
            </a:r>
          </a:p>
          <a:p>
            <a:r>
              <a:rPr lang="en-US" sz="2600" dirty="0">
                <a:solidFill>
                  <a:srgbClr val="B92508"/>
                </a:solidFill>
                <a:latin typeface="Century Gothic" panose="020B0502020202020204" pitchFamily="34" charset="0"/>
              </a:rPr>
              <a:t>Older (offline)/younger (online) solitudes.</a:t>
            </a:r>
          </a:p>
        </p:txBody>
      </p:sp>
    </p:spTree>
    <p:extLst>
      <p:ext uri="{BB962C8B-B14F-4D97-AF65-F5344CB8AC3E}">
        <p14:creationId xmlns:p14="http://schemas.microsoft.com/office/powerpoint/2010/main" val="65176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
                                            <p:txEl>
                                              <p:pRg st="0" end="0"/>
                                            </p:txEl>
                                          </p:spTgt>
                                        </p:tgtEl>
                                        <p:attrNameLst>
                                          <p:attrName>style.visibility</p:attrName>
                                        </p:attrNameLst>
                                      </p:cBhvr>
                                      <p:to>
                                        <p:strVal val="visible"/>
                                      </p:to>
                                    </p:set>
                                    <p:animEffect transition="in" filter="fade">
                                      <p:cBhvr>
                                        <p:cTn id="7" dur="1000"/>
                                        <p:tgtEl>
                                          <p:spTgt spid="3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9">
                                            <p:txEl>
                                              <p:pRg st="1" end="1"/>
                                            </p:txEl>
                                          </p:spTgt>
                                        </p:tgtEl>
                                        <p:attrNameLst>
                                          <p:attrName>style.visibility</p:attrName>
                                        </p:attrNameLst>
                                      </p:cBhvr>
                                      <p:to>
                                        <p:strVal val="visible"/>
                                      </p:to>
                                    </p:set>
                                    <p:animEffect transition="in" filter="fade">
                                      <p:cBhvr>
                                        <p:cTn id="11" dur="1000"/>
                                        <p:tgtEl>
                                          <p:spTgt spid="3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
                                            <p:txEl>
                                              <p:pRg st="2" end="2"/>
                                            </p:txEl>
                                          </p:spTgt>
                                        </p:tgtEl>
                                        <p:attrNameLst>
                                          <p:attrName>style.visibility</p:attrName>
                                        </p:attrNameLst>
                                      </p:cBhvr>
                                      <p:to>
                                        <p:strVal val="visible"/>
                                      </p:to>
                                    </p:set>
                                    <p:animEffect transition="in" filter="fade">
                                      <p:cBhvr>
                                        <p:cTn id="16" dur="10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uiExpand="1"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11F1A5EA-6412-4D74-8C2A-40DDE0F56372}"/>
              </a:ext>
            </a:extLst>
          </p:cNvPr>
          <p:cNvSpPr txBox="1"/>
          <p:nvPr/>
        </p:nvSpPr>
        <p:spPr>
          <a:xfrm>
            <a:off x="1401011" y="2028870"/>
            <a:ext cx="10790989" cy="1292662"/>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E-COMMERCE ACTION</a:t>
            </a:r>
          </a:p>
          <a:p>
            <a:r>
              <a:rPr lang="en-US" sz="2600" dirty="0">
                <a:solidFill>
                  <a:srgbClr val="B92508"/>
                </a:solidFill>
                <a:latin typeface="Century Gothic" panose="020B0502020202020204" pitchFamily="34" charset="0"/>
              </a:rPr>
              <a:t>Only medium that provides both mental and physical availability.</a:t>
            </a:r>
          </a:p>
          <a:p>
            <a:r>
              <a:rPr lang="en-US" sz="2600" dirty="0">
                <a:solidFill>
                  <a:srgbClr val="B92508"/>
                </a:solidFill>
                <a:latin typeface="Century Gothic" panose="020B0502020202020204" pitchFamily="34" charset="0"/>
              </a:rPr>
              <a:t>Media plan must learn how to incorporate “e-channel media”.</a:t>
            </a:r>
          </a:p>
        </p:txBody>
      </p:sp>
    </p:spTree>
    <p:extLst>
      <p:ext uri="{BB962C8B-B14F-4D97-AF65-F5344CB8AC3E}">
        <p14:creationId xmlns:p14="http://schemas.microsoft.com/office/powerpoint/2010/main" val="409600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7">
                                            <p:txEl>
                                              <p:pRg st="1" end="1"/>
                                            </p:txEl>
                                          </p:spTgt>
                                        </p:tgtEl>
                                        <p:attrNameLst>
                                          <p:attrName>style.visibility</p:attrName>
                                        </p:attrNameLst>
                                      </p:cBhvr>
                                      <p:to>
                                        <p:strVal val="visible"/>
                                      </p:to>
                                    </p:set>
                                    <p:animEffect transition="in" filter="fade">
                                      <p:cBhvr>
                                        <p:cTn id="11" dur="1000"/>
                                        <p:tgtEl>
                                          <p:spTgt spid="3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xEl>
                                              <p:pRg st="2" end="2"/>
                                            </p:txEl>
                                          </p:spTgt>
                                        </p:tgtEl>
                                        <p:attrNameLst>
                                          <p:attrName>style.visibility</p:attrName>
                                        </p:attrNameLst>
                                      </p:cBhvr>
                                      <p:to>
                                        <p:strVal val="visible"/>
                                      </p:to>
                                    </p:set>
                                    <p:animEffect transition="in" filter="fade">
                                      <p:cBhvr>
                                        <p:cTn id="16" dur="1000"/>
                                        <p:tgtEl>
                                          <p:spTgt spid="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uiExpand="1"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TextBox 389"/>
          <p:cNvSpPr txBox="1"/>
          <p:nvPr/>
        </p:nvSpPr>
        <p:spPr>
          <a:xfrm>
            <a:off x="1415565" y="2042518"/>
            <a:ext cx="11233971" cy="1692771"/>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ONLINE AUDIO ACTION</a:t>
            </a:r>
          </a:p>
          <a:p>
            <a:r>
              <a:rPr lang="en-US" sz="2600" dirty="0">
                <a:solidFill>
                  <a:srgbClr val="B92508"/>
                </a:solidFill>
                <a:latin typeface="Century Gothic" panose="020B0502020202020204" pitchFamily="34" charset="0"/>
              </a:rPr>
              <a:t>Left critical mass behind last year. </a:t>
            </a:r>
          </a:p>
          <a:p>
            <a:r>
              <a:rPr lang="en-US" sz="2600" dirty="0">
                <a:solidFill>
                  <a:srgbClr val="B92508"/>
                </a:solidFill>
                <a:latin typeface="Century Gothic" panose="020B0502020202020204" pitchFamily="34" charset="0"/>
              </a:rPr>
              <a:t>The time really has come to engage with this media channel.</a:t>
            </a:r>
          </a:p>
          <a:p>
            <a:r>
              <a:rPr lang="en-US" sz="2600" dirty="0">
                <a:solidFill>
                  <a:srgbClr val="B92508"/>
                </a:solidFill>
                <a:latin typeface="Century Gothic" panose="020B0502020202020204" pitchFamily="34" charset="0"/>
              </a:rPr>
              <a:t>Podcast buy/sell infrastructure has developed.</a:t>
            </a:r>
          </a:p>
        </p:txBody>
      </p:sp>
    </p:spTree>
    <p:extLst>
      <p:ext uri="{BB962C8B-B14F-4D97-AF65-F5344CB8AC3E}">
        <p14:creationId xmlns:p14="http://schemas.microsoft.com/office/powerpoint/2010/main" val="312837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90">
                                            <p:txEl>
                                              <p:pRg st="0" end="0"/>
                                            </p:txEl>
                                          </p:spTgt>
                                        </p:tgtEl>
                                        <p:attrNameLst>
                                          <p:attrName>style.visibility</p:attrName>
                                        </p:attrNameLst>
                                      </p:cBhvr>
                                      <p:to>
                                        <p:strVal val="visible"/>
                                      </p:to>
                                    </p:set>
                                    <p:animEffect transition="in" filter="fade">
                                      <p:cBhvr>
                                        <p:cTn id="7" dur="1000"/>
                                        <p:tgtEl>
                                          <p:spTgt spid="39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90">
                                            <p:txEl>
                                              <p:pRg st="1" end="1"/>
                                            </p:txEl>
                                          </p:spTgt>
                                        </p:tgtEl>
                                        <p:attrNameLst>
                                          <p:attrName>style.visibility</p:attrName>
                                        </p:attrNameLst>
                                      </p:cBhvr>
                                      <p:to>
                                        <p:strVal val="visible"/>
                                      </p:to>
                                    </p:set>
                                    <p:animEffect transition="in" filter="fade">
                                      <p:cBhvr>
                                        <p:cTn id="11" dur="1000"/>
                                        <p:tgtEl>
                                          <p:spTgt spid="39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90">
                                            <p:txEl>
                                              <p:pRg st="2" end="2"/>
                                            </p:txEl>
                                          </p:spTgt>
                                        </p:tgtEl>
                                        <p:attrNameLst>
                                          <p:attrName>style.visibility</p:attrName>
                                        </p:attrNameLst>
                                      </p:cBhvr>
                                      <p:to>
                                        <p:strVal val="visible"/>
                                      </p:to>
                                    </p:set>
                                    <p:animEffect transition="in" filter="fade">
                                      <p:cBhvr>
                                        <p:cTn id="16" dur="1000"/>
                                        <p:tgtEl>
                                          <p:spTgt spid="39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90">
                                            <p:txEl>
                                              <p:pRg st="3" end="3"/>
                                            </p:txEl>
                                          </p:spTgt>
                                        </p:tgtEl>
                                        <p:attrNameLst>
                                          <p:attrName>style.visibility</p:attrName>
                                        </p:attrNameLst>
                                      </p:cBhvr>
                                      <p:to>
                                        <p:strVal val="visible"/>
                                      </p:to>
                                    </p:set>
                                    <p:animEffect transition="in" filter="fade">
                                      <p:cBhvr>
                                        <p:cTn id="21" dur="1000"/>
                                        <p:tgtEl>
                                          <p:spTgt spid="39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F132CA6C-B6F4-4A5F-875C-E35668F65D08}"/>
              </a:ext>
            </a:extLst>
          </p:cNvPr>
          <p:cNvSpPr/>
          <p:nvPr/>
        </p:nvSpPr>
        <p:spPr>
          <a:xfrm>
            <a:off x="725627" y="2935138"/>
            <a:ext cx="1601089" cy="3154226"/>
          </a:xfrm>
          <a:custGeom>
            <a:avLst/>
            <a:gdLst>
              <a:gd name="connsiteX0" fmla="*/ 0 w 8237220"/>
              <a:gd name="connsiteY0" fmla="*/ 1478284 h 1615890"/>
              <a:gd name="connsiteX1" fmla="*/ 83820 w 8237220"/>
              <a:gd name="connsiteY1" fmla="*/ 1363984 h 1615890"/>
              <a:gd name="connsiteX2" fmla="*/ 175260 w 8237220"/>
              <a:gd name="connsiteY2" fmla="*/ 1402084 h 1615890"/>
              <a:gd name="connsiteX3" fmla="*/ 266700 w 8237220"/>
              <a:gd name="connsiteY3" fmla="*/ 1257304 h 1615890"/>
              <a:gd name="connsiteX4" fmla="*/ 381000 w 8237220"/>
              <a:gd name="connsiteY4" fmla="*/ 4 h 1615890"/>
              <a:gd name="connsiteX5" fmla="*/ 464820 w 8237220"/>
              <a:gd name="connsiteY5" fmla="*/ 1272544 h 1615890"/>
              <a:gd name="connsiteX6" fmla="*/ 571500 w 8237220"/>
              <a:gd name="connsiteY6" fmla="*/ 1455424 h 1615890"/>
              <a:gd name="connsiteX7" fmla="*/ 762000 w 8237220"/>
              <a:gd name="connsiteY7" fmla="*/ 1554484 h 1615890"/>
              <a:gd name="connsiteX8" fmla="*/ 1135380 w 8237220"/>
              <a:gd name="connsiteY8" fmla="*/ 1615444 h 1615890"/>
              <a:gd name="connsiteX9" fmla="*/ 1371600 w 8237220"/>
              <a:gd name="connsiteY9" fmla="*/ 1524004 h 1615890"/>
              <a:gd name="connsiteX10" fmla="*/ 1508760 w 8237220"/>
              <a:gd name="connsiteY10" fmla="*/ 1539244 h 1615890"/>
              <a:gd name="connsiteX11" fmla="*/ 1714500 w 8237220"/>
              <a:gd name="connsiteY11" fmla="*/ 1592584 h 1615890"/>
              <a:gd name="connsiteX12" fmla="*/ 1996440 w 8237220"/>
              <a:gd name="connsiteY12" fmla="*/ 1577344 h 1615890"/>
              <a:gd name="connsiteX13" fmla="*/ 2202180 w 8237220"/>
              <a:gd name="connsiteY13" fmla="*/ 1600204 h 1615890"/>
              <a:gd name="connsiteX14" fmla="*/ 2286000 w 8237220"/>
              <a:gd name="connsiteY14" fmla="*/ 1455424 h 1615890"/>
              <a:gd name="connsiteX15" fmla="*/ 2499360 w 8237220"/>
              <a:gd name="connsiteY15" fmla="*/ 1592584 h 1615890"/>
              <a:gd name="connsiteX16" fmla="*/ 2667000 w 8237220"/>
              <a:gd name="connsiteY16" fmla="*/ 1577344 h 1615890"/>
              <a:gd name="connsiteX17" fmla="*/ 2842260 w 8237220"/>
              <a:gd name="connsiteY17" fmla="*/ 1524004 h 1615890"/>
              <a:gd name="connsiteX18" fmla="*/ 3101340 w 8237220"/>
              <a:gd name="connsiteY18" fmla="*/ 1600204 h 1615890"/>
              <a:gd name="connsiteX19" fmla="*/ 3383280 w 8237220"/>
              <a:gd name="connsiteY19" fmla="*/ 1562104 h 1615890"/>
              <a:gd name="connsiteX20" fmla="*/ 3482340 w 8237220"/>
              <a:gd name="connsiteY20" fmla="*/ 1508764 h 1615890"/>
              <a:gd name="connsiteX21" fmla="*/ 3703320 w 8237220"/>
              <a:gd name="connsiteY21" fmla="*/ 1592584 h 1615890"/>
              <a:gd name="connsiteX22" fmla="*/ 4785360 w 8237220"/>
              <a:gd name="connsiteY22" fmla="*/ 1584964 h 1615890"/>
              <a:gd name="connsiteX23" fmla="*/ 4968240 w 8237220"/>
              <a:gd name="connsiteY23" fmla="*/ 1554484 h 1615890"/>
              <a:gd name="connsiteX24" fmla="*/ 5143500 w 8237220"/>
              <a:gd name="connsiteY24" fmla="*/ 1562104 h 1615890"/>
              <a:gd name="connsiteX25" fmla="*/ 5494020 w 8237220"/>
              <a:gd name="connsiteY25" fmla="*/ 1584964 h 1615890"/>
              <a:gd name="connsiteX26" fmla="*/ 5966460 w 8237220"/>
              <a:gd name="connsiteY26" fmla="*/ 1592584 h 1615890"/>
              <a:gd name="connsiteX27" fmla="*/ 7117080 w 8237220"/>
              <a:gd name="connsiteY27" fmla="*/ 1607824 h 1615890"/>
              <a:gd name="connsiteX28" fmla="*/ 8237220 w 8237220"/>
              <a:gd name="connsiteY28" fmla="*/ 1615444 h 1615890"/>
              <a:gd name="connsiteX0" fmla="*/ 0 w 8237220"/>
              <a:gd name="connsiteY0" fmla="*/ 1478284 h 1615568"/>
              <a:gd name="connsiteX1" fmla="*/ 83820 w 8237220"/>
              <a:gd name="connsiteY1" fmla="*/ 1363984 h 1615568"/>
              <a:gd name="connsiteX2" fmla="*/ 175260 w 8237220"/>
              <a:gd name="connsiteY2" fmla="*/ 1402084 h 1615568"/>
              <a:gd name="connsiteX3" fmla="*/ 266700 w 8237220"/>
              <a:gd name="connsiteY3" fmla="*/ 1257304 h 1615568"/>
              <a:gd name="connsiteX4" fmla="*/ 381000 w 8237220"/>
              <a:gd name="connsiteY4" fmla="*/ 4 h 1615568"/>
              <a:gd name="connsiteX5" fmla="*/ 464820 w 8237220"/>
              <a:gd name="connsiteY5" fmla="*/ 1272544 h 1615568"/>
              <a:gd name="connsiteX6" fmla="*/ 571500 w 8237220"/>
              <a:gd name="connsiteY6" fmla="*/ 1455424 h 1615568"/>
              <a:gd name="connsiteX7" fmla="*/ 762000 w 8237220"/>
              <a:gd name="connsiteY7" fmla="*/ 1554484 h 1615568"/>
              <a:gd name="connsiteX8" fmla="*/ 1135380 w 8237220"/>
              <a:gd name="connsiteY8" fmla="*/ 1615444 h 1615568"/>
              <a:gd name="connsiteX9" fmla="*/ 1508760 w 8237220"/>
              <a:gd name="connsiteY9" fmla="*/ 1539244 h 1615568"/>
              <a:gd name="connsiteX10" fmla="*/ 1714500 w 8237220"/>
              <a:gd name="connsiteY10" fmla="*/ 1592584 h 1615568"/>
              <a:gd name="connsiteX11" fmla="*/ 1996440 w 8237220"/>
              <a:gd name="connsiteY11" fmla="*/ 1577344 h 1615568"/>
              <a:gd name="connsiteX12" fmla="*/ 2202180 w 8237220"/>
              <a:gd name="connsiteY12" fmla="*/ 1600204 h 1615568"/>
              <a:gd name="connsiteX13" fmla="*/ 2286000 w 8237220"/>
              <a:gd name="connsiteY13" fmla="*/ 1455424 h 1615568"/>
              <a:gd name="connsiteX14" fmla="*/ 2499360 w 8237220"/>
              <a:gd name="connsiteY14" fmla="*/ 1592584 h 1615568"/>
              <a:gd name="connsiteX15" fmla="*/ 2667000 w 8237220"/>
              <a:gd name="connsiteY15" fmla="*/ 1577344 h 1615568"/>
              <a:gd name="connsiteX16" fmla="*/ 2842260 w 8237220"/>
              <a:gd name="connsiteY16" fmla="*/ 1524004 h 1615568"/>
              <a:gd name="connsiteX17" fmla="*/ 3101340 w 8237220"/>
              <a:gd name="connsiteY17" fmla="*/ 1600204 h 1615568"/>
              <a:gd name="connsiteX18" fmla="*/ 3383280 w 8237220"/>
              <a:gd name="connsiteY18" fmla="*/ 1562104 h 1615568"/>
              <a:gd name="connsiteX19" fmla="*/ 3482340 w 8237220"/>
              <a:gd name="connsiteY19" fmla="*/ 1508764 h 1615568"/>
              <a:gd name="connsiteX20" fmla="*/ 3703320 w 8237220"/>
              <a:gd name="connsiteY20" fmla="*/ 1592584 h 1615568"/>
              <a:gd name="connsiteX21" fmla="*/ 4785360 w 8237220"/>
              <a:gd name="connsiteY21" fmla="*/ 1584964 h 1615568"/>
              <a:gd name="connsiteX22" fmla="*/ 4968240 w 8237220"/>
              <a:gd name="connsiteY22" fmla="*/ 1554484 h 1615568"/>
              <a:gd name="connsiteX23" fmla="*/ 5143500 w 8237220"/>
              <a:gd name="connsiteY23" fmla="*/ 1562104 h 1615568"/>
              <a:gd name="connsiteX24" fmla="*/ 5494020 w 8237220"/>
              <a:gd name="connsiteY24" fmla="*/ 1584964 h 1615568"/>
              <a:gd name="connsiteX25" fmla="*/ 5966460 w 8237220"/>
              <a:gd name="connsiteY25" fmla="*/ 1592584 h 1615568"/>
              <a:gd name="connsiteX26" fmla="*/ 7117080 w 8237220"/>
              <a:gd name="connsiteY26" fmla="*/ 1607824 h 1615568"/>
              <a:gd name="connsiteX27" fmla="*/ 8237220 w 8237220"/>
              <a:gd name="connsiteY27" fmla="*/ 1615444 h 1615568"/>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714500 w 8237220"/>
              <a:gd name="connsiteY9" fmla="*/ 1592584 h 1615444"/>
              <a:gd name="connsiteX10" fmla="*/ 1996440 w 8237220"/>
              <a:gd name="connsiteY10" fmla="*/ 1577344 h 1615444"/>
              <a:gd name="connsiteX11" fmla="*/ 2202180 w 8237220"/>
              <a:gd name="connsiteY11" fmla="*/ 1600204 h 1615444"/>
              <a:gd name="connsiteX12" fmla="*/ 2286000 w 8237220"/>
              <a:gd name="connsiteY12" fmla="*/ 1455424 h 1615444"/>
              <a:gd name="connsiteX13" fmla="*/ 2499360 w 8237220"/>
              <a:gd name="connsiteY13" fmla="*/ 1592584 h 1615444"/>
              <a:gd name="connsiteX14" fmla="*/ 2667000 w 8237220"/>
              <a:gd name="connsiteY14" fmla="*/ 1577344 h 1615444"/>
              <a:gd name="connsiteX15" fmla="*/ 2842260 w 8237220"/>
              <a:gd name="connsiteY15" fmla="*/ 1524004 h 1615444"/>
              <a:gd name="connsiteX16" fmla="*/ 3101340 w 8237220"/>
              <a:gd name="connsiteY16" fmla="*/ 1600204 h 1615444"/>
              <a:gd name="connsiteX17" fmla="*/ 3383280 w 8237220"/>
              <a:gd name="connsiteY17" fmla="*/ 1562104 h 1615444"/>
              <a:gd name="connsiteX18" fmla="*/ 3482340 w 8237220"/>
              <a:gd name="connsiteY18" fmla="*/ 1508764 h 1615444"/>
              <a:gd name="connsiteX19" fmla="*/ 3703320 w 8237220"/>
              <a:gd name="connsiteY19" fmla="*/ 1592584 h 1615444"/>
              <a:gd name="connsiteX20" fmla="*/ 4785360 w 8237220"/>
              <a:gd name="connsiteY20" fmla="*/ 1584964 h 1615444"/>
              <a:gd name="connsiteX21" fmla="*/ 4968240 w 8237220"/>
              <a:gd name="connsiteY21" fmla="*/ 1554484 h 1615444"/>
              <a:gd name="connsiteX22" fmla="*/ 5143500 w 8237220"/>
              <a:gd name="connsiteY22" fmla="*/ 1562104 h 1615444"/>
              <a:gd name="connsiteX23" fmla="*/ 5494020 w 8237220"/>
              <a:gd name="connsiteY23" fmla="*/ 1584964 h 1615444"/>
              <a:gd name="connsiteX24" fmla="*/ 5966460 w 8237220"/>
              <a:gd name="connsiteY24" fmla="*/ 1592584 h 1615444"/>
              <a:gd name="connsiteX25" fmla="*/ 7117080 w 8237220"/>
              <a:gd name="connsiteY25" fmla="*/ 1607824 h 1615444"/>
              <a:gd name="connsiteX26" fmla="*/ 8237220 w 8237220"/>
              <a:gd name="connsiteY2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996440 w 8237220"/>
              <a:gd name="connsiteY9" fmla="*/ 1577344 h 1615444"/>
              <a:gd name="connsiteX10" fmla="*/ 2202180 w 8237220"/>
              <a:gd name="connsiteY10" fmla="*/ 1600204 h 1615444"/>
              <a:gd name="connsiteX11" fmla="*/ 2286000 w 8237220"/>
              <a:gd name="connsiteY11" fmla="*/ 1455424 h 1615444"/>
              <a:gd name="connsiteX12" fmla="*/ 2499360 w 8237220"/>
              <a:gd name="connsiteY12" fmla="*/ 1592584 h 1615444"/>
              <a:gd name="connsiteX13" fmla="*/ 2667000 w 8237220"/>
              <a:gd name="connsiteY13" fmla="*/ 1577344 h 1615444"/>
              <a:gd name="connsiteX14" fmla="*/ 2842260 w 8237220"/>
              <a:gd name="connsiteY14" fmla="*/ 1524004 h 1615444"/>
              <a:gd name="connsiteX15" fmla="*/ 3101340 w 8237220"/>
              <a:gd name="connsiteY15" fmla="*/ 1600204 h 1615444"/>
              <a:gd name="connsiteX16" fmla="*/ 3383280 w 8237220"/>
              <a:gd name="connsiteY16" fmla="*/ 1562104 h 1615444"/>
              <a:gd name="connsiteX17" fmla="*/ 3482340 w 8237220"/>
              <a:gd name="connsiteY17" fmla="*/ 1508764 h 1615444"/>
              <a:gd name="connsiteX18" fmla="*/ 3703320 w 8237220"/>
              <a:gd name="connsiteY18" fmla="*/ 1592584 h 1615444"/>
              <a:gd name="connsiteX19" fmla="*/ 4785360 w 8237220"/>
              <a:gd name="connsiteY19" fmla="*/ 1584964 h 1615444"/>
              <a:gd name="connsiteX20" fmla="*/ 4968240 w 8237220"/>
              <a:gd name="connsiteY20" fmla="*/ 1554484 h 1615444"/>
              <a:gd name="connsiteX21" fmla="*/ 5143500 w 8237220"/>
              <a:gd name="connsiteY21" fmla="*/ 1562104 h 1615444"/>
              <a:gd name="connsiteX22" fmla="*/ 5494020 w 8237220"/>
              <a:gd name="connsiteY22" fmla="*/ 1584964 h 1615444"/>
              <a:gd name="connsiteX23" fmla="*/ 5966460 w 8237220"/>
              <a:gd name="connsiteY23" fmla="*/ 1592584 h 1615444"/>
              <a:gd name="connsiteX24" fmla="*/ 7117080 w 8237220"/>
              <a:gd name="connsiteY24" fmla="*/ 1607824 h 1615444"/>
              <a:gd name="connsiteX25" fmla="*/ 8237220 w 8237220"/>
              <a:gd name="connsiteY2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02180 w 8237220"/>
              <a:gd name="connsiteY9" fmla="*/ 1600204 h 1615444"/>
              <a:gd name="connsiteX10" fmla="*/ 2286000 w 8237220"/>
              <a:gd name="connsiteY10" fmla="*/ 1455424 h 1615444"/>
              <a:gd name="connsiteX11" fmla="*/ 2499360 w 8237220"/>
              <a:gd name="connsiteY11" fmla="*/ 1592584 h 1615444"/>
              <a:gd name="connsiteX12" fmla="*/ 2667000 w 8237220"/>
              <a:gd name="connsiteY12" fmla="*/ 1577344 h 1615444"/>
              <a:gd name="connsiteX13" fmla="*/ 2842260 w 8237220"/>
              <a:gd name="connsiteY13" fmla="*/ 1524004 h 1615444"/>
              <a:gd name="connsiteX14" fmla="*/ 3101340 w 8237220"/>
              <a:gd name="connsiteY14" fmla="*/ 1600204 h 1615444"/>
              <a:gd name="connsiteX15" fmla="*/ 3383280 w 8237220"/>
              <a:gd name="connsiteY15" fmla="*/ 1562104 h 1615444"/>
              <a:gd name="connsiteX16" fmla="*/ 3482340 w 8237220"/>
              <a:gd name="connsiteY16" fmla="*/ 1508764 h 1615444"/>
              <a:gd name="connsiteX17" fmla="*/ 3703320 w 8237220"/>
              <a:gd name="connsiteY17" fmla="*/ 1592584 h 1615444"/>
              <a:gd name="connsiteX18" fmla="*/ 4785360 w 8237220"/>
              <a:gd name="connsiteY18" fmla="*/ 1584964 h 1615444"/>
              <a:gd name="connsiteX19" fmla="*/ 4968240 w 8237220"/>
              <a:gd name="connsiteY19" fmla="*/ 1554484 h 1615444"/>
              <a:gd name="connsiteX20" fmla="*/ 5143500 w 8237220"/>
              <a:gd name="connsiteY20" fmla="*/ 1562104 h 1615444"/>
              <a:gd name="connsiteX21" fmla="*/ 5494020 w 8237220"/>
              <a:gd name="connsiteY21" fmla="*/ 1584964 h 1615444"/>
              <a:gd name="connsiteX22" fmla="*/ 5966460 w 8237220"/>
              <a:gd name="connsiteY22" fmla="*/ 1592584 h 1615444"/>
              <a:gd name="connsiteX23" fmla="*/ 7117080 w 8237220"/>
              <a:gd name="connsiteY23" fmla="*/ 1607824 h 1615444"/>
              <a:gd name="connsiteX24" fmla="*/ 8237220 w 8237220"/>
              <a:gd name="connsiteY2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86000 w 8237220"/>
              <a:gd name="connsiteY9" fmla="*/ 1455424 h 1615444"/>
              <a:gd name="connsiteX10" fmla="*/ 2499360 w 8237220"/>
              <a:gd name="connsiteY10" fmla="*/ 1592584 h 1615444"/>
              <a:gd name="connsiteX11" fmla="*/ 2667000 w 8237220"/>
              <a:gd name="connsiteY11" fmla="*/ 1577344 h 1615444"/>
              <a:gd name="connsiteX12" fmla="*/ 2842260 w 8237220"/>
              <a:gd name="connsiteY12" fmla="*/ 1524004 h 1615444"/>
              <a:gd name="connsiteX13" fmla="*/ 3101340 w 8237220"/>
              <a:gd name="connsiteY13" fmla="*/ 1600204 h 1615444"/>
              <a:gd name="connsiteX14" fmla="*/ 3383280 w 8237220"/>
              <a:gd name="connsiteY14" fmla="*/ 1562104 h 1615444"/>
              <a:gd name="connsiteX15" fmla="*/ 3482340 w 8237220"/>
              <a:gd name="connsiteY15" fmla="*/ 1508764 h 1615444"/>
              <a:gd name="connsiteX16" fmla="*/ 3703320 w 8237220"/>
              <a:gd name="connsiteY16" fmla="*/ 1592584 h 1615444"/>
              <a:gd name="connsiteX17" fmla="*/ 4785360 w 8237220"/>
              <a:gd name="connsiteY17" fmla="*/ 1584964 h 1615444"/>
              <a:gd name="connsiteX18" fmla="*/ 4968240 w 8237220"/>
              <a:gd name="connsiteY18" fmla="*/ 1554484 h 1615444"/>
              <a:gd name="connsiteX19" fmla="*/ 5143500 w 8237220"/>
              <a:gd name="connsiteY19" fmla="*/ 1562104 h 1615444"/>
              <a:gd name="connsiteX20" fmla="*/ 5494020 w 8237220"/>
              <a:gd name="connsiteY20" fmla="*/ 1584964 h 1615444"/>
              <a:gd name="connsiteX21" fmla="*/ 5966460 w 8237220"/>
              <a:gd name="connsiteY21" fmla="*/ 1592584 h 1615444"/>
              <a:gd name="connsiteX22" fmla="*/ 7117080 w 8237220"/>
              <a:gd name="connsiteY22" fmla="*/ 1607824 h 1615444"/>
              <a:gd name="connsiteX23" fmla="*/ 8237220 w 8237220"/>
              <a:gd name="connsiteY2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499360 w 8237220"/>
              <a:gd name="connsiteY9" fmla="*/ 1592584 h 1615444"/>
              <a:gd name="connsiteX10" fmla="*/ 2667000 w 8237220"/>
              <a:gd name="connsiteY10" fmla="*/ 1577344 h 1615444"/>
              <a:gd name="connsiteX11" fmla="*/ 2842260 w 8237220"/>
              <a:gd name="connsiteY11" fmla="*/ 1524004 h 1615444"/>
              <a:gd name="connsiteX12" fmla="*/ 3101340 w 8237220"/>
              <a:gd name="connsiteY12" fmla="*/ 1600204 h 1615444"/>
              <a:gd name="connsiteX13" fmla="*/ 3383280 w 8237220"/>
              <a:gd name="connsiteY13" fmla="*/ 1562104 h 1615444"/>
              <a:gd name="connsiteX14" fmla="*/ 3482340 w 8237220"/>
              <a:gd name="connsiteY14" fmla="*/ 1508764 h 1615444"/>
              <a:gd name="connsiteX15" fmla="*/ 3703320 w 8237220"/>
              <a:gd name="connsiteY15" fmla="*/ 1592584 h 1615444"/>
              <a:gd name="connsiteX16" fmla="*/ 4785360 w 8237220"/>
              <a:gd name="connsiteY16" fmla="*/ 1584964 h 1615444"/>
              <a:gd name="connsiteX17" fmla="*/ 4968240 w 8237220"/>
              <a:gd name="connsiteY17" fmla="*/ 1554484 h 1615444"/>
              <a:gd name="connsiteX18" fmla="*/ 5143500 w 8237220"/>
              <a:gd name="connsiteY18" fmla="*/ 1562104 h 1615444"/>
              <a:gd name="connsiteX19" fmla="*/ 5494020 w 8237220"/>
              <a:gd name="connsiteY19" fmla="*/ 1584964 h 1615444"/>
              <a:gd name="connsiteX20" fmla="*/ 5966460 w 8237220"/>
              <a:gd name="connsiteY20" fmla="*/ 1592584 h 1615444"/>
              <a:gd name="connsiteX21" fmla="*/ 7117080 w 8237220"/>
              <a:gd name="connsiteY21" fmla="*/ 1607824 h 1615444"/>
              <a:gd name="connsiteX22" fmla="*/ 8237220 w 8237220"/>
              <a:gd name="connsiteY2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667000 w 8237220"/>
              <a:gd name="connsiteY9" fmla="*/ 1577344 h 1615444"/>
              <a:gd name="connsiteX10" fmla="*/ 2842260 w 8237220"/>
              <a:gd name="connsiteY10" fmla="*/ 1524004 h 1615444"/>
              <a:gd name="connsiteX11" fmla="*/ 3101340 w 8237220"/>
              <a:gd name="connsiteY11" fmla="*/ 1600204 h 1615444"/>
              <a:gd name="connsiteX12" fmla="*/ 3383280 w 8237220"/>
              <a:gd name="connsiteY12" fmla="*/ 1562104 h 1615444"/>
              <a:gd name="connsiteX13" fmla="*/ 3482340 w 8237220"/>
              <a:gd name="connsiteY13" fmla="*/ 1508764 h 1615444"/>
              <a:gd name="connsiteX14" fmla="*/ 3703320 w 8237220"/>
              <a:gd name="connsiteY14" fmla="*/ 1592584 h 1615444"/>
              <a:gd name="connsiteX15" fmla="*/ 4785360 w 8237220"/>
              <a:gd name="connsiteY15" fmla="*/ 1584964 h 1615444"/>
              <a:gd name="connsiteX16" fmla="*/ 4968240 w 8237220"/>
              <a:gd name="connsiteY16" fmla="*/ 1554484 h 1615444"/>
              <a:gd name="connsiteX17" fmla="*/ 5143500 w 8237220"/>
              <a:gd name="connsiteY17" fmla="*/ 1562104 h 1615444"/>
              <a:gd name="connsiteX18" fmla="*/ 5494020 w 8237220"/>
              <a:gd name="connsiteY18" fmla="*/ 1584964 h 1615444"/>
              <a:gd name="connsiteX19" fmla="*/ 5966460 w 8237220"/>
              <a:gd name="connsiteY19" fmla="*/ 1592584 h 1615444"/>
              <a:gd name="connsiteX20" fmla="*/ 7117080 w 8237220"/>
              <a:gd name="connsiteY20" fmla="*/ 1607824 h 1615444"/>
              <a:gd name="connsiteX21" fmla="*/ 8237220 w 8237220"/>
              <a:gd name="connsiteY2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842260 w 8237220"/>
              <a:gd name="connsiteY9" fmla="*/ 1524004 h 1615444"/>
              <a:gd name="connsiteX10" fmla="*/ 3101340 w 8237220"/>
              <a:gd name="connsiteY10" fmla="*/ 1600204 h 1615444"/>
              <a:gd name="connsiteX11" fmla="*/ 3383280 w 8237220"/>
              <a:gd name="connsiteY11" fmla="*/ 1562104 h 1615444"/>
              <a:gd name="connsiteX12" fmla="*/ 3482340 w 8237220"/>
              <a:gd name="connsiteY12" fmla="*/ 1508764 h 1615444"/>
              <a:gd name="connsiteX13" fmla="*/ 3703320 w 8237220"/>
              <a:gd name="connsiteY13" fmla="*/ 1592584 h 1615444"/>
              <a:gd name="connsiteX14" fmla="*/ 4785360 w 8237220"/>
              <a:gd name="connsiteY14" fmla="*/ 1584964 h 1615444"/>
              <a:gd name="connsiteX15" fmla="*/ 4968240 w 8237220"/>
              <a:gd name="connsiteY15" fmla="*/ 1554484 h 1615444"/>
              <a:gd name="connsiteX16" fmla="*/ 5143500 w 8237220"/>
              <a:gd name="connsiteY16" fmla="*/ 1562104 h 1615444"/>
              <a:gd name="connsiteX17" fmla="*/ 5494020 w 8237220"/>
              <a:gd name="connsiteY17" fmla="*/ 1584964 h 1615444"/>
              <a:gd name="connsiteX18" fmla="*/ 5966460 w 8237220"/>
              <a:gd name="connsiteY18" fmla="*/ 1592584 h 1615444"/>
              <a:gd name="connsiteX19" fmla="*/ 7117080 w 8237220"/>
              <a:gd name="connsiteY19" fmla="*/ 1607824 h 1615444"/>
              <a:gd name="connsiteX20" fmla="*/ 8237220 w 8237220"/>
              <a:gd name="connsiteY2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101340 w 8237220"/>
              <a:gd name="connsiteY9" fmla="*/ 1600204 h 1615444"/>
              <a:gd name="connsiteX10" fmla="*/ 3383280 w 8237220"/>
              <a:gd name="connsiteY10" fmla="*/ 1562104 h 1615444"/>
              <a:gd name="connsiteX11" fmla="*/ 3482340 w 8237220"/>
              <a:gd name="connsiteY11" fmla="*/ 1508764 h 1615444"/>
              <a:gd name="connsiteX12" fmla="*/ 3703320 w 8237220"/>
              <a:gd name="connsiteY12" fmla="*/ 1592584 h 1615444"/>
              <a:gd name="connsiteX13" fmla="*/ 4785360 w 8237220"/>
              <a:gd name="connsiteY13" fmla="*/ 1584964 h 1615444"/>
              <a:gd name="connsiteX14" fmla="*/ 4968240 w 8237220"/>
              <a:gd name="connsiteY14" fmla="*/ 1554484 h 1615444"/>
              <a:gd name="connsiteX15" fmla="*/ 5143500 w 8237220"/>
              <a:gd name="connsiteY15" fmla="*/ 1562104 h 1615444"/>
              <a:gd name="connsiteX16" fmla="*/ 5494020 w 8237220"/>
              <a:gd name="connsiteY16" fmla="*/ 1584964 h 1615444"/>
              <a:gd name="connsiteX17" fmla="*/ 5966460 w 8237220"/>
              <a:gd name="connsiteY17" fmla="*/ 1592584 h 1615444"/>
              <a:gd name="connsiteX18" fmla="*/ 7117080 w 8237220"/>
              <a:gd name="connsiteY18" fmla="*/ 1607824 h 1615444"/>
              <a:gd name="connsiteX19" fmla="*/ 8237220 w 8237220"/>
              <a:gd name="connsiteY19"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383280 w 8237220"/>
              <a:gd name="connsiteY9" fmla="*/ 1562104 h 1615444"/>
              <a:gd name="connsiteX10" fmla="*/ 3482340 w 8237220"/>
              <a:gd name="connsiteY10" fmla="*/ 1508764 h 1615444"/>
              <a:gd name="connsiteX11" fmla="*/ 3703320 w 8237220"/>
              <a:gd name="connsiteY11" fmla="*/ 1592584 h 1615444"/>
              <a:gd name="connsiteX12" fmla="*/ 4785360 w 8237220"/>
              <a:gd name="connsiteY12" fmla="*/ 1584964 h 1615444"/>
              <a:gd name="connsiteX13" fmla="*/ 4968240 w 8237220"/>
              <a:gd name="connsiteY13" fmla="*/ 1554484 h 1615444"/>
              <a:gd name="connsiteX14" fmla="*/ 5143500 w 8237220"/>
              <a:gd name="connsiteY14" fmla="*/ 1562104 h 1615444"/>
              <a:gd name="connsiteX15" fmla="*/ 5494020 w 8237220"/>
              <a:gd name="connsiteY15" fmla="*/ 1584964 h 1615444"/>
              <a:gd name="connsiteX16" fmla="*/ 5966460 w 8237220"/>
              <a:gd name="connsiteY16" fmla="*/ 1592584 h 1615444"/>
              <a:gd name="connsiteX17" fmla="*/ 7117080 w 8237220"/>
              <a:gd name="connsiteY17" fmla="*/ 1607824 h 1615444"/>
              <a:gd name="connsiteX18" fmla="*/ 8237220 w 8237220"/>
              <a:gd name="connsiteY18"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482340 w 8237220"/>
              <a:gd name="connsiteY9" fmla="*/ 1508764 h 1615444"/>
              <a:gd name="connsiteX10" fmla="*/ 3703320 w 8237220"/>
              <a:gd name="connsiteY10" fmla="*/ 1592584 h 1615444"/>
              <a:gd name="connsiteX11" fmla="*/ 4785360 w 8237220"/>
              <a:gd name="connsiteY11" fmla="*/ 1584964 h 1615444"/>
              <a:gd name="connsiteX12" fmla="*/ 4968240 w 8237220"/>
              <a:gd name="connsiteY12" fmla="*/ 1554484 h 1615444"/>
              <a:gd name="connsiteX13" fmla="*/ 5143500 w 8237220"/>
              <a:gd name="connsiteY13" fmla="*/ 1562104 h 1615444"/>
              <a:gd name="connsiteX14" fmla="*/ 5494020 w 8237220"/>
              <a:gd name="connsiteY14" fmla="*/ 1584964 h 1615444"/>
              <a:gd name="connsiteX15" fmla="*/ 5966460 w 8237220"/>
              <a:gd name="connsiteY15" fmla="*/ 1592584 h 1615444"/>
              <a:gd name="connsiteX16" fmla="*/ 7117080 w 8237220"/>
              <a:gd name="connsiteY16" fmla="*/ 1607824 h 1615444"/>
              <a:gd name="connsiteX17" fmla="*/ 8237220 w 8237220"/>
              <a:gd name="connsiteY17"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703320 w 8237220"/>
              <a:gd name="connsiteY9" fmla="*/ 1592584 h 1615444"/>
              <a:gd name="connsiteX10" fmla="*/ 4785360 w 8237220"/>
              <a:gd name="connsiteY10" fmla="*/ 1584964 h 1615444"/>
              <a:gd name="connsiteX11" fmla="*/ 4968240 w 8237220"/>
              <a:gd name="connsiteY11" fmla="*/ 1554484 h 1615444"/>
              <a:gd name="connsiteX12" fmla="*/ 5143500 w 8237220"/>
              <a:gd name="connsiteY12" fmla="*/ 1562104 h 1615444"/>
              <a:gd name="connsiteX13" fmla="*/ 5494020 w 8237220"/>
              <a:gd name="connsiteY13" fmla="*/ 1584964 h 1615444"/>
              <a:gd name="connsiteX14" fmla="*/ 5966460 w 8237220"/>
              <a:gd name="connsiteY14" fmla="*/ 1592584 h 1615444"/>
              <a:gd name="connsiteX15" fmla="*/ 7117080 w 8237220"/>
              <a:gd name="connsiteY15" fmla="*/ 1607824 h 1615444"/>
              <a:gd name="connsiteX16" fmla="*/ 8237220 w 8237220"/>
              <a:gd name="connsiteY1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785360 w 8237220"/>
              <a:gd name="connsiteY9" fmla="*/ 1584964 h 1615444"/>
              <a:gd name="connsiteX10" fmla="*/ 4968240 w 8237220"/>
              <a:gd name="connsiteY10" fmla="*/ 1554484 h 1615444"/>
              <a:gd name="connsiteX11" fmla="*/ 5143500 w 8237220"/>
              <a:gd name="connsiteY11" fmla="*/ 1562104 h 1615444"/>
              <a:gd name="connsiteX12" fmla="*/ 5494020 w 8237220"/>
              <a:gd name="connsiteY12" fmla="*/ 1584964 h 1615444"/>
              <a:gd name="connsiteX13" fmla="*/ 5966460 w 8237220"/>
              <a:gd name="connsiteY13" fmla="*/ 1592584 h 1615444"/>
              <a:gd name="connsiteX14" fmla="*/ 7117080 w 8237220"/>
              <a:gd name="connsiteY14" fmla="*/ 1607824 h 1615444"/>
              <a:gd name="connsiteX15" fmla="*/ 8237220 w 8237220"/>
              <a:gd name="connsiteY1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968240 w 8237220"/>
              <a:gd name="connsiteY9" fmla="*/ 1554484 h 1615444"/>
              <a:gd name="connsiteX10" fmla="*/ 5143500 w 8237220"/>
              <a:gd name="connsiteY10" fmla="*/ 1562104 h 1615444"/>
              <a:gd name="connsiteX11" fmla="*/ 5494020 w 8237220"/>
              <a:gd name="connsiteY11" fmla="*/ 1584964 h 1615444"/>
              <a:gd name="connsiteX12" fmla="*/ 5966460 w 8237220"/>
              <a:gd name="connsiteY12" fmla="*/ 1592584 h 1615444"/>
              <a:gd name="connsiteX13" fmla="*/ 7117080 w 8237220"/>
              <a:gd name="connsiteY13" fmla="*/ 1607824 h 1615444"/>
              <a:gd name="connsiteX14" fmla="*/ 8237220 w 8237220"/>
              <a:gd name="connsiteY1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143500 w 8237220"/>
              <a:gd name="connsiteY9" fmla="*/ 1562104 h 1615444"/>
              <a:gd name="connsiteX10" fmla="*/ 5494020 w 8237220"/>
              <a:gd name="connsiteY10" fmla="*/ 1584964 h 1615444"/>
              <a:gd name="connsiteX11" fmla="*/ 5966460 w 8237220"/>
              <a:gd name="connsiteY11" fmla="*/ 1592584 h 1615444"/>
              <a:gd name="connsiteX12" fmla="*/ 7117080 w 8237220"/>
              <a:gd name="connsiteY12" fmla="*/ 1607824 h 1615444"/>
              <a:gd name="connsiteX13" fmla="*/ 8237220 w 8237220"/>
              <a:gd name="connsiteY1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494020 w 8237220"/>
              <a:gd name="connsiteY9" fmla="*/ 1584964 h 1615444"/>
              <a:gd name="connsiteX10" fmla="*/ 5966460 w 8237220"/>
              <a:gd name="connsiteY10" fmla="*/ 1592584 h 1615444"/>
              <a:gd name="connsiteX11" fmla="*/ 7117080 w 8237220"/>
              <a:gd name="connsiteY11" fmla="*/ 1607824 h 1615444"/>
              <a:gd name="connsiteX12" fmla="*/ 8237220 w 8237220"/>
              <a:gd name="connsiteY1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966460 w 8237220"/>
              <a:gd name="connsiteY9" fmla="*/ 1592584 h 1615444"/>
              <a:gd name="connsiteX10" fmla="*/ 7117080 w 8237220"/>
              <a:gd name="connsiteY10" fmla="*/ 1607824 h 1615444"/>
              <a:gd name="connsiteX11" fmla="*/ 8237220 w 8237220"/>
              <a:gd name="connsiteY1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7117080 w 8237220"/>
              <a:gd name="connsiteY9" fmla="*/ 1607824 h 1615444"/>
              <a:gd name="connsiteX10" fmla="*/ 8237220 w 8237220"/>
              <a:gd name="connsiteY1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8237220 w 8237220"/>
              <a:gd name="connsiteY9" fmla="*/ 1615444 h 1615444"/>
              <a:gd name="connsiteX0" fmla="*/ 0 w 1135380"/>
              <a:gd name="connsiteY0" fmla="*/ 1478284 h 1615444"/>
              <a:gd name="connsiteX1" fmla="*/ 83820 w 1135380"/>
              <a:gd name="connsiteY1" fmla="*/ 1363984 h 1615444"/>
              <a:gd name="connsiteX2" fmla="*/ 175260 w 1135380"/>
              <a:gd name="connsiteY2" fmla="*/ 1402084 h 1615444"/>
              <a:gd name="connsiteX3" fmla="*/ 266700 w 1135380"/>
              <a:gd name="connsiteY3" fmla="*/ 1257304 h 1615444"/>
              <a:gd name="connsiteX4" fmla="*/ 381000 w 1135380"/>
              <a:gd name="connsiteY4" fmla="*/ 4 h 1615444"/>
              <a:gd name="connsiteX5" fmla="*/ 464820 w 1135380"/>
              <a:gd name="connsiteY5" fmla="*/ 1272544 h 1615444"/>
              <a:gd name="connsiteX6" fmla="*/ 571500 w 1135380"/>
              <a:gd name="connsiteY6" fmla="*/ 1455424 h 1615444"/>
              <a:gd name="connsiteX7" fmla="*/ 762000 w 1135380"/>
              <a:gd name="connsiteY7" fmla="*/ 1554484 h 1615444"/>
              <a:gd name="connsiteX8" fmla="*/ 1135380 w 1135380"/>
              <a:gd name="connsiteY8" fmla="*/ 1615444 h 1615444"/>
              <a:gd name="connsiteX0" fmla="*/ 0 w 1196340"/>
              <a:gd name="connsiteY0" fmla="*/ 1485904 h 1615444"/>
              <a:gd name="connsiteX1" fmla="*/ 144780 w 1196340"/>
              <a:gd name="connsiteY1" fmla="*/ 1363984 h 1615444"/>
              <a:gd name="connsiteX2" fmla="*/ 236220 w 1196340"/>
              <a:gd name="connsiteY2" fmla="*/ 1402084 h 1615444"/>
              <a:gd name="connsiteX3" fmla="*/ 327660 w 1196340"/>
              <a:gd name="connsiteY3" fmla="*/ 1257304 h 1615444"/>
              <a:gd name="connsiteX4" fmla="*/ 441960 w 1196340"/>
              <a:gd name="connsiteY4" fmla="*/ 4 h 1615444"/>
              <a:gd name="connsiteX5" fmla="*/ 525780 w 1196340"/>
              <a:gd name="connsiteY5" fmla="*/ 1272544 h 1615444"/>
              <a:gd name="connsiteX6" fmla="*/ 632460 w 1196340"/>
              <a:gd name="connsiteY6" fmla="*/ 1455424 h 1615444"/>
              <a:gd name="connsiteX7" fmla="*/ 822960 w 1196340"/>
              <a:gd name="connsiteY7" fmla="*/ 1554484 h 1615444"/>
              <a:gd name="connsiteX8" fmla="*/ 1196340 w 1196340"/>
              <a:gd name="connsiteY8" fmla="*/ 1615444 h 1615444"/>
              <a:gd name="connsiteX0" fmla="*/ 0 w 1206041"/>
              <a:gd name="connsiteY0" fmla="*/ 1632551 h 1632551"/>
              <a:gd name="connsiteX1" fmla="*/ 154481 w 1206041"/>
              <a:gd name="connsiteY1" fmla="*/ 1363984 h 1632551"/>
              <a:gd name="connsiteX2" fmla="*/ 245921 w 1206041"/>
              <a:gd name="connsiteY2" fmla="*/ 1402084 h 1632551"/>
              <a:gd name="connsiteX3" fmla="*/ 337361 w 1206041"/>
              <a:gd name="connsiteY3" fmla="*/ 1257304 h 1632551"/>
              <a:gd name="connsiteX4" fmla="*/ 451661 w 1206041"/>
              <a:gd name="connsiteY4" fmla="*/ 4 h 1632551"/>
              <a:gd name="connsiteX5" fmla="*/ 535481 w 1206041"/>
              <a:gd name="connsiteY5" fmla="*/ 1272544 h 1632551"/>
              <a:gd name="connsiteX6" fmla="*/ 642161 w 1206041"/>
              <a:gd name="connsiteY6" fmla="*/ 1455424 h 1632551"/>
              <a:gd name="connsiteX7" fmla="*/ 832661 w 1206041"/>
              <a:gd name="connsiteY7" fmla="*/ 1554484 h 1632551"/>
              <a:gd name="connsiteX8" fmla="*/ 1206041 w 1206041"/>
              <a:gd name="connsiteY8" fmla="*/ 1615444 h 163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6041" h="1632551">
                <a:moveTo>
                  <a:pt x="0" y="1632551"/>
                </a:moveTo>
                <a:cubicBezTo>
                  <a:pt x="27305" y="1581751"/>
                  <a:pt x="113494" y="1402395"/>
                  <a:pt x="154481" y="1363984"/>
                </a:cubicBezTo>
                <a:cubicBezTo>
                  <a:pt x="195468" y="1325573"/>
                  <a:pt x="215441" y="1419864"/>
                  <a:pt x="245921" y="1402084"/>
                </a:cubicBezTo>
                <a:cubicBezTo>
                  <a:pt x="276401" y="1384304"/>
                  <a:pt x="303071" y="1490984"/>
                  <a:pt x="337361" y="1257304"/>
                </a:cubicBezTo>
                <a:cubicBezTo>
                  <a:pt x="371651" y="1023624"/>
                  <a:pt x="418641" y="-2536"/>
                  <a:pt x="451661" y="4"/>
                </a:cubicBezTo>
                <a:cubicBezTo>
                  <a:pt x="484681" y="2544"/>
                  <a:pt x="503731" y="1029974"/>
                  <a:pt x="535481" y="1272544"/>
                </a:cubicBezTo>
                <a:cubicBezTo>
                  <a:pt x="567231" y="1515114"/>
                  <a:pt x="592631" y="1408434"/>
                  <a:pt x="642161" y="1455424"/>
                </a:cubicBezTo>
                <a:cubicBezTo>
                  <a:pt x="691691" y="1502414"/>
                  <a:pt x="738681" y="1527814"/>
                  <a:pt x="832661" y="1554484"/>
                </a:cubicBezTo>
                <a:cubicBezTo>
                  <a:pt x="926641" y="1581154"/>
                  <a:pt x="1047291" y="1609094"/>
                  <a:pt x="1206041" y="1615444"/>
                </a:cubicBezTo>
              </a:path>
            </a:pathLst>
          </a:custGeom>
          <a:solidFill>
            <a:srgbClr val="46B478">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4B97AAC2-BFFD-4DC9-AF58-2C2C46BB4311}"/>
              </a:ext>
            </a:extLst>
          </p:cNvPr>
          <p:cNvSpPr/>
          <p:nvPr/>
        </p:nvSpPr>
        <p:spPr>
          <a:xfrm>
            <a:off x="738507" y="2416685"/>
            <a:ext cx="1588210" cy="3634679"/>
          </a:xfrm>
          <a:custGeom>
            <a:avLst/>
            <a:gdLst>
              <a:gd name="connsiteX0" fmla="*/ 0 w 8237220"/>
              <a:gd name="connsiteY0" fmla="*/ 1478284 h 1615890"/>
              <a:gd name="connsiteX1" fmla="*/ 83820 w 8237220"/>
              <a:gd name="connsiteY1" fmla="*/ 1363984 h 1615890"/>
              <a:gd name="connsiteX2" fmla="*/ 175260 w 8237220"/>
              <a:gd name="connsiteY2" fmla="*/ 1402084 h 1615890"/>
              <a:gd name="connsiteX3" fmla="*/ 266700 w 8237220"/>
              <a:gd name="connsiteY3" fmla="*/ 1257304 h 1615890"/>
              <a:gd name="connsiteX4" fmla="*/ 381000 w 8237220"/>
              <a:gd name="connsiteY4" fmla="*/ 4 h 1615890"/>
              <a:gd name="connsiteX5" fmla="*/ 464820 w 8237220"/>
              <a:gd name="connsiteY5" fmla="*/ 1272544 h 1615890"/>
              <a:gd name="connsiteX6" fmla="*/ 571500 w 8237220"/>
              <a:gd name="connsiteY6" fmla="*/ 1455424 h 1615890"/>
              <a:gd name="connsiteX7" fmla="*/ 762000 w 8237220"/>
              <a:gd name="connsiteY7" fmla="*/ 1554484 h 1615890"/>
              <a:gd name="connsiteX8" fmla="*/ 1135380 w 8237220"/>
              <a:gd name="connsiteY8" fmla="*/ 1615444 h 1615890"/>
              <a:gd name="connsiteX9" fmla="*/ 1371600 w 8237220"/>
              <a:gd name="connsiteY9" fmla="*/ 1524004 h 1615890"/>
              <a:gd name="connsiteX10" fmla="*/ 1508760 w 8237220"/>
              <a:gd name="connsiteY10" fmla="*/ 1539244 h 1615890"/>
              <a:gd name="connsiteX11" fmla="*/ 1714500 w 8237220"/>
              <a:gd name="connsiteY11" fmla="*/ 1592584 h 1615890"/>
              <a:gd name="connsiteX12" fmla="*/ 1996440 w 8237220"/>
              <a:gd name="connsiteY12" fmla="*/ 1577344 h 1615890"/>
              <a:gd name="connsiteX13" fmla="*/ 2202180 w 8237220"/>
              <a:gd name="connsiteY13" fmla="*/ 1600204 h 1615890"/>
              <a:gd name="connsiteX14" fmla="*/ 2286000 w 8237220"/>
              <a:gd name="connsiteY14" fmla="*/ 1455424 h 1615890"/>
              <a:gd name="connsiteX15" fmla="*/ 2499360 w 8237220"/>
              <a:gd name="connsiteY15" fmla="*/ 1592584 h 1615890"/>
              <a:gd name="connsiteX16" fmla="*/ 2667000 w 8237220"/>
              <a:gd name="connsiteY16" fmla="*/ 1577344 h 1615890"/>
              <a:gd name="connsiteX17" fmla="*/ 2842260 w 8237220"/>
              <a:gd name="connsiteY17" fmla="*/ 1524004 h 1615890"/>
              <a:gd name="connsiteX18" fmla="*/ 3101340 w 8237220"/>
              <a:gd name="connsiteY18" fmla="*/ 1600204 h 1615890"/>
              <a:gd name="connsiteX19" fmla="*/ 3383280 w 8237220"/>
              <a:gd name="connsiteY19" fmla="*/ 1562104 h 1615890"/>
              <a:gd name="connsiteX20" fmla="*/ 3482340 w 8237220"/>
              <a:gd name="connsiteY20" fmla="*/ 1508764 h 1615890"/>
              <a:gd name="connsiteX21" fmla="*/ 3703320 w 8237220"/>
              <a:gd name="connsiteY21" fmla="*/ 1592584 h 1615890"/>
              <a:gd name="connsiteX22" fmla="*/ 4785360 w 8237220"/>
              <a:gd name="connsiteY22" fmla="*/ 1584964 h 1615890"/>
              <a:gd name="connsiteX23" fmla="*/ 4968240 w 8237220"/>
              <a:gd name="connsiteY23" fmla="*/ 1554484 h 1615890"/>
              <a:gd name="connsiteX24" fmla="*/ 5143500 w 8237220"/>
              <a:gd name="connsiteY24" fmla="*/ 1562104 h 1615890"/>
              <a:gd name="connsiteX25" fmla="*/ 5494020 w 8237220"/>
              <a:gd name="connsiteY25" fmla="*/ 1584964 h 1615890"/>
              <a:gd name="connsiteX26" fmla="*/ 5966460 w 8237220"/>
              <a:gd name="connsiteY26" fmla="*/ 1592584 h 1615890"/>
              <a:gd name="connsiteX27" fmla="*/ 7117080 w 8237220"/>
              <a:gd name="connsiteY27" fmla="*/ 1607824 h 1615890"/>
              <a:gd name="connsiteX28" fmla="*/ 8237220 w 8237220"/>
              <a:gd name="connsiteY28" fmla="*/ 1615444 h 1615890"/>
              <a:gd name="connsiteX0" fmla="*/ 0 w 8237220"/>
              <a:gd name="connsiteY0" fmla="*/ 1478284 h 1615568"/>
              <a:gd name="connsiteX1" fmla="*/ 83820 w 8237220"/>
              <a:gd name="connsiteY1" fmla="*/ 1363984 h 1615568"/>
              <a:gd name="connsiteX2" fmla="*/ 175260 w 8237220"/>
              <a:gd name="connsiteY2" fmla="*/ 1402084 h 1615568"/>
              <a:gd name="connsiteX3" fmla="*/ 266700 w 8237220"/>
              <a:gd name="connsiteY3" fmla="*/ 1257304 h 1615568"/>
              <a:gd name="connsiteX4" fmla="*/ 381000 w 8237220"/>
              <a:gd name="connsiteY4" fmla="*/ 4 h 1615568"/>
              <a:gd name="connsiteX5" fmla="*/ 464820 w 8237220"/>
              <a:gd name="connsiteY5" fmla="*/ 1272544 h 1615568"/>
              <a:gd name="connsiteX6" fmla="*/ 571500 w 8237220"/>
              <a:gd name="connsiteY6" fmla="*/ 1455424 h 1615568"/>
              <a:gd name="connsiteX7" fmla="*/ 762000 w 8237220"/>
              <a:gd name="connsiteY7" fmla="*/ 1554484 h 1615568"/>
              <a:gd name="connsiteX8" fmla="*/ 1135380 w 8237220"/>
              <a:gd name="connsiteY8" fmla="*/ 1615444 h 1615568"/>
              <a:gd name="connsiteX9" fmla="*/ 1508760 w 8237220"/>
              <a:gd name="connsiteY9" fmla="*/ 1539244 h 1615568"/>
              <a:gd name="connsiteX10" fmla="*/ 1714500 w 8237220"/>
              <a:gd name="connsiteY10" fmla="*/ 1592584 h 1615568"/>
              <a:gd name="connsiteX11" fmla="*/ 1996440 w 8237220"/>
              <a:gd name="connsiteY11" fmla="*/ 1577344 h 1615568"/>
              <a:gd name="connsiteX12" fmla="*/ 2202180 w 8237220"/>
              <a:gd name="connsiteY12" fmla="*/ 1600204 h 1615568"/>
              <a:gd name="connsiteX13" fmla="*/ 2286000 w 8237220"/>
              <a:gd name="connsiteY13" fmla="*/ 1455424 h 1615568"/>
              <a:gd name="connsiteX14" fmla="*/ 2499360 w 8237220"/>
              <a:gd name="connsiteY14" fmla="*/ 1592584 h 1615568"/>
              <a:gd name="connsiteX15" fmla="*/ 2667000 w 8237220"/>
              <a:gd name="connsiteY15" fmla="*/ 1577344 h 1615568"/>
              <a:gd name="connsiteX16" fmla="*/ 2842260 w 8237220"/>
              <a:gd name="connsiteY16" fmla="*/ 1524004 h 1615568"/>
              <a:gd name="connsiteX17" fmla="*/ 3101340 w 8237220"/>
              <a:gd name="connsiteY17" fmla="*/ 1600204 h 1615568"/>
              <a:gd name="connsiteX18" fmla="*/ 3383280 w 8237220"/>
              <a:gd name="connsiteY18" fmla="*/ 1562104 h 1615568"/>
              <a:gd name="connsiteX19" fmla="*/ 3482340 w 8237220"/>
              <a:gd name="connsiteY19" fmla="*/ 1508764 h 1615568"/>
              <a:gd name="connsiteX20" fmla="*/ 3703320 w 8237220"/>
              <a:gd name="connsiteY20" fmla="*/ 1592584 h 1615568"/>
              <a:gd name="connsiteX21" fmla="*/ 4785360 w 8237220"/>
              <a:gd name="connsiteY21" fmla="*/ 1584964 h 1615568"/>
              <a:gd name="connsiteX22" fmla="*/ 4968240 w 8237220"/>
              <a:gd name="connsiteY22" fmla="*/ 1554484 h 1615568"/>
              <a:gd name="connsiteX23" fmla="*/ 5143500 w 8237220"/>
              <a:gd name="connsiteY23" fmla="*/ 1562104 h 1615568"/>
              <a:gd name="connsiteX24" fmla="*/ 5494020 w 8237220"/>
              <a:gd name="connsiteY24" fmla="*/ 1584964 h 1615568"/>
              <a:gd name="connsiteX25" fmla="*/ 5966460 w 8237220"/>
              <a:gd name="connsiteY25" fmla="*/ 1592584 h 1615568"/>
              <a:gd name="connsiteX26" fmla="*/ 7117080 w 8237220"/>
              <a:gd name="connsiteY26" fmla="*/ 1607824 h 1615568"/>
              <a:gd name="connsiteX27" fmla="*/ 8237220 w 8237220"/>
              <a:gd name="connsiteY27" fmla="*/ 1615444 h 1615568"/>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714500 w 8237220"/>
              <a:gd name="connsiteY9" fmla="*/ 1592584 h 1615444"/>
              <a:gd name="connsiteX10" fmla="*/ 1996440 w 8237220"/>
              <a:gd name="connsiteY10" fmla="*/ 1577344 h 1615444"/>
              <a:gd name="connsiteX11" fmla="*/ 2202180 w 8237220"/>
              <a:gd name="connsiteY11" fmla="*/ 1600204 h 1615444"/>
              <a:gd name="connsiteX12" fmla="*/ 2286000 w 8237220"/>
              <a:gd name="connsiteY12" fmla="*/ 1455424 h 1615444"/>
              <a:gd name="connsiteX13" fmla="*/ 2499360 w 8237220"/>
              <a:gd name="connsiteY13" fmla="*/ 1592584 h 1615444"/>
              <a:gd name="connsiteX14" fmla="*/ 2667000 w 8237220"/>
              <a:gd name="connsiteY14" fmla="*/ 1577344 h 1615444"/>
              <a:gd name="connsiteX15" fmla="*/ 2842260 w 8237220"/>
              <a:gd name="connsiteY15" fmla="*/ 1524004 h 1615444"/>
              <a:gd name="connsiteX16" fmla="*/ 3101340 w 8237220"/>
              <a:gd name="connsiteY16" fmla="*/ 1600204 h 1615444"/>
              <a:gd name="connsiteX17" fmla="*/ 3383280 w 8237220"/>
              <a:gd name="connsiteY17" fmla="*/ 1562104 h 1615444"/>
              <a:gd name="connsiteX18" fmla="*/ 3482340 w 8237220"/>
              <a:gd name="connsiteY18" fmla="*/ 1508764 h 1615444"/>
              <a:gd name="connsiteX19" fmla="*/ 3703320 w 8237220"/>
              <a:gd name="connsiteY19" fmla="*/ 1592584 h 1615444"/>
              <a:gd name="connsiteX20" fmla="*/ 4785360 w 8237220"/>
              <a:gd name="connsiteY20" fmla="*/ 1584964 h 1615444"/>
              <a:gd name="connsiteX21" fmla="*/ 4968240 w 8237220"/>
              <a:gd name="connsiteY21" fmla="*/ 1554484 h 1615444"/>
              <a:gd name="connsiteX22" fmla="*/ 5143500 w 8237220"/>
              <a:gd name="connsiteY22" fmla="*/ 1562104 h 1615444"/>
              <a:gd name="connsiteX23" fmla="*/ 5494020 w 8237220"/>
              <a:gd name="connsiteY23" fmla="*/ 1584964 h 1615444"/>
              <a:gd name="connsiteX24" fmla="*/ 5966460 w 8237220"/>
              <a:gd name="connsiteY24" fmla="*/ 1592584 h 1615444"/>
              <a:gd name="connsiteX25" fmla="*/ 7117080 w 8237220"/>
              <a:gd name="connsiteY25" fmla="*/ 1607824 h 1615444"/>
              <a:gd name="connsiteX26" fmla="*/ 8237220 w 8237220"/>
              <a:gd name="connsiteY2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1996440 w 8237220"/>
              <a:gd name="connsiteY9" fmla="*/ 1577344 h 1615444"/>
              <a:gd name="connsiteX10" fmla="*/ 2202180 w 8237220"/>
              <a:gd name="connsiteY10" fmla="*/ 1600204 h 1615444"/>
              <a:gd name="connsiteX11" fmla="*/ 2286000 w 8237220"/>
              <a:gd name="connsiteY11" fmla="*/ 1455424 h 1615444"/>
              <a:gd name="connsiteX12" fmla="*/ 2499360 w 8237220"/>
              <a:gd name="connsiteY12" fmla="*/ 1592584 h 1615444"/>
              <a:gd name="connsiteX13" fmla="*/ 2667000 w 8237220"/>
              <a:gd name="connsiteY13" fmla="*/ 1577344 h 1615444"/>
              <a:gd name="connsiteX14" fmla="*/ 2842260 w 8237220"/>
              <a:gd name="connsiteY14" fmla="*/ 1524004 h 1615444"/>
              <a:gd name="connsiteX15" fmla="*/ 3101340 w 8237220"/>
              <a:gd name="connsiteY15" fmla="*/ 1600204 h 1615444"/>
              <a:gd name="connsiteX16" fmla="*/ 3383280 w 8237220"/>
              <a:gd name="connsiteY16" fmla="*/ 1562104 h 1615444"/>
              <a:gd name="connsiteX17" fmla="*/ 3482340 w 8237220"/>
              <a:gd name="connsiteY17" fmla="*/ 1508764 h 1615444"/>
              <a:gd name="connsiteX18" fmla="*/ 3703320 w 8237220"/>
              <a:gd name="connsiteY18" fmla="*/ 1592584 h 1615444"/>
              <a:gd name="connsiteX19" fmla="*/ 4785360 w 8237220"/>
              <a:gd name="connsiteY19" fmla="*/ 1584964 h 1615444"/>
              <a:gd name="connsiteX20" fmla="*/ 4968240 w 8237220"/>
              <a:gd name="connsiteY20" fmla="*/ 1554484 h 1615444"/>
              <a:gd name="connsiteX21" fmla="*/ 5143500 w 8237220"/>
              <a:gd name="connsiteY21" fmla="*/ 1562104 h 1615444"/>
              <a:gd name="connsiteX22" fmla="*/ 5494020 w 8237220"/>
              <a:gd name="connsiteY22" fmla="*/ 1584964 h 1615444"/>
              <a:gd name="connsiteX23" fmla="*/ 5966460 w 8237220"/>
              <a:gd name="connsiteY23" fmla="*/ 1592584 h 1615444"/>
              <a:gd name="connsiteX24" fmla="*/ 7117080 w 8237220"/>
              <a:gd name="connsiteY24" fmla="*/ 1607824 h 1615444"/>
              <a:gd name="connsiteX25" fmla="*/ 8237220 w 8237220"/>
              <a:gd name="connsiteY2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02180 w 8237220"/>
              <a:gd name="connsiteY9" fmla="*/ 1600204 h 1615444"/>
              <a:gd name="connsiteX10" fmla="*/ 2286000 w 8237220"/>
              <a:gd name="connsiteY10" fmla="*/ 1455424 h 1615444"/>
              <a:gd name="connsiteX11" fmla="*/ 2499360 w 8237220"/>
              <a:gd name="connsiteY11" fmla="*/ 1592584 h 1615444"/>
              <a:gd name="connsiteX12" fmla="*/ 2667000 w 8237220"/>
              <a:gd name="connsiteY12" fmla="*/ 1577344 h 1615444"/>
              <a:gd name="connsiteX13" fmla="*/ 2842260 w 8237220"/>
              <a:gd name="connsiteY13" fmla="*/ 1524004 h 1615444"/>
              <a:gd name="connsiteX14" fmla="*/ 3101340 w 8237220"/>
              <a:gd name="connsiteY14" fmla="*/ 1600204 h 1615444"/>
              <a:gd name="connsiteX15" fmla="*/ 3383280 w 8237220"/>
              <a:gd name="connsiteY15" fmla="*/ 1562104 h 1615444"/>
              <a:gd name="connsiteX16" fmla="*/ 3482340 w 8237220"/>
              <a:gd name="connsiteY16" fmla="*/ 1508764 h 1615444"/>
              <a:gd name="connsiteX17" fmla="*/ 3703320 w 8237220"/>
              <a:gd name="connsiteY17" fmla="*/ 1592584 h 1615444"/>
              <a:gd name="connsiteX18" fmla="*/ 4785360 w 8237220"/>
              <a:gd name="connsiteY18" fmla="*/ 1584964 h 1615444"/>
              <a:gd name="connsiteX19" fmla="*/ 4968240 w 8237220"/>
              <a:gd name="connsiteY19" fmla="*/ 1554484 h 1615444"/>
              <a:gd name="connsiteX20" fmla="*/ 5143500 w 8237220"/>
              <a:gd name="connsiteY20" fmla="*/ 1562104 h 1615444"/>
              <a:gd name="connsiteX21" fmla="*/ 5494020 w 8237220"/>
              <a:gd name="connsiteY21" fmla="*/ 1584964 h 1615444"/>
              <a:gd name="connsiteX22" fmla="*/ 5966460 w 8237220"/>
              <a:gd name="connsiteY22" fmla="*/ 1592584 h 1615444"/>
              <a:gd name="connsiteX23" fmla="*/ 7117080 w 8237220"/>
              <a:gd name="connsiteY23" fmla="*/ 1607824 h 1615444"/>
              <a:gd name="connsiteX24" fmla="*/ 8237220 w 8237220"/>
              <a:gd name="connsiteY2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286000 w 8237220"/>
              <a:gd name="connsiteY9" fmla="*/ 1455424 h 1615444"/>
              <a:gd name="connsiteX10" fmla="*/ 2499360 w 8237220"/>
              <a:gd name="connsiteY10" fmla="*/ 1592584 h 1615444"/>
              <a:gd name="connsiteX11" fmla="*/ 2667000 w 8237220"/>
              <a:gd name="connsiteY11" fmla="*/ 1577344 h 1615444"/>
              <a:gd name="connsiteX12" fmla="*/ 2842260 w 8237220"/>
              <a:gd name="connsiteY12" fmla="*/ 1524004 h 1615444"/>
              <a:gd name="connsiteX13" fmla="*/ 3101340 w 8237220"/>
              <a:gd name="connsiteY13" fmla="*/ 1600204 h 1615444"/>
              <a:gd name="connsiteX14" fmla="*/ 3383280 w 8237220"/>
              <a:gd name="connsiteY14" fmla="*/ 1562104 h 1615444"/>
              <a:gd name="connsiteX15" fmla="*/ 3482340 w 8237220"/>
              <a:gd name="connsiteY15" fmla="*/ 1508764 h 1615444"/>
              <a:gd name="connsiteX16" fmla="*/ 3703320 w 8237220"/>
              <a:gd name="connsiteY16" fmla="*/ 1592584 h 1615444"/>
              <a:gd name="connsiteX17" fmla="*/ 4785360 w 8237220"/>
              <a:gd name="connsiteY17" fmla="*/ 1584964 h 1615444"/>
              <a:gd name="connsiteX18" fmla="*/ 4968240 w 8237220"/>
              <a:gd name="connsiteY18" fmla="*/ 1554484 h 1615444"/>
              <a:gd name="connsiteX19" fmla="*/ 5143500 w 8237220"/>
              <a:gd name="connsiteY19" fmla="*/ 1562104 h 1615444"/>
              <a:gd name="connsiteX20" fmla="*/ 5494020 w 8237220"/>
              <a:gd name="connsiteY20" fmla="*/ 1584964 h 1615444"/>
              <a:gd name="connsiteX21" fmla="*/ 5966460 w 8237220"/>
              <a:gd name="connsiteY21" fmla="*/ 1592584 h 1615444"/>
              <a:gd name="connsiteX22" fmla="*/ 7117080 w 8237220"/>
              <a:gd name="connsiteY22" fmla="*/ 1607824 h 1615444"/>
              <a:gd name="connsiteX23" fmla="*/ 8237220 w 8237220"/>
              <a:gd name="connsiteY2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499360 w 8237220"/>
              <a:gd name="connsiteY9" fmla="*/ 1592584 h 1615444"/>
              <a:gd name="connsiteX10" fmla="*/ 2667000 w 8237220"/>
              <a:gd name="connsiteY10" fmla="*/ 1577344 h 1615444"/>
              <a:gd name="connsiteX11" fmla="*/ 2842260 w 8237220"/>
              <a:gd name="connsiteY11" fmla="*/ 1524004 h 1615444"/>
              <a:gd name="connsiteX12" fmla="*/ 3101340 w 8237220"/>
              <a:gd name="connsiteY12" fmla="*/ 1600204 h 1615444"/>
              <a:gd name="connsiteX13" fmla="*/ 3383280 w 8237220"/>
              <a:gd name="connsiteY13" fmla="*/ 1562104 h 1615444"/>
              <a:gd name="connsiteX14" fmla="*/ 3482340 w 8237220"/>
              <a:gd name="connsiteY14" fmla="*/ 1508764 h 1615444"/>
              <a:gd name="connsiteX15" fmla="*/ 3703320 w 8237220"/>
              <a:gd name="connsiteY15" fmla="*/ 1592584 h 1615444"/>
              <a:gd name="connsiteX16" fmla="*/ 4785360 w 8237220"/>
              <a:gd name="connsiteY16" fmla="*/ 1584964 h 1615444"/>
              <a:gd name="connsiteX17" fmla="*/ 4968240 w 8237220"/>
              <a:gd name="connsiteY17" fmla="*/ 1554484 h 1615444"/>
              <a:gd name="connsiteX18" fmla="*/ 5143500 w 8237220"/>
              <a:gd name="connsiteY18" fmla="*/ 1562104 h 1615444"/>
              <a:gd name="connsiteX19" fmla="*/ 5494020 w 8237220"/>
              <a:gd name="connsiteY19" fmla="*/ 1584964 h 1615444"/>
              <a:gd name="connsiteX20" fmla="*/ 5966460 w 8237220"/>
              <a:gd name="connsiteY20" fmla="*/ 1592584 h 1615444"/>
              <a:gd name="connsiteX21" fmla="*/ 7117080 w 8237220"/>
              <a:gd name="connsiteY21" fmla="*/ 1607824 h 1615444"/>
              <a:gd name="connsiteX22" fmla="*/ 8237220 w 8237220"/>
              <a:gd name="connsiteY2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667000 w 8237220"/>
              <a:gd name="connsiteY9" fmla="*/ 1577344 h 1615444"/>
              <a:gd name="connsiteX10" fmla="*/ 2842260 w 8237220"/>
              <a:gd name="connsiteY10" fmla="*/ 1524004 h 1615444"/>
              <a:gd name="connsiteX11" fmla="*/ 3101340 w 8237220"/>
              <a:gd name="connsiteY11" fmla="*/ 1600204 h 1615444"/>
              <a:gd name="connsiteX12" fmla="*/ 3383280 w 8237220"/>
              <a:gd name="connsiteY12" fmla="*/ 1562104 h 1615444"/>
              <a:gd name="connsiteX13" fmla="*/ 3482340 w 8237220"/>
              <a:gd name="connsiteY13" fmla="*/ 1508764 h 1615444"/>
              <a:gd name="connsiteX14" fmla="*/ 3703320 w 8237220"/>
              <a:gd name="connsiteY14" fmla="*/ 1592584 h 1615444"/>
              <a:gd name="connsiteX15" fmla="*/ 4785360 w 8237220"/>
              <a:gd name="connsiteY15" fmla="*/ 1584964 h 1615444"/>
              <a:gd name="connsiteX16" fmla="*/ 4968240 w 8237220"/>
              <a:gd name="connsiteY16" fmla="*/ 1554484 h 1615444"/>
              <a:gd name="connsiteX17" fmla="*/ 5143500 w 8237220"/>
              <a:gd name="connsiteY17" fmla="*/ 1562104 h 1615444"/>
              <a:gd name="connsiteX18" fmla="*/ 5494020 w 8237220"/>
              <a:gd name="connsiteY18" fmla="*/ 1584964 h 1615444"/>
              <a:gd name="connsiteX19" fmla="*/ 5966460 w 8237220"/>
              <a:gd name="connsiteY19" fmla="*/ 1592584 h 1615444"/>
              <a:gd name="connsiteX20" fmla="*/ 7117080 w 8237220"/>
              <a:gd name="connsiteY20" fmla="*/ 1607824 h 1615444"/>
              <a:gd name="connsiteX21" fmla="*/ 8237220 w 8237220"/>
              <a:gd name="connsiteY2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2842260 w 8237220"/>
              <a:gd name="connsiteY9" fmla="*/ 1524004 h 1615444"/>
              <a:gd name="connsiteX10" fmla="*/ 3101340 w 8237220"/>
              <a:gd name="connsiteY10" fmla="*/ 1600204 h 1615444"/>
              <a:gd name="connsiteX11" fmla="*/ 3383280 w 8237220"/>
              <a:gd name="connsiteY11" fmla="*/ 1562104 h 1615444"/>
              <a:gd name="connsiteX12" fmla="*/ 3482340 w 8237220"/>
              <a:gd name="connsiteY12" fmla="*/ 1508764 h 1615444"/>
              <a:gd name="connsiteX13" fmla="*/ 3703320 w 8237220"/>
              <a:gd name="connsiteY13" fmla="*/ 1592584 h 1615444"/>
              <a:gd name="connsiteX14" fmla="*/ 4785360 w 8237220"/>
              <a:gd name="connsiteY14" fmla="*/ 1584964 h 1615444"/>
              <a:gd name="connsiteX15" fmla="*/ 4968240 w 8237220"/>
              <a:gd name="connsiteY15" fmla="*/ 1554484 h 1615444"/>
              <a:gd name="connsiteX16" fmla="*/ 5143500 w 8237220"/>
              <a:gd name="connsiteY16" fmla="*/ 1562104 h 1615444"/>
              <a:gd name="connsiteX17" fmla="*/ 5494020 w 8237220"/>
              <a:gd name="connsiteY17" fmla="*/ 1584964 h 1615444"/>
              <a:gd name="connsiteX18" fmla="*/ 5966460 w 8237220"/>
              <a:gd name="connsiteY18" fmla="*/ 1592584 h 1615444"/>
              <a:gd name="connsiteX19" fmla="*/ 7117080 w 8237220"/>
              <a:gd name="connsiteY19" fmla="*/ 1607824 h 1615444"/>
              <a:gd name="connsiteX20" fmla="*/ 8237220 w 8237220"/>
              <a:gd name="connsiteY2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101340 w 8237220"/>
              <a:gd name="connsiteY9" fmla="*/ 1600204 h 1615444"/>
              <a:gd name="connsiteX10" fmla="*/ 3383280 w 8237220"/>
              <a:gd name="connsiteY10" fmla="*/ 1562104 h 1615444"/>
              <a:gd name="connsiteX11" fmla="*/ 3482340 w 8237220"/>
              <a:gd name="connsiteY11" fmla="*/ 1508764 h 1615444"/>
              <a:gd name="connsiteX12" fmla="*/ 3703320 w 8237220"/>
              <a:gd name="connsiteY12" fmla="*/ 1592584 h 1615444"/>
              <a:gd name="connsiteX13" fmla="*/ 4785360 w 8237220"/>
              <a:gd name="connsiteY13" fmla="*/ 1584964 h 1615444"/>
              <a:gd name="connsiteX14" fmla="*/ 4968240 w 8237220"/>
              <a:gd name="connsiteY14" fmla="*/ 1554484 h 1615444"/>
              <a:gd name="connsiteX15" fmla="*/ 5143500 w 8237220"/>
              <a:gd name="connsiteY15" fmla="*/ 1562104 h 1615444"/>
              <a:gd name="connsiteX16" fmla="*/ 5494020 w 8237220"/>
              <a:gd name="connsiteY16" fmla="*/ 1584964 h 1615444"/>
              <a:gd name="connsiteX17" fmla="*/ 5966460 w 8237220"/>
              <a:gd name="connsiteY17" fmla="*/ 1592584 h 1615444"/>
              <a:gd name="connsiteX18" fmla="*/ 7117080 w 8237220"/>
              <a:gd name="connsiteY18" fmla="*/ 1607824 h 1615444"/>
              <a:gd name="connsiteX19" fmla="*/ 8237220 w 8237220"/>
              <a:gd name="connsiteY19"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383280 w 8237220"/>
              <a:gd name="connsiteY9" fmla="*/ 1562104 h 1615444"/>
              <a:gd name="connsiteX10" fmla="*/ 3482340 w 8237220"/>
              <a:gd name="connsiteY10" fmla="*/ 1508764 h 1615444"/>
              <a:gd name="connsiteX11" fmla="*/ 3703320 w 8237220"/>
              <a:gd name="connsiteY11" fmla="*/ 1592584 h 1615444"/>
              <a:gd name="connsiteX12" fmla="*/ 4785360 w 8237220"/>
              <a:gd name="connsiteY12" fmla="*/ 1584964 h 1615444"/>
              <a:gd name="connsiteX13" fmla="*/ 4968240 w 8237220"/>
              <a:gd name="connsiteY13" fmla="*/ 1554484 h 1615444"/>
              <a:gd name="connsiteX14" fmla="*/ 5143500 w 8237220"/>
              <a:gd name="connsiteY14" fmla="*/ 1562104 h 1615444"/>
              <a:gd name="connsiteX15" fmla="*/ 5494020 w 8237220"/>
              <a:gd name="connsiteY15" fmla="*/ 1584964 h 1615444"/>
              <a:gd name="connsiteX16" fmla="*/ 5966460 w 8237220"/>
              <a:gd name="connsiteY16" fmla="*/ 1592584 h 1615444"/>
              <a:gd name="connsiteX17" fmla="*/ 7117080 w 8237220"/>
              <a:gd name="connsiteY17" fmla="*/ 1607824 h 1615444"/>
              <a:gd name="connsiteX18" fmla="*/ 8237220 w 8237220"/>
              <a:gd name="connsiteY18"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482340 w 8237220"/>
              <a:gd name="connsiteY9" fmla="*/ 1508764 h 1615444"/>
              <a:gd name="connsiteX10" fmla="*/ 3703320 w 8237220"/>
              <a:gd name="connsiteY10" fmla="*/ 1592584 h 1615444"/>
              <a:gd name="connsiteX11" fmla="*/ 4785360 w 8237220"/>
              <a:gd name="connsiteY11" fmla="*/ 1584964 h 1615444"/>
              <a:gd name="connsiteX12" fmla="*/ 4968240 w 8237220"/>
              <a:gd name="connsiteY12" fmla="*/ 1554484 h 1615444"/>
              <a:gd name="connsiteX13" fmla="*/ 5143500 w 8237220"/>
              <a:gd name="connsiteY13" fmla="*/ 1562104 h 1615444"/>
              <a:gd name="connsiteX14" fmla="*/ 5494020 w 8237220"/>
              <a:gd name="connsiteY14" fmla="*/ 1584964 h 1615444"/>
              <a:gd name="connsiteX15" fmla="*/ 5966460 w 8237220"/>
              <a:gd name="connsiteY15" fmla="*/ 1592584 h 1615444"/>
              <a:gd name="connsiteX16" fmla="*/ 7117080 w 8237220"/>
              <a:gd name="connsiteY16" fmla="*/ 1607824 h 1615444"/>
              <a:gd name="connsiteX17" fmla="*/ 8237220 w 8237220"/>
              <a:gd name="connsiteY17"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3703320 w 8237220"/>
              <a:gd name="connsiteY9" fmla="*/ 1592584 h 1615444"/>
              <a:gd name="connsiteX10" fmla="*/ 4785360 w 8237220"/>
              <a:gd name="connsiteY10" fmla="*/ 1584964 h 1615444"/>
              <a:gd name="connsiteX11" fmla="*/ 4968240 w 8237220"/>
              <a:gd name="connsiteY11" fmla="*/ 1554484 h 1615444"/>
              <a:gd name="connsiteX12" fmla="*/ 5143500 w 8237220"/>
              <a:gd name="connsiteY12" fmla="*/ 1562104 h 1615444"/>
              <a:gd name="connsiteX13" fmla="*/ 5494020 w 8237220"/>
              <a:gd name="connsiteY13" fmla="*/ 1584964 h 1615444"/>
              <a:gd name="connsiteX14" fmla="*/ 5966460 w 8237220"/>
              <a:gd name="connsiteY14" fmla="*/ 1592584 h 1615444"/>
              <a:gd name="connsiteX15" fmla="*/ 7117080 w 8237220"/>
              <a:gd name="connsiteY15" fmla="*/ 1607824 h 1615444"/>
              <a:gd name="connsiteX16" fmla="*/ 8237220 w 8237220"/>
              <a:gd name="connsiteY16"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785360 w 8237220"/>
              <a:gd name="connsiteY9" fmla="*/ 1584964 h 1615444"/>
              <a:gd name="connsiteX10" fmla="*/ 4968240 w 8237220"/>
              <a:gd name="connsiteY10" fmla="*/ 1554484 h 1615444"/>
              <a:gd name="connsiteX11" fmla="*/ 5143500 w 8237220"/>
              <a:gd name="connsiteY11" fmla="*/ 1562104 h 1615444"/>
              <a:gd name="connsiteX12" fmla="*/ 5494020 w 8237220"/>
              <a:gd name="connsiteY12" fmla="*/ 1584964 h 1615444"/>
              <a:gd name="connsiteX13" fmla="*/ 5966460 w 8237220"/>
              <a:gd name="connsiteY13" fmla="*/ 1592584 h 1615444"/>
              <a:gd name="connsiteX14" fmla="*/ 7117080 w 8237220"/>
              <a:gd name="connsiteY14" fmla="*/ 1607824 h 1615444"/>
              <a:gd name="connsiteX15" fmla="*/ 8237220 w 8237220"/>
              <a:gd name="connsiteY15"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4968240 w 8237220"/>
              <a:gd name="connsiteY9" fmla="*/ 1554484 h 1615444"/>
              <a:gd name="connsiteX10" fmla="*/ 5143500 w 8237220"/>
              <a:gd name="connsiteY10" fmla="*/ 1562104 h 1615444"/>
              <a:gd name="connsiteX11" fmla="*/ 5494020 w 8237220"/>
              <a:gd name="connsiteY11" fmla="*/ 1584964 h 1615444"/>
              <a:gd name="connsiteX12" fmla="*/ 5966460 w 8237220"/>
              <a:gd name="connsiteY12" fmla="*/ 1592584 h 1615444"/>
              <a:gd name="connsiteX13" fmla="*/ 7117080 w 8237220"/>
              <a:gd name="connsiteY13" fmla="*/ 1607824 h 1615444"/>
              <a:gd name="connsiteX14" fmla="*/ 8237220 w 8237220"/>
              <a:gd name="connsiteY14"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143500 w 8237220"/>
              <a:gd name="connsiteY9" fmla="*/ 1562104 h 1615444"/>
              <a:gd name="connsiteX10" fmla="*/ 5494020 w 8237220"/>
              <a:gd name="connsiteY10" fmla="*/ 1584964 h 1615444"/>
              <a:gd name="connsiteX11" fmla="*/ 5966460 w 8237220"/>
              <a:gd name="connsiteY11" fmla="*/ 1592584 h 1615444"/>
              <a:gd name="connsiteX12" fmla="*/ 7117080 w 8237220"/>
              <a:gd name="connsiteY12" fmla="*/ 1607824 h 1615444"/>
              <a:gd name="connsiteX13" fmla="*/ 8237220 w 8237220"/>
              <a:gd name="connsiteY13"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494020 w 8237220"/>
              <a:gd name="connsiteY9" fmla="*/ 1584964 h 1615444"/>
              <a:gd name="connsiteX10" fmla="*/ 5966460 w 8237220"/>
              <a:gd name="connsiteY10" fmla="*/ 1592584 h 1615444"/>
              <a:gd name="connsiteX11" fmla="*/ 7117080 w 8237220"/>
              <a:gd name="connsiteY11" fmla="*/ 1607824 h 1615444"/>
              <a:gd name="connsiteX12" fmla="*/ 8237220 w 8237220"/>
              <a:gd name="connsiteY12"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5966460 w 8237220"/>
              <a:gd name="connsiteY9" fmla="*/ 1592584 h 1615444"/>
              <a:gd name="connsiteX10" fmla="*/ 7117080 w 8237220"/>
              <a:gd name="connsiteY10" fmla="*/ 1607824 h 1615444"/>
              <a:gd name="connsiteX11" fmla="*/ 8237220 w 8237220"/>
              <a:gd name="connsiteY11"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7117080 w 8237220"/>
              <a:gd name="connsiteY9" fmla="*/ 1607824 h 1615444"/>
              <a:gd name="connsiteX10" fmla="*/ 8237220 w 8237220"/>
              <a:gd name="connsiteY10" fmla="*/ 1615444 h 1615444"/>
              <a:gd name="connsiteX0" fmla="*/ 0 w 8237220"/>
              <a:gd name="connsiteY0" fmla="*/ 1478284 h 1615444"/>
              <a:gd name="connsiteX1" fmla="*/ 83820 w 8237220"/>
              <a:gd name="connsiteY1" fmla="*/ 1363984 h 1615444"/>
              <a:gd name="connsiteX2" fmla="*/ 175260 w 8237220"/>
              <a:gd name="connsiteY2" fmla="*/ 1402084 h 1615444"/>
              <a:gd name="connsiteX3" fmla="*/ 266700 w 8237220"/>
              <a:gd name="connsiteY3" fmla="*/ 1257304 h 1615444"/>
              <a:gd name="connsiteX4" fmla="*/ 381000 w 8237220"/>
              <a:gd name="connsiteY4" fmla="*/ 4 h 1615444"/>
              <a:gd name="connsiteX5" fmla="*/ 464820 w 8237220"/>
              <a:gd name="connsiteY5" fmla="*/ 1272544 h 1615444"/>
              <a:gd name="connsiteX6" fmla="*/ 571500 w 8237220"/>
              <a:gd name="connsiteY6" fmla="*/ 1455424 h 1615444"/>
              <a:gd name="connsiteX7" fmla="*/ 762000 w 8237220"/>
              <a:gd name="connsiteY7" fmla="*/ 1554484 h 1615444"/>
              <a:gd name="connsiteX8" fmla="*/ 1135380 w 8237220"/>
              <a:gd name="connsiteY8" fmla="*/ 1615444 h 1615444"/>
              <a:gd name="connsiteX9" fmla="*/ 8237220 w 8237220"/>
              <a:gd name="connsiteY9" fmla="*/ 1615444 h 1615444"/>
              <a:gd name="connsiteX0" fmla="*/ 0 w 1135380"/>
              <a:gd name="connsiteY0" fmla="*/ 1478284 h 1615444"/>
              <a:gd name="connsiteX1" fmla="*/ 83820 w 1135380"/>
              <a:gd name="connsiteY1" fmla="*/ 1363984 h 1615444"/>
              <a:gd name="connsiteX2" fmla="*/ 175260 w 1135380"/>
              <a:gd name="connsiteY2" fmla="*/ 1402084 h 1615444"/>
              <a:gd name="connsiteX3" fmla="*/ 266700 w 1135380"/>
              <a:gd name="connsiteY3" fmla="*/ 1257304 h 1615444"/>
              <a:gd name="connsiteX4" fmla="*/ 381000 w 1135380"/>
              <a:gd name="connsiteY4" fmla="*/ 4 h 1615444"/>
              <a:gd name="connsiteX5" fmla="*/ 464820 w 1135380"/>
              <a:gd name="connsiteY5" fmla="*/ 1272544 h 1615444"/>
              <a:gd name="connsiteX6" fmla="*/ 571500 w 1135380"/>
              <a:gd name="connsiteY6" fmla="*/ 1455424 h 1615444"/>
              <a:gd name="connsiteX7" fmla="*/ 762000 w 1135380"/>
              <a:gd name="connsiteY7" fmla="*/ 1554484 h 1615444"/>
              <a:gd name="connsiteX8" fmla="*/ 1135380 w 1135380"/>
              <a:gd name="connsiteY8" fmla="*/ 1615444 h 1615444"/>
              <a:gd name="connsiteX0" fmla="*/ 0 w 1196340"/>
              <a:gd name="connsiteY0" fmla="*/ 1485904 h 1615444"/>
              <a:gd name="connsiteX1" fmla="*/ 144780 w 1196340"/>
              <a:gd name="connsiteY1" fmla="*/ 1363984 h 1615444"/>
              <a:gd name="connsiteX2" fmla="*/ 236220 w 1196340"/>
              <a:gd name="connsiteY2" fmla="*/ 1402084 h 1615444"/>
              <a:gd name="connsiteX3" fmla="*/ 327660 w 1196340"/>
              <a:gd name="connsiteY3" fmla="*/ 1257304 h 1615444"/>
              <a:gd name="connsiteX4" fmla="*/ 441960 w 1196340"/>
              <a:gd name="connsiteY4" fmla="*/ 4 h 1615444"/>
              <a:gd name="connsiteX5" fmla="*/ 525780 w 1196340"/>
              <a:gd name="connsiteY5" fmla="*/ 1272544 h 1615444"/>
              <a:gd name="connsiteX6" fmla="*/ 632460 w 1196340"/>
              <a:gd name="connsiteY6" fmla="*/ 1455424 h 1615444"/>
              <a:gd name="connsiteX7" fmla="*/ 822960 w 1196340"/>
              <a:gd name="connsiteY7" fmla="*/ 1554484 h 1615444"/>
              <a:gd name="connsiteX8" fmla="*/ 1196340 w 1196340"/>
              <a:gd name="connsiteY8" fmla="*/ 1615444 h 161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40" h="1615444">
                <a:moveTo>
                  <a:pt x="0" y="1485904"/>
                </a:moveTo>
                <a:cubicBezTo>
                  <a:pt x="27305" y="1435104"/>
                  <a:pt x="105410" y="1377954"/>
                  <a:pt x="144780" y="1363984"/>
                </a:cubicBezTo>
                <a:cubicBezTo>
                  <a:pt x="184150" y="1350014"/>
                  <a:pt x="205740" y="1419864"/>
                  <a:pt x="236220" y="1402084"/>
                </a:cubicBezTo>
                <a:cubicBezTo>
                  <a:pt x="266700" y="1384304"/>
                  <a:pt x="293370" y="1490984"/>
                  <a:pt x="327660" y="1257304"/>
                </a:cubicBezTo>
                <a:cubicBezTo>
                  <a:pt x="361950" y="1023624"/>
                  <a:pt x="408940" y="-2536"/>
                  <a:pt x="441960" y="4"/>
                </a:cubicBezTo>
                <a:cubicBezTo>
                  <a:pt x="474980" y="2544"/>
                  <a:pt x="494030" y="1029974"/>
                  <a:pt x="525780" y="1272544"/>
                </a:cubicBezTo>
                <a:cubicBezTo>
                  <a:pt x="557530" y="1515114"/>
                  <a:pt x="582930" y="1408434"/>
                  <a:pt x="632460" y="1455424"/>
                </a:cubicBezTo>
                <a:cubicBezTo>
                  <a:pt x="681990" y="1502414"/>
                  <a:pt x="728980" y="1527814"/>
                  <a:pt x="822960" y="1554484"/>
                </a:cubicBezTo>
                <a:cubicBezTo>
                  <a:pt x="916940" y="1581154"/>
                  <a:pt x="1037590" y="1609094"/>
                  <a:pt x="1196340" y="1615444"/>
                </a:cubicBezTo>
              </a:path>
            </a:pathLst>
          </a:cu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9B485383-9928-4BEA-9407-244EF085B57D}"/>
              </a:ext>
            </a:extLst>
          </p:cNvPr>
          <p:cNvSpPr/>
          <p:nvPr/>
        </p:nvSpPr>
        <p:spPr>
          <a:xfrm>
            <a:off x="9185359" y="2419596"/>
            <a:ext cx="2620041" cy="3683202"/>
          </a:xfrm>
          <a:custGeom>
            <a:avLst/>
            <a:gdLst>
              <a:gd name="connsiteX0" fmla="*/ 0 w 1897380"/>
              <a:gd name="connsiteY0" fmla="*/ 1650485 h 1650485"/>
              <a:gd name="connsiteX1" fmla="*/ 68580 w 1897380"/>
              <a:gd name="connsiteY1" fmla="*/ 1452365 h 1650485"/>
              <a:gd name="connsiteX2" fmla="*/ 175260 w 1897380"/>
              <a:gd name="connsiteY2" fmla="*/ 1292345 h 1650485"/>
              <a:gd name="connsiteX3" fmla="*/ 281940 w 1897380"/>
              <a:gd name="connsiteY3" fmla="*/ 1399025 h 1650485"/>
              <a:gd name="connsiteX4" fmla="*/ 289560 w 1897380"/>
              <a:gd name="connsiteY4" fmla="*/ 1018025 h 1650485"/>
              <a:gd name="connsiteX5" fmla="*/ 327660 w 1897380"/>
              <a:gd name="connsiteY5" fmla="*/ 553205 h 1650485"/>
              <a:gd name="connsiteX6" fmla="*/ 358140 w 1897380"/>
              <a:gd name="connsiteY6" fmla="*/ 27425 h 1650485"/>
              <a:gd name="connsiteX7" fmla="*/ 388620 w 1897380"/>
              <a:gd name="connsiteY7" fmla="*/ 103625 h 1650485"/>
              <a:gd name="connsiteX8" fmla="*/ 419100 w 1897380"/>
              <a:gd name="connsiteY8" fmla="*/ 355085 h 1650485"/>
              <a:gd name="connsiteX9" fmla="*/ 502920 w 1897380"/>
              <a:gd name="connsiteY9" fmla="*/ 964685 h 1650485"/>
              <a:gd name="connsiteX10" fmla="*/ 541020 w 1897380"/>
              <a:gd name="connsiteY10" fmla="*/ 1277105 h 1650485"/>
              <a:gd name="connsiteX11" fmla="*/ 647700 w 1897380"/>
              <a:gd name="connsiteY11" fmla="*/ 1513325 h 1650485"/>
              <a:gd name="connsiteX12" fmla="*/ 746760 w 1897380"/>
              <a:gd name="connsiteY12" fmla="*/ 1604765 h 1650485"/>
              <a:gd name="connsiteX13" fmla="*/ 914400 w 1897380"/>
              <a:gd name="connsiteY13" fmla="*/ 1589525 h 1650485"/>
              <a:gd name="connsiteX14" fmla="*/ 1097280 w 1897380"/>
              <a:gd name="connsiteY14" fmla="*/ 1627625 h 1650485"/>
              <a:gd name="connsiteX15" fmla="*/ 1402080 w 1897380"/>
              <a:gd name="connsiteY15" fmla="*/ 1627625 h 1650485"/>
              <a:gd name="connsiteX16" fmla="*/ 1562100 w 1897380"/>
              <a:gd name="connsiteY16" fmla="*/ 1581905 h 1650485"/>
              <a:gd name="connsiteX17" fmla="*/ 1645920 w 1897380"/>
              <a:gd name="connsiteY17" fmla="*/ 1597145 h 1650485"/>
              <a:gd name="connsiteX18" fmla="*/ 1744980 w 1897380"/>
              <a:gd name="connsiteY18" fmla="*/ 1383785 h 1650485"/>
              <a:gd name="connsiteX19" fmla="*/ 1851660 w 1897380"/>
              <a:gd name="connsiteY19" fmla="*/ 1414265 h 1650485"/>
              <a:gd name="connsiteX20" fmla="*/ 1897380 w 1897380"/>
              <a:gd name="connsiteY20" fmla="*/ 1528565 h 1650485"/>
              <a:gd name="connsiteX0" fmla="*/ 0 w 1973580"/>
              <a:gd name="connsiteY0" fmla="*/ 1650485 h 1650485"/>
              <a:gd name="connsiteX1" fmla="*/ 68580 w 1973580"/>
              <a:gd name="connsiteY1" fmla="*/ 1452365 h 1650485"/>
              <a:gd name="connsiteX2" fmla="*/ 175260 w 1973580"/>
              <a:gd name="connsiteY2" fmla="*/ 1292345 h 1650485"/>
              <a:gd name="connsiteX3" fmla="*/ 281940 w 1973580"/>
              <a:gd name="connsiteY3" fmla="*/ 1399025 h 1650485"/>
              <a:gd name="connsiteX4" fmla="*/ 289560 w 1973580"/>
              <a:gd name="connsiteY4" fmla="*/ 1018025 h 1650485"/>
              <a:gd name="connsiteX5" fmla="*/ 327660 w 1973580"/>
              <a:gd name="connsiteY5" fmla="*/ 553205 h 1650485"/>
              <a:gd name="connsiteX6" fmla="*/ 358140 w 1973580"/>
              <a:gd name="connsiteY6" fmla="*/ 27425 h 1650485"/>
              <a:gd name="connsiteX7" fmla="*/ 388620 w 1973580"/>
              <a:gd name="connsiteY7" fmla="*/ 103625 h 1650485"/>
              <a:gd name="connsiteX8" fmla="*/ 419100 w 1973580"/>
              <a:gd name="connsiteY8" fmla="*/ 355085 h 1650485"/>
              <a:gd name="connsiteX9" fmla="*/ 502920 w 1973580"/>
              <a:gd name="connsiteY9" fmla="*/ 964685 h 1650485"/>
              <a:gd name="connsiteX10" fmla="*/ 541020 w 1973580"/>
              <a:gd name="connsiteY10" fmla="*/ 1277105 h 1650485"/>
              <a:gd name="connsiteX11" fmla="*/ 647700 w 1973580"/>
              <a:gd name="connsiteY11" fmla="*/ 1513325 h 1650485"/>
              <a:gd name="connsiteX12" fmla="*/ 746760 w 1973580"/>
              <a:gd name="connsiteY12" fmla="*/ 1604765 h 1650485"/>
              <a:gd name="connsiteX13" fmla="*/ 914400 w 1973580"/>
              <a:gd name="connsiteY13" fmla="*/ 1589525 h 1650485"/>
              <a:gd name="connsiteX14" fmla="*/ 1097280 w 1973580"/>
              <a:gd name="connsiteY14" fmla="*/ 1627625 h 1650485"/>
              <a:gd name="connsiteX15" fmla="*/ 1402080 w 1973580"/>
              <a:gd name="connsiteY15" fmla="*/ 1627625 h 1650485"/>
              <a:gd name="connsiteX16" fmla="*/ 1562100 w 1973580"/>
              <a:gd name="connsiteY16" fmla="*/ 1581905 h 1650485"/>
              <a:gd name="connsiteX17" fmla="*/ 1645920 w 1973580"/>
              <a:gd name="connsiteY17" fmla="*/ 1597145 h 1650485"/>
              <a:gd name="connsiteX18" fmla="*/ 1744980 w 1973580"/>
              <a:gd name="connsiteY18" fmla="*/ 1383785 h 1650485"/>
              <a:gd name="connsiteX19" fmla="*/ 1851660 w 1973580"/>
              <a:gd name="connsiteY19" fmla="*/ 1414265 h 1650485"/>
              <a:gd name="connsiteX20" fmla="*/ 1973580 w 1973580"/>
              <a:gd name="connsiteY20" fmla="*/ 1566665 h 16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73580" h="1650485">
                <a:moveTo>
                  <a:pt x="0" y="1650485"/>
                </a:moveTo>
                <a:cubicBezTo>
                  <a:pt x="19685" y="1581270"/>
                  <a:pt x="39370" y="1512055"/>
                  <a:pt x="68580" y="1452365"/>
                </a:cubicBezTo>
                <a:cubicBezTo>
                  <a:pt x="97790" y="1392675"/>
                  <a:pt x="139700" y="1301235"/>
                  <a:pt x="175260" y="1292345"/>
                </a:cubicBezTo>
                <a:cubicBezTo>
                  <a:pt x="210820" y="1283455"/>
                  <a:pt x="262890" y="1444745"/>
                  <a:pt x="281940" y="1399025"/>
                </a:cubicBezTo>
                <a:cubicBezTo>
                  <a:pt x="300990" y="1353305"/>
                  <a:pt x="281940" y="1158995"/>
                  <a:pt x="289560" y="1018025"/>
                </a:cubicBezTo>
                <a:cubicBezTo>
                  <a:pt x="297180" y="877055"/>
                  <a:pt x="316230" y="718305"/>
                  <a:pt x="327660" y="553205"/>
                </a:cubicBezTo>
                <a:cubicBezTo>
                  <a:pt x="339090" y="388105"/>
                  <a:pt x="347980" y="102355"/>
                  <a:pt x="358140" y="27425"/>
                </a:cubicBezTo>
                <a:cubicBezTo>
                  <a:pt x="368300" y="-47505"/>
                  <a:pt x="378460" y="49015"/>
                  <a:pt x="388620" y="103625"/>
                </a:cubicBezTo>
                <a:cubicBezTo>
                  <a:pt x="398780" y="158235"/>
                  <a:pt x="400050" y="211575"/>
                  <a:pt x="419100" y="355085"/>
                </a:cubicBezTo>
                <a:cubicBezTo>
                  <a:pt x="438150" y="498595"/>
                  <a:pt x="482600" y="811015"/>
                  <a:pt x="502920" y="964685"/>
                </a:cubicBezTo>
                <a:cubicBezTo>
                  <a:pt x="523240" y="1118355"/>
                  <a:pt x="516890" y="1185665"/>
                  <a:pt x="541020" y="1277105"/>
                </a:cubicBezTo>
                <a:cubicBezTo>
                  <a:pt x="565150" y="1368545"/>
                  <a:pt x="613410" y="1458715"/>
                  <a:pt x="647700" y="1513325"/>
                </a:cubicBezTo>
                <a:cubicBezTo>
                  <a:pt x="681990" y="1567935"/>
                  <a:pt x="702310" y="1592065"/>
                  <a:pt x="746760" y="1604765"/>
                </a:cubicBezTo>
                <a:cubicBezTo>
                  <a:pt x="791210" y="1617465"/>
                  <a:pt x="855980" y="1585715"/>
                  <a:pt x="914400" y="1589525"/>
                </a:cubicBezTo>
                <a:cubicBezTo>
                  <a:pt x="972820" y="1593335"/>
                  <a:pt x="1016000" y="1621275"/>
                  <a:pt x="1097280" y="1627625"/>
                </a:cubicBezTo>
                <a:cubicBezTo>
                  <a:pt x="1178560" y="1633975"/>
                  <a:pt x="1324610" y="1635245"/>
                  <a:pt x="1402080" y="1627625"/>
                </a:cubicBezTo>
                <a:cubicBezTo>
                  <a:pt x="1479550" y="1620005"/>
                  <a:pt x="1521460" y="1586985"/>
                  <a:pt x="1562100" y="1581905"/>
                </a:cubicBezTo>
                <a:cubicBezTo>
                  <a:pt x="1602740" y="1576825"/>
                  <a:pt x="1615440" y="1630165"/>
                  <a:pt x="1645920" y="1597145"/>
                </a:cubicBezTo>
                <a:cubicBezTo>
                  <a:pt x="1676400" y="1564125"/>
                  <a:pt x="1710690" y="1414265"/>
                  <a:pt x="1744980" y="1383785"/>
                </a:cubicBezTo>
                <a:cubicBezTo>
                  <a:pt x="1779270" y="1353305"/>
                  <a:pt x="1826260" y="1390135"/>
                  <a:pt x="1851660" y="1414265"/>
                </a:cubicBezTo>
                <a:cubicBezTo>
                  <a:pt x="1877060" y="1438395"/>
                  <a:pt x="1963420" y="1521580"/>
                  <a:pt x="1973580" y="1566665"/>
                </a:cubicBezTo>
              </a:path>
            </a:pathLst>
          </a:custGeom>
          <a:noFill/>
          <a:ln w="38100">
            <a:solidFill>
              <a:srgbClr val="C55A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C9744374-BCBC-4969-B1C7-5EFC4C54FD98}"/>
              </a:ext>
            </a:extLst>
          </p:cNvPr>
          <p:cNvPicPr>
            <a:picLocks noChangeAspect="1"/>
          </p:cNvPicPr>
          <p:nvPr/>
        </p:nvPicPr>
        <p:blipFill>
          <a:blip r:embed="rId3"/>
          <a:stretch>
            <a:fillRect/>
          </a:stretch>
        </p:blipFill>
        <p:spPr>
          <a:xfrm>
            <a:off x="8464329" y="47428"/>
            <a:ext cx="2329049" cy="2325121"/>
          </a:xfrm>
          <a:prstGeom prst="rect">
            <a:avLst/>
          </a:prstGeom>
        </p:spPr>
      </p:pic>
      <p:pic>
        <p:nvPicPr>
          <p:cNvPr id="39" name="Picture 38">
            <a:extLst>
              <a:ext uri="{FF2B5EF4-FFF2-40B4-BE49-F238E27FC236}">
                <a16:creationId xmlns:a16="http://schemas.microsoft.com/office/drawing/2014/main" id="{5D285F7C-FE2F-4A41-9319-7A3BA64490C4}"/>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0" name="TextBox 39">
            <a:extLst>
              <a:ext uri="{FF2B5EF4-FFF2-40B4-BE49-F238E27FC236}">
                <a16:creationId xmlns:a16="http://schemas.microsoft.com/office/drawing/2014/main" id="{66B3905F-784D-4C44-9B3F-29D1175EBAD4}"/>
              </a:ext>
            </a:extLst>
          </p:cNvPr>
          <p:cNvSpPr txBox="1"/>
          <p:nvPr/>
        </p:nvSpPr>
        <p:spPr>
          <a:xfrm>
            <a:off x="5995771" y="1037784"/>
            <a:ext cx="2437911" cy="461665"/>
          </a:xfrm>
          <a:prstGeom prst="rect">
            <a:avLst/>
          </a:prstGeom>
          <a:noFill/>
        </p:spPr>
        <p:txBody>
          <a:bodyPr wrap="none" rtlCol="0">
            <a:spAutoFit/>
          </a:bodyPr>
          <a:lstStyle/>
          <a:p>
            <a:r>
              <a:rPr lang="en-US" sz="2400" b="1" dirty="0"/>
              <a:t>CELEBRITY DEATH</a:t>
            </a:r>
            <a:endParaRPr lang="en-CA" sz="2400" b="1" dirty="0"/>
          </a:p>
        </p:txBody>
      </p:sp>
      <p:grpSp>
        <p:nvGrpSpPr>
          <p:cNvPr id="41" name="Group 40">
            <a:extLst>
              <a:ext uri="{FF2B5EF4-FFF2-40B4-BE49-F238E27FC236}">
                <a16:creationId xmlns:a16="http://schemas.microsoft.com/office/drawing/2014/main" id="{1980884A-C15A-4859-98C5-7CAFE8ED22E4}"/>
              </a:ext>
            </a:extLst>
          </p:cNvPr>
          <p:cNvGrpSpPr/>
          <p:nvPr/>
        </p:nvGrpSpPr>
        <p:grpSpPr>
          <a:xfrm>
            <a:off x="332459" y="2254830"/>
            <a:ext cx="11835858" cy="4153874"/>
            <a:chOff x="332459" y="2254830"/>
            <a:chExt cx="11835858" cy="4153874"/>
          </a:xfrm>
        </p:grpSpPr>
        <p:sp>
          <p:nvSpPr>
            <p:cNvPr id="42" name="TextBox 41">
              <a:extLst>
                <a:ext uri="{FF2B5EF4-FFF2-40B4-BE49-F238E27FC236}">
                  <a16:creationId xmlns:a16="http://schemas.microsoft.com/office/drawing/2014/main" id="{5111A171-C975-4FBF-849B-46F19AF642AA}"/>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3" name="TextBox 42">
              <a:extLst>
                <a:ext uri="{FF2B5EF4-FFF2-40B4-BE49-F238E27FC236}">
                  <a16:creationId xmlns:a16="http://schemas.microsoft.com/office/drawing/2014/main" id="{37A08691-F0D9-4E42-8768-2B2091D291F3}"/>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4" name="TextBox 43">
              <a:extLst>
                <a:ext uri="{FF2B5EF4-FFF2-40B4-BE49-F238E27FC236}">
                  <a16:creationId xmlns:a16="http://schemas.microsoft.com/office/drawing/2014/main" id="{2F21C2F2-3578-494D-86CF-2DFBB59CFDF0}"/>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45" name="TextBox 44">
              <a:extLst>
                <a:ext uri="{FF2B5EF4-FFF2-40B4-BE49-F238E27FC236}">
                  <a16:creationId xmlns:a16="http://schemas.microsoft.com/office/drawing/2014/main" id="{3EBFC0AB-E521-4550-B9E4-AA1DC2D78421}"/>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46" name="TextBox 45">
              <a:extLst>
                <a:ext uri="{FF2B5EF4-FFF2-40B4-BE49-F238E27FC236}">
                  <a16:creationId xmlns:a16="http://schemas.microsoft.com/office/drawing/2014/main" id="{0213EC2D-C6D7-4992-854A-0488D442DED5}"/>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47" name="TextBox 46">
              <a:extLst>
                <a:ext uri="{FF2B5EF4-FFF2-40B4-BE49-F238E27FC236}">
                  <a16:creationId xmlns:a16="http://schemas.microsoft.com/office/drawing/2014/main" id="{EC8D1A5F-612F-4E7C-844D-7D8E9AA9737B}"/>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48" name="Straight Connector 47">
              <a:extLst>
                <a:ext uri="{FF2B5EF4-FFF2-40B4-BE49-F238E27FC236}">
                  <a16:creationId xmlns:a16="http://schemas.microsoft.com/office/drawing/2014/main" id="{E026B06F-5E73-4E29-AEE3-1E15A8AACB7F}"/>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07BAB8E0-DABF-42D0-8D81-8D09EFE5E165}"/>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316496-386C-49BE-A818-376AC568A5D7}"/>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8FC3DC9-9E03-4A65-97C5-DC337E247206}"/>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E3F40AF8-F720-48C6-9D1D-4BFC6C55C8F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310789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1000"/>
                                        <p:tgtEl>
                                          <p:spTgt spid="4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down)">
                                      <p:cBhvr>
                                        <p:cTn id="14" dur="1000"/>
                                        <p:tgtEl>
                                          <p:spTgt spid="57"/>
                                        </p:tgtEl>
                                      </p:cBhvr>
                                    </p:animEffect>
                                  </p:childTnLst>
                                </p:cTn>
                              </p:par>
                              <p:par>
                                <p:cTn id="15" presetID="22" presetClass="exit" presetSubtype="1" fill="hold" grpId="0" nodeType="withEffect">
                                  <p:stCondLst>
                                    <p:cond delay="0"/>
                                  </p:stCondLst>
                                  <p:childTnLst>
                                    <p:animEffect transition="out" filter="wipe(up)">
                                      <p:cBhvr>
                                        <p:cTn id="16" dur="1000"/>
                                        <p:tgtEl>
                                          <p:spTgt spid="37"/>
                                        </p:tgtEl>
                                      </p:cBhvr>
                                    </p:animEffect>
                                    <p:set>
                                      <p:cBhvr>
                                        <p:cTn id="17" dur="1" fill="hold">
                                          <p:stCondLst>
                                            <p:cond delay="999"/>
                                          </p:stCondLst>
                                        </p:cTn>
                                        <p:tgtEl>
                                          <p:spTgt spid="37"/>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70"/>
                                        </p:tgtEl>
                                        <p:attrNameLst>
                                          <p:attrName>style.visibility</p:attrName>
                                        </p:attrNameLst>
                                      </p:cBhvr>
                                      <p:to>
                                        <p:strVal val="visible"/>
                                      </p:to>
                                    </p:set>
                                    <p:animEffect transition="in" filter="fade">
                                      <p:cBhvr>
                                        <p:cTn id="2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7" grpId="0" animBg="1"/>
      <p:bldP spid="57" grpId="0" animBg="1"/>
      <p:bldP spid="40"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73561" y="3359856"/>
            <a:ext cx="184731" cy="1692771"/>
          </a:xfrm>
          <a:prstGeom prst="rect">
            <a:avLst/>
          </a:prstGeom>
          <a:noFill/>
        </p:spPr>
        <p:txBody>
          <a:bodyPr wrap="none" rtlCol="0">
            <a:spAutoFit/>
          </a:bodyPr>
          <a:lstStyle/>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p:txBody>
      </p:sp>
      <p:sp>
        <p:nvSpPr>
          <p:cNvPr id="40" name="TextBox 39">
            <a:extLst>
              <a:ext uri="{FF2B5EF4-FFF2-40B4-BE49-F238E27FC236}">
                <a16:creationId xmlns:a16="http://schemas.microsoft.com/office/drawing/2014/main" id="{3D7BEBEF-0B8D-4453-BC43-3663BD26F932}"/>
              </a:ext>
            </a:extLst>
          </p:cNvPr>
          <p:cNvSpPr txBox="1"/>
          <p:nvPr/>
        </p:nvSpPr>
        <p:spPr>
          <a:xfrm>
            <a:off x="1428504" y="2045121"/>
            <a:ext cx="10514451" cy="2092881"/>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ONLINE VIDEO ACTION</a:t>
            </a:r>
          </a:p>
          <a:p>
            <a:r>
              <a:rPr lang="en-US" sz="2600" dirty="0">
                <a:solidFill>
                  <a:srgbClr val="B92508"/>
                </a:solidFill>
                <a:latin typeface="Century Gothic" panose="020B0502020202020204" pitchFamily="34" charset="0"/>
              </a:rPr>
              <a:t>“Video” not “TV” approach to planning/trading is now a given.</a:t>
            </a:r>
          </a:p>
          <a:p>
            <a:r>
              <a:rPr lang="en-US" sz="2600" dirty="0">
                <a:solidFill>
                  <a:srgbClr val="B92508"/>
                </a:solidFill>
                <a:latin typeface="Century Gothic" panose="020B0502020202020204" pitchFamily="34" charset="0"/>
              </a:rPr>
              <a:t>Commercialized VOD end of 2019.</a:t>
            </a:r>
          </a:p>
          <a:p>
            <a:r>
              <a:rPr lang="en-US" sz="2600" dirty="0">
                <a:solidFill>
                  <a:srgbClr val="B92508"/>
                </a:solidFill>
                <a:latin typeface="Century Gothic" panose="020B0502020202020204" pitchFamily="34" charset="0"/>
              </a:rPr>
              <a:t>True TV addressability unlikely in 2019. 2020 perhaps?</a:t>
            </a:r>
          </a:p>
          <a:p>
            <a:r>
              <a:rPr lang="en-US" sz="2600" dirty="0">
                <a:solidFill>
                  <a:srgbClr val="B92508"/>
                </a:solidFill>
                <a:latin typeface="Century Gothic" panose="020B0502020202020204" pitchFamily="34" charset="0"/>
              </a:rPr>
              <a:t>Broadcasters aggressive in cobranded video development.</a:t>
            </a:r>
          </a:p>
        </p:txBody>
      </p:sp>
    </p:spTree>
    <p:extLst>
      <p:ext uri="{BB962C8B-B14F-4D97-AF65-F5344CB8AC3E}">
        <p14:creationId xmlns:p14="http://schemas.microsoft.com/office/powerpoint/2010/main" val="737268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1000"/>
                                        <p:tgtEl>
                                          <p:spTgt spid="40">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0">
                                            <p:txEl>
                                              <p:pRg st="1" end="1"/>
                                            </p:txEl>
                                          </p:spTgt>
                                        </p:tgtEl>
                                        <p:attrNameLst>
                                          <p:attrName>style.visibility</p:attrName>
                                        </p:attrNameLst>
                                      </p:cBhvr>
                                      <p:to>
                                        <p:strVal val="visible"/>
                                      </p:to>
                                    </p:set>
                                    <p:animEffect transition="in" filter="fade">
                                      <p:cBhvr>
                                        <p:cTn id="11" dur="1000"/>
                                        <p:tgtEl>
                                          <p:spTgt spid="4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0">
                                            <p:txEl>
                                              <p:pRg st="2" end="2"/>
                                            </p:txEl>
                                          </p:spTgt>
                                        </p:tgtEl>
                                        <p:attrNameLst>
                                          <p:attrName>style.visibility</p:attrName>
                                        </p:attrNameLst>
                                      </p:cBhvr>
                                      <p:to>
                                        <p:strVal val="visible"/>
                                      </p:to>
                                    </p:set>
                                    <p:animEffect transition="in" filter="fade">
                                      <p:cBhvr>
                                        <p:cTn id="16" dur="1000"/>
                                        <p:tgtEl>
                                          <p:spTgt spid="4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xEl>
                                              <p:pRg st="3" end="3"/>
                                            </p:txEl>
                                          </p:spTgt>
                                        </p:tgtEl>
                                        <p:attrNameLst>
                                          <p:attrName>style.visibility</p:attrName>
                                        </p:attrNameLst>
                                      </p:cBhvr>
                                      <p:to>
                                        <p:strVal val="visible"/>
                                      </p:to>
                                    </p:set>
                                    <p:animEffect transition="in" filter="fade">
                                      <p:cBhvr>
                                        <p:cTn id="21" dur="1000"/>
                                        <p:tgtEl>
                                          <p:spTgt spid="40">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0">
                                            <p:txEl>
                                              <p:pRg st="4" end="4"/>
                                            </p:txEl>
                                          </p:spTgt>
                                        </p:tgtEl>
                                        <p:attrNameLst>
                                          <p:attrName>style.visibility</p:attrName>
                                        </p:attrNameLst>
                                      </p:cBhvr>
                                      <p:to>
                                        <p:strVal val="visible"/>
                                      </p:to>
                                    </p:set>
                                    <p:animEffect transition="in" filter="fade">
                                      <p:cBhvr>
                                        <p:cTn id="26" dur="1000"/>
                                        <p:tgtEl>
                                          <p:spTgt spid="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uiExpand="1"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73BC9F-FA41-4AB2-A5D7-F8E39128F848}"/>
              </a:ext>
            </a:extLst>
          </p:cNvPr>
          <p:cNvSpPr txBox="1"/>
          <p:nvPr/>
        </p:nvSpPr>
        <p:spPr>
          <a:xfrm>
            <a:off x="1401826" y="2047508"/>
            <a:ext cx="10635500" cy="1354217"/>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COMMERCIAL ACTION</a:t>
            </a:r>
          </a:p>
          <a:p>
            <a:r>
              <a:rPr lang="en-US" sz="2800" dirty="0">
                <a:solidFill>
                  <a:srgbClr val="B92508"/>
                </a:solidFill>
                <a:latin typeface="Century Gothic" panose="020B0502020202020204" pitchFamily="34" charset="0"/>
              </a:rPr>
              <a:t>Devices are ad-</a:t>
            </a:r>
            <a:r>
              <a:rPr lang="en-US" sz="2800" dirty="0" err="1">
                <a:solidFill>
                  <a:srgbClr val="B92508"/>
                </a:solidFill>
                <a:latin typeface="Century Gothic" panose="020B0502020202020204" pitchFamily="34" charset="0"/>
              </a:rPr>
              <a:t>nostic</a:t>
            </a:r>
            <a:r>
              <a:rPr lang="en-US" sz="2800" dirty="0">
                <a:solidFill>
                  <a:srgbClr val="B92508"/>
                </a:solidFill>
                <a:latin typeface="Century Gothic" panose="020B0502020202020204" pitchFamily="34" charset="0"/>
              </a:rPr>
              <a:t>.</a:t>
            </a:r>
          </a:p>
          <a:p>
            <a:r>
              <a:rPr lang="en-US" sz="2800" dirty="0">
                <a:solidFill>
                  <a:srgbClr val="B92508"/>
                </a:solidFill>
                <a:latin typeface="Century Gothic" panose="020B0502020202020204" pitchFamily="34" charset="0"/>
              </a:rPr>
              <a:t>So weighting impressions by device type is ill advised.</a:t>
            </a:r>
          </a:p>
        </p:txBody>
      </p:sp>
    </p:spTree>
    <p:extLst>
      <p:ext uri="{BB962C8B-B14F-4D97-AF65-F5344CB8AC3E}">
        <p14:creationId xmlns:p14="http://schemas.microsoft.com/office/powerpoint/2010/main" val="257710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fade">
                                      <p:cBhvr>
                                        <p:cTn id="16"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73561" y="3359856"/>
            <a:ext cx="184731" cy="1692771"/>
          </a:xfrm>
          <a:prstGeom prst="rect">
            <a:avLst/>
          </a:prstGeom>
          <a:noFill/>
        </p:spPr>
        <p:txBody>
          <a:bodyPr wrap="none" rtlCol="0">
            <a:spAutoFit/>
          </a:bodyPr>
          <a:lstStyle/>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p:txBody>
      </p:sp>
      <p:sp>
        <p:nvSpPr>
          <p:cNvPr id="5" name="TextBox 4">
            <a:extLst>
              <a:ext uri="{FF2B5EF4-FFF2-40B4-BE49-F238E27FC236}">
                <a16:creationId xmlns:a16="http://schemas.microsoft.com/office/drawing/2014/main" id="{89821E21-B090-4448-BEB2-40C50598F970}"/>
              </a:ext>
            </a:extLst>
          </p:cNvPr>
          <p:cNvSpPr txBox="1"/>
          <p:nvPr/>
        </p:nvSpPr>
        <p:spPr>
          <a:xfrm>
            <a:off x="1428506" y="2041798"/>
            <a:ext cx="10513286" cy="2092881"/>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UNEARTHED ACTION</a:t>
            </a:r>
          </a:p>
          <a:p>
            <a:r>
              <a:rPr lang="en-US" sz="2600" dirty="0">
                <a:solidFill>
                  <a:srgbClr val="B92508"/>
                </a:solidFill>
                <a:latin typeface="Century Gothic" panose="020B0502020202020204" pitchFamily="34" charset="0"/>
              </a:rPr>
              <a:t>Hard for measurement to keep up with consumer behavior.</a:t>
            </a:r>
          </a:p>
          <a:p>
            <a:r>
              <a:rPr lang="en-US" sz="2600" dirty="0">
                <a:solidFill>
                  <a:srgbClr val="B92508"/>
                </a:solidFill>
                <a:latin typeface="Century Gothic" panose="020B0502020202020204" pitchFamily="34" charset="0"/>
              </a:rPr>
              <a:t>A serious and growing reporting problem in Canada.</a:t>
            </a:r>
          </a:p>
          <a:p>
            <a:r>
              <a:rPr lang="en-US" sz="2600" dirty="0">
                <a:solidFill>
                  <a:srgbClr val="B92508"/>
                </a:solidFill>
                <a:latin typeface="Century Gothic" panose="020B0502020202020204" pitchFamily="34" charset="0"/>
              </a:rPr>
              <a:t>Places huge pressure and cost on media agencies.</a:t>
            </a:r>
          </a:p>
          <a:p>
            <a:r>
              <a:rPr lang="en-US" sz="2600" dirty="0">
                <a:solidFill>
                  <a:srgbClr val="B92508"/>
                </a:solidFill>
                <a:latin typeface="Century Gothic" panose="020B0502020202020204" pitchFamily="34" charset="0"/>
              </a:rPr>
              <a:t>Need for tripartite, non-profit coop approach in Canada.</a:t>
            </a:r>
          </a:p>
        </p:txBody>
      </p:sp>
    </p:spTree>
    <p:extLst>
      <p:ext uri="{BB962C8B-B14F-4D97-AF65-F5344CB8AC3E}">
        <p14:creationId xmlns:p14="http://schemas.microsoft.com/office/powerpoint/2010/main" val="195943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10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fade">
                                      <p:cBhvr>
                                        <p:cTn id="21" dur="10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373561" y="3359856"/>
            <a:ext cx="184731" cy="1692771"/>
          </a:xfrm>
          <a:prstGeom prst="rect">
            <a:avLst/>
          </a:prstGeom>
          <a:noFill/>
        </p:spPr>
        <p:txBody>
          <a:bodyPr wrap="none" rtlCol="0">
            <a:spAutoFit/>
          </a:bodyPr>
          <a:lstStyle/>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a:p>
            <a:endParaRPr lang="en-US" sz="2600" dirty="0">
              <a:solidFill>
                <a:srgbClr val="B92508"/>
              </a:solidFill>
              <a:latin typeface="Century Gothic" panose="020B0502020202020204" pitchFamily="34" charset="0"/>
            </a:endParaRPr>
          </a:p>
        </p:txBody>
      </p:sp>
      <p:sp>
        <p:nvSpPr>
          <p:cNvPr id="41" name="TextBox 40">
            <a:extLst>
              <a:ext uri="{FF2B5EF4-FFF2-40B4-BE49-F238E27FC236}">
                <a16:creationId xmlns:a16="http://schemas.microsoft.com/office/drawing/2014/main" id="{11AF4F5C-083C-4B5A-9C5F-8F564EB8C299}"/>
              </a:ext>
            </a:extLst>
          </p:cNvPr>
          <p:cNvSpPr txBox="1"/>
          <p:nvPr/>
        </p:nvSpPr>
        <p:spPr>
          <a:xfrm>
            <a:off x="1428505" y="2042518"/>
            <a:ext cx="10001495" cy="1692771"/>
          </a:xfrm>
          <a:prstGeom prst="rect">
            <a:avLst/>
          </a:prstGeom>
          <a:noFill/>
        </p:spPr>
        <p:txBody>
          <a:bodyPr wrap="square" rtlCol="0">
            <a:spAutoFit/>
          </a:bodyPr>
          <a:lstStyle/>
          <a:p>
            <a:r>
              <a:rPr lang="en-US" sz="2600" b="1" dirty="0">
                <a:solidFill>
                  <a:srgbClr val="B92508"/>
                </a:solidFill>
                <a:latin typeface="Century Gothic" panose="020B0502020202020204" pitchFamily="34" charset="0"/>
              </a:rPr>
              <a:t>MONEY ACTION</a:t>
            </a:r>
          </a:p>
          <a:p>
            <a:r>
              <a:rPr lang="en-US" sz="2600" dirty="0" err="1">
                <a:solidFill>
                  <a:srgbClr val="B92508"/>
                </a:solidFill>
                <a:latin typeface="Century Gothic" panose="020B0502020202020204" pitchFamily="34" charset="0"/>
              </a:rPr>
              <a:t>Online’s</a:t>
            </a:r>
            <a:r>
              <a:rPr lang="en-US" sz="2600" dirty="0">
                <a:solidFill>
                  <a:srgbClr val="B92508"/>
                </a:solidFill>
                <a:latin typeface="Century Gothic" panose="020B0502020202020204" pitchFamily="34" charset="0"/>
              </a:rPr>
              <a:t> share of expenditure moves above the 50% mark.</a:t>
            </a:r>
          </a:p>
          <a:p>
            <a:r>
              <a:rPr lang="en-US" sz="2600" dirty="0">
                <a:solidFill>
                  <a:srgbClr val="B92508"/>
                </a:solidFill>
                <a:latin typeface="Century Gothic" panose="020B0502020202020204" pitchFamily="34" charset="0"/>
              </a:rPr>
              <a:t>Online focus = activation focus.</a:t>
            </a:r>
          </a:p>
          <a:p>
            <a:r>
              <a:rPr lang="en-US" sz="2600" dirty="0">
                <a:solidFill>
                  <a:srgbClr val="B92508"/>
                </a:solidFill>
                <a:latin typeface="Century Gothic" panose="020B0502020202020204" pitchFamily="34" charset="0"/>
              </a:rPr>
              <a:t>Are we, perhaps, over-activating and under-branding?</a:t>
            </a:r>
          </a:p>
        </p:txBody>
      </p:sp>
    </p:spTree>
    <p:extLst>
      <p:ext uri="{BB962C8B-B14F-4D97-AF65-F5344CB8AC3E}">
        <p14:creationId xmlns:p14="http://schemas.microsoft.com/office/powerpoint/2010/main" val="360449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1">
                                            <p:txEl>
                                              <p:pRg st="1" end="1"/>
                                            </p:txEl>
                                          </p:spTgt>
                                        </p:tgtEl>
                                        <p:attrNameLst>
                                          <p:attrName>style.visibility</p:attrName>
                                        </p:attrNameLst>
                                      </p:cBhvr>
                                      <p:to>
                                        <p:strVal val="visible"/>
                                      </p:to>
                                    </p:set>
                                    <p:animEffect transition="in" filter="fade">
                                      <p:cBhvr>
                                        <p:cTn id="11" dur="1000"/>
                                        <p:tgtEl>
                                          <p:spTgt spid="4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xEl>
                                              <p:pRg st="2" end="2"/>
                                            </p:txEl>
                                          </p:spTgt>
                                        </p:tgtEl>
                                        <p:attrNameLst>
                                          <p:attrName>style.visibility</p:attrName>
                                        </p:attrNameLst>
                                      </p:cBhvr>
                                      <p:to>
                                        <p:strVal val="visible"/>
                                      </p:to>
                                    </p:set>
                                    <p:animEffect transition="in" filter="fade">
                                      <p:cBhvr>
                                        <p:cTn id="16" dur="1000"/>
                                        <p:tgtEl>
                                          <p:spTgt spid="41">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xEl>
                                              <p:pRg st="3" end="3"/>
                                            </p:txEl>
                                          </p:spTgt>
                                        </p:tgtEl>
                                        <p:attrNameLst>
                                          <p:attrName>style.visibility</p:attrName>
                                        </p:attrNameLst>
                                      </p:cBhvr>
                                      <p:to>
                                        <p:strVal val="visible"/>
                                      </p:to>
                                    </p:set>
                                    <p:animEffect transition="in" filter="fade">
                                      <p:cBhvr>
                                        <p:cTn id="21" dur="1000"/>
                                        <p:tgtEl>
                                          <p:spTgt spid="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D943C3-F851-4A0A-B909-76A5BC798B05}"/>
              </a:ext>
            </a:extLst>
          </p:cNvPr>
          <p:cNvSpPr txBox="1"/>
          <p:nvPr/>
        </p:nvSpPr>
        <p:spPr>
          <a:xfrm>
            <a:off x="1975637" y="2580916"/>
            <a:ext cx="8240726" cy="1169551"/>
          </a:xfrm>
          <a:prstGeom prst="rect">
            <a:avLst/>
          </a:prstGeom>
          <a:noFill/>
        </p:spPr>
        <p:txBody>
          <a:bodyPr wrap="square" rtlCol="0">
            <a:spAutoFit/>
          </a:bodyPr>
          <a:lstStyle/>
          <a:p>
            <a:pPr algn="ctr">
              <a:lnSpc>
                <a:spcPts val="8400"/>
              </a:lnSpc>
            </a:pPr>
            <a:r>
              <a:rPr lang="en-US" sz="8000" dirty="0">
                <a:solidFill>
                  <a:srgbClr val="B92508"/>
                </a:solidFill>
                <a:latin typeface="Century Gothic" panose="020B0502020202020204" pitchFamily="34" charset="0"/>
              </a:rPr>
              <a:t>One last story?</a:t>
            </a:r>
          </a:p>
        </p:txBody>
      </p:sp>
    </p:spTree>
    <p:extLst>
      <p:ext uri="{BB962C8B-B14F-4D97-AF65-F5344CB8AC3E}">
        <p14:creationId xmlns:p14="http://schemas.microsoft.com/office/powerpoint/2010/main" val="20826934"/>
      </p:ext>
    </p:extLst>
  </p:cSld>
  <p:clrMapOvr>
    <a:masterClrMapping/>
  </p:clrMapOvr>
  <p:transition spd="slow">
    <p:push/>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Shape 63">
            <a:extLst>
              <a:ext uri="{FF2B5EF4-FFF2-40B4-BE49-F238E27FC236}">
                <a16:creationId xmlns:a16="http://schemas.microsoft.com/office/drawing/2014/main" id="{D4458798-0AA4-451E-BEC3-907986AF7A09}"/>
              </a:ext>
            </a:extLst>
          </p:cNvPr>
          <p:cNvSpPr/>
          <p:nvPr/>
        </p:nvSpPr>
        <p:spPr>
          <a:xfrm>
            <a:off x="741940" y="2416384"/>
            <a:ext cx="3791399" cy="3663437"/>
          </a:xfrm>
          <a:custGeom>
            <a:avLst/>
            <a:gdLst>
              <a:gd name="connsiteX0" fmla="*/ 0 w 4549140"/>
              <a:gd name="connsiteY0" fmla="*/ 1562237 h 1638437"/>
              <a:gd name="connsiteX1" fmla="*/ 175260 w 4549140"/>
              <a:gd name="connsiteY1" fmla="*/ 1577477 h 1638437"/>
              <a:gd name="connsiteX2" fmla="*/ 274320 w 4549140"/>
              <a:gd name="connsiteY2" fmla="*/ 1539377 h 1638437"/>
              <a:gd name="connsiteX3" fmla="*/ 441960 w 4549140"/>
              <a:gd name="connsiteY3" fmla="*/ 1524137 h 1638437"/>
              <a:gd name="connsiteX4" fmla="*/ 708660 w 4549140"/>
              <a:gd name="connsiteY4" fmla="*/ 1455557 h 1638437"/>
              <a:gd name="connsiteX5" fmla="*/ 807720 w 4549140"/>
              <a:gd name="connsiteY5" fmla="*/ 1257437 h 1638437"/>
              <a:gd name="connsiteX6" fmla="*/ 914400 w 4549140"/>
              <a:gd name="connsiteY6" fmla="*/ 724037 h 1638437"/>
              <a:gd name="connsiteX7" fmla="*/ 998220 w 4549140"/>
              <a:gd name="connsiteY7" fmla="*/ 388757 h 1638437"/>
              <a:gd name="connsiteX8" fmla="*/ 1089660 w 4549140"/>
              <a:gd name="connsiteY8" fmla="*/ 251597 h 1638437"/>
              <a:gd name="connsiteX9" fmla="*/ 1150620 w 4549140"/>
              <a:gd name="connsiteY9" fmla="*/ 213497 h 1638437"/>
              <a:gd name="connsiteX10" fmla="*/ 1181100 w 4549140"/>
              <a:gd name="connsiteY10" fmla="*/ 183017 h 1638437"/>
              <a:gd name="connsiteX11" fmla="*/ 1211580 w 4549140"/>
              <a:gd name="connsiteY11" fmla="*/ 274457 h 1638437"/>
              <a:gd name="connsiteX12" fmla="*/ 1257300 w 4549140"/>
              <a:gd name="connsiteY12" fmla="*/ 510677 h 1638437"/>
              <a:gd name="connsiteX13" fmla="*/ 1356360 w 4549140"/>
              <a:gd name="connsiteY13" fmla="*/ 548777 h 1638437"/>
              <a:gd name="connsiteX14" fmla="*/ 1432560 w 4549140"/>
              <a:gd name="connsiteY14" fmla="*/ 503057 h 1638437"/>
              <a:gd name="connsiteX15" fmla="*/ 1539240 w 4549140"/>
              <a:gd name="connsiteY15" fmla="*/ 442097 h 1638437"/>
              <a:gd name="connsiteX16" fmla="*/ 1623060 w 4549140"/>
              <a:gd name="connsiteY16" fmla="*/ 388757 h 1638437"/>
              <a:gd name="connsiteX17" fmla="*/ 1714500 w 4549140"/>
              <a:gd name="connsiteY17" fmla="*/ 312557 h 1638437"/>
              <a:gd name="connsiteX18" fmla="*/ 1821180 w 4549140"/>
              <a:gd name="connsiteY18" fmla="*/ 358277 h 1638437"/>
              <a:gd name="connsiteX19" fmla="*/ 1897380 w 4549140"/>
              <a:gd name="connsiteY19" fmla="*/ 297317 h 1638437"/>
              <a:gd name="connsiteX20" fmla="*/ 2004060 w 4549140"/>
              <a:gd name="connsiteY20" fmla="*/ 274457 h 1638437"/>
              <a:gd name="connsiteX21" fmla="*/ 2103120 w 4549140"/>
              <a:gd name="connsiteY21" fmla="*/ 30617 h 1638437"/>
              <a:gd name="connsiteX22" fmla="*/ 2164080 w 4549140"/>
              <a:gd name="connsiteY22" fmla="*/ 221117 h 1638437"/>
              <a:gd name="connsiteX23" fmla="*/ 2194560 w 4549140"/>
              <a:gd name="connsiteY23" fmla="*/ 297317 h 1638437"/>
              <a:gd name="connsiteX24" fmla="*/ 2286000 w 4549140"/>
              <a:gd name="connsiteY24" fmla="*/ 1021217 h 1638437"/>
              <a:gd name="connsiteX25" fmla="*/ 2339340 w 4549140"/>
              <a:gd name="connsiteY25" fmla="*/ 655457 h 1638437"/>
              <a:gd name="connsiteX26" fmla="*/ 2346960 w 4549140"/>
              <a:gd name="connsiteY26" fmla="*/ 388757 h 1638437"/>
              <a:gd name="connsiteX27" fmla="*/ 2385060 w 4549140"/>
              <a:gd name="connsiteY27" fmla="*/ 243977 h 1638437"/>
              <a:gd name="connsiteX28" fmla="*/ 2461260 w 4549140"/>
              <a:gd name="connsiteY28" fmla="*/ 137297 h 1638437"/>
              <a:gd name="connsiteX29" fmla="*/ 2560320 w 4549140"/>
              <a:gd name="connsiteY29" fmla="*/ 274457 h 1638437"/>
              <a:gd name="connsiteX30" fmla="*/ 2644140 w 4549140"/>
              <a:gd name="connsiteY30" fmla="*/ 190637 h 1638437"/>
              <a:gd name="connsiteX31" fmla="*/ 2697480 w 4549140"/>
              <a:gd name="connsiteY31" fmla="*/ 510677 h 1638437"/>
              <a:gd name="connsiteX32" fmla="*/ 2727960 w 4549140"/>
              <a:gd name="connsiteY32" fmla="*/ 975497 h 1638437"/>
              <a:gd name="connsiteX33" fmla="*/ 2834640 w 4549140"/>
              <a:gd name="connsiteY33" fmla="*/ 1249817 h 1638437"/>
              <a:gd name="connsiteX34" fmla="*/ 2849880 w 4549140"/>
              <a:gd name="connsiteY34" fmla="*/ 876437 h 1638437"/>
              <a:gd name="connsiteX35" fmla="*/ 2903220 w 4549140"/>
              <a:gd name="connsiteY35" fmla="*/ 350657 h 1638437"/>
              <a:gd name="connsiteX36" fmla="*/ 2918460 w 4549140"/>
              <a:gd name="connsiteY36" fmla="*/ 266837 h 1638437"/>
              <a:gd name="connsiteX37" fmla="*/ 3009900 w 4549140"/>
              <a:gd name="connsiteY37" fmla="*/ 137 h 1638437"/>
              <a:gd name="connsiteX38" fmla="*/ 3025140 w 4549140"/>
              <a:gd name="connsiteY38" fmla="*/ 304937 h 1638437"/>
              <a:gd name="connsiteX39" fmla="*/ 3093720 w 4549140"/>
              <a:gd name="connsiteY39" fmla="*/ 1051697 h 1638437"/>
              <a:gd name="connsiteX40" fmla="*/ 3192780 w 4549140"/>
              <a:gd name="connsiteY40" fmla="*/ 1257437 h 1638437"/>
              <a:gd name="connsiteX41" fmla="*/ 3208020 w 4549140"/>
              <a:gd name="connsiteY41" fmla="*/ 1105037 h 1638437"/>
              <a:gd name="connsiteX42" fmla="*/ 3253740 w 4549140"/>
              <a:gd name="connsiteY42" fmla="*/ 754517 h 1638437"/>
              <a:gd name="connsiteX43" fmla="*/ 3375660 w 4549140"/>
              <a:gd name="connsiteY43" fmla="*/ 205877 h 1638437"/>
              <a:gd name="connsiteX44" fmla="*/ 3413760 w 4549140"/>
              <a:gd name="connsiteY44" fmla="*/ 647837 h 1638437"/>
              <a:gd name="connsiteX45" fmla="*/ 3451860 w 4549140"/>
              <a:gd name="connsiteY45" fmla="*/ 1135517 h 1638437"/>
              <a:gd name="connsiteX46" fmla="*/ 3459480 w 4549140"/>
              <a:gd name="connsiteY46" fmla="*/ 1272677 h 1638437"/>
              <a:gd name="connsiteX47" fmla="*/ 3543300 w 4549140"/>
              <a:gd name="connsiteY47" fmla="*/ 1394597 h 1638437"/>
              <a:gd name="connsiteX48" fmla="*/ 3596640 w 4549140"/>
              <a:gd name="connsiteY48" fmla="*/ 1226957 h 1638437"/>
              <a:gd name="connsiteX49" fmla="*/ 3649980 w 4549140"/>
              <a:gd name="connsiteY49" fmla="*/ 952637 h 1638437"/>
              <a:gd name="connsiteX50" fmla="*/ 3733800 w 4549140"/>
              <a:gd name="connsiteY50" fmla="*/ 53477 h 1638437"/>
              <a:gd name="connsiteX51" fmla="*/ 3779520 w 4549140"/>
              <a:gd name="connsiteY51" fmla="*/ 609737 h 1638437"/>
              <a:gd name="connsiteX52" fmla="*/ 3817620 w 4549140"/>
              <a:gd name="connsiteY52" fmla="*/ 1226957 h 1638437"/>
              <a:gd name="connsiteX53" fmla="*/ 3832860 w 4549140"/>
              <a:gd name="connsiteY53" fmla="*/ 1440317 h 1638437"/>
              <a:gd name="connsiteX54" fmla="*/ 3924300 w 4549140"/>
              <a:gd name="connsiteY54" fmla="*/ 1577477 h 1638437"/>
              <a:gd name="connsiteX55" fmla="*/ 4099560 w 4549140"/>
              <a:gd name="connsiteY55" fmla="*/ 1615577 h 1638437"/>
              <a:gd name="connsiteX56" fmla="*/ 4358640 w 4549140"/>
              <a:gd name="connsiteY56" fmla="*/ 1615577 h 1638437"/>
              <a:gd name="connsiteX57" fmla="*/ 4549140 w 4549140"/>
              <a:gd name="connsiteY57" fmla="*/ 1638437 h 1638437"/>
              <a:gd name="connsiteX0" fmla="*/ 0 w 4615128"/>
              <a:gd name="connsiteY0" fmla="*/ 1628225 h 1638437"/>
              <a:gd name="connsiteX1" fmla="*/ 241248 w 4615128"/>
              <a:gd name="connsiteY1" fmla="*/ 1577477 h 1638437"/>
              <a:gd name="connsiteX2" fmla="*/ 340308 w 4615128"/>
              <a:gd name="connsiteY2" fmla="*/ 1539377 h 1638437"/>
              <a:gd name="connsiteX3" fmla="*/ 507948 w 4615128"/>
              <a:gd name="connsiteY3" fmla="*/ 1524137 h 1638437"/>
              <a:gd name="connsiteX4" fmla="*/ 774648 w 4615128"/>
              <a:gd name="connsiteY4" fmla="*/ 1455557 h 1638437"/>
              <a:gd name="connsiteX5" fmla="*/ 873708 w 4615128"/>
              <a:gd name="connsiteY5" fmla="*/ 1257437 h 1638437"/>
              <a:gd name="connsiteX6" fmla="*/ 980388 w 4615128"/>
              <a:gd name="connsiteY6" fmla="*/ 724037 h 1638437"/>
              <a:gd name="connsiteX7" fmla="*/ 1064208 w 4615128"/>
              <a:gd name="connsiteY7" fmla="*/ 388757 h 1638437"/>
              <a:gd name="connsiteX8" fmla="*/ 1155648 w 4615128"/>
              <a:gd name="connsiteY8" fmla="*/ 251597 h 1638437"/>
              <a:gd name="connsiteX9" fmla="*/ 1216608 w 4615128"/>
              <a:gd name="connsiteY9" fmla="*/ 213497 h 1638437"/>
              <a:gd name="connsiteX10" fmla="*/ 1247088 w 4615128"/>
              <a:gd name="connsiteY10" fmla="*/ 183017 h 1638437"/>
              <a:gd name="connsiteX11" fmla="*/ 1277568 w 4615128"/>
              <a:gd name="connsiteY11" fmla="*/ 274457 h 1638437"/>
              <a:gd name="connsiteX12" fmla="*/ 1323288 w 4615128"/>
              <a:gd name="connsiteY12" fmla="*/ 510677 h 1638437"/>
              <a:gd name="connsiteX13" fmla="*/ 1422348 w 4615128"/>
              <a:gd name="connsiteY13" fmla="*/ 548777 h 1638437"/>
              <a:gd name="connsiteX14" fmla="*/ 1498548 w 4615128"/>
              <a:gd name="connsiteY14" fmla="*/ 503057 h 1638437"/>
              <a:gd name="connsiteX15" fmla="*/ 1605228 w 4615128"/>
              <a:gd name="connsiteY15" fmla="*/ 442097 h 1638437"/>
              <a:gd name="connsiteX16" fmla="*/ 1689048 w 4615128"/>
              <a:gd name="connsiteY16" fmla="*/ 388757 h 1638437"/>
              <a:gd name="connsiteX17" fmla="*/ 1780488 w 4615128"/>
              <a:gd name="connsiteY17" fmla="*/ 312557 h 1638437"/>
              <a:gd name="connsiteX18" fmla="*/ 1887168 w 4615128"/>
              <a:gd name="connsiteY18" fmla="*/ 358277 h 1638437"/>
              <a:gd name="connsiteX19" fmla="*/ 1963368 w 4615128"/>
              <a:gd name="connsiteY19" fmla="*/ 297317 h 1638437"/>
              <a:gd name="connsiteX20" fmla="*/ 2070048 w 4615128"/>
              <a:gd name="connsiteY20" fmla="*/ 274457 h 1638437"/>
              <a:gd name="connsiteX21" fmla="*/ 2169108 w 4615128"/>
              <a:gd name="connsiteY21" fmla="*/ 30617 h 1638437"/>
              <a:gd name="connsiteX22" fmla="*/ 2230068 w 4615128"/>
              <a:gd name="connsiteY22" fmla="*/ 221117 h 1638437"/>
              <a:gd name="connsiteX23" fmla="*/ 2260548 w 4615128"/>
              <a:gd name="connsiteY23" fmla="*/ 297317 h 1638437"/>
              <a:gd name="connsiteX24" fmla="*/ 2351988 w 4615128"/>
              <a:gd name="connsiteY24" fmla="*/ 1021217 h 1638437"/>
              <a:gd name="connsiteX25" fmla="*/ 2405328 w 4615128"/>
              <a:gd name="connsiteY25" fmla="*/ 655457 h 1638437"/>
              <a:gd name="connsiteX26" fmla="*/ 2412948 w 4615128"/>
              <a:gd name="connsiteY26" fmla="*/ 388757 h 1638437"/>
              <a:gd name="connsiteX27" fmla="*/ 2451048 w 4615128"/>
              <a:gd name="connsiteY27" fmla="*/ 243977 h 1638437"/>
              <a:gd name="connsiteX28" fmla="*/ 2527248 w 4615128"/>
              <a:gd name="connsiteY28" fmla="*/ 137297 h 1638437"/>
              <a:gd name="connsiteX29" fmla="*/ 2626308 w 4615128"/>
              <a:gd name="connsiteY29" fmla="*/ 274457 h 1638437"/>
              <a:gd name="connsiteX30" fmla="*/ 2710128 w 4615128"/>
              <a:gd name="connsiteY30" fmla="*/ 190637 h 1638437"/>
              <a:gd name="connsiteX31" fmla="*/ 2763468 w 4615128"/>
              <a:gd name="connsiteY31" fmla="*/ 510677 h 1638437"/>
              <a:gd name="connsiteX32" fmla="*/ 2793948 w 4615128"/>
              <a:gd name="connsiteY32" fmla="*/ 975497 h 1638437"/>
              <a:gd name="connsiteX33" fmla="*/ 2900628 w 4615128"/>
              <a:gd name="connsiteY33" fmla="*/ 1249817 h 1638437"/>
              <a:gd name="connsiteX34" fmla="*/ 2915868 w 4615128"/>
              <a:gd name="connsiteY34" fmla="*/ 876437 h 1638437"/>
              <a:gd name="connsiteX35" fmla="*/ 2969208 w 4615128"/>
              <a:gd name="connsiteY35" fmla="*/ 350657 h 1638437"/>
              <a:gd name="connsiteX36" fmla="*/ 2984448 w 4615128"/>
              <a:gd name="connsiteY36" fmla="*/ 266837 h 1638437"/>
              <a:gd name="connsiteX37" fmla="*/ 3075888 w 4615128"/>
              <a:gd name="connsiteY37" fmla="*/ 137 h 1638437"/>
              <a:gd name="connsiteX38" fmla="*/ 3091128 w 4615128"/>
              <a:gd name="connsiteY38" fmla="*/ 304937 h 1638437"/>
              <a:gd name="connsiteX39" fmla="*/ 3159708 w 4615128"/>
              <a:gd name="connsiteY39" fmla="*/ 1051697 h 1638437"/>
              <a:gd name="connsiteX40" fmla="*/ 3258768 w 4615128"/>
              <a:gd name="connsiteY40" fmla="*/ 1257437 h 1638437"/>
              <a:gd name="connsiteX41" fmla="*/ 3274008 w 4615128"/>
              <a:gd name="connsiteY41" fmla="*/ 1105037 h 1638437"/>
              <a:gd name="connsiteX42" fmla="*/ 3319728 w 4615128"/>
              <a:gd name="connsiteY42" fmla="*/ 754517 h 1638437"/>
              <a:gd name="connsiteX43" fmla="*/ 3441648 w 4615128"/>
              <a:gd name="connsiteY43" fmla="*/ 205877 h 1638437"/>
              <a:gd name="connsiteX44" fmla="*/ 3479748 w 4615128"/>
              <a:gd name="connsiteY44" fmla="*/ 647837 h 1638437"/>
              <a:gd name="connsiteX45" fmla="*/ 3517848 w 4615128"/>
              <a:gd name="connsiteY45" fmla="*/ 1135517 h 1638437"/>
              <a:gd name="connsiteX46" fmla="*/ 3525468 w 4615128"/>
              <a:gd name="connsiteY46" fmla="*/ 1272677 h 1638437"/>
              <a:gd name="connsiteX47" fmla="*/ 3609288 w 4615128"/>
              <a:gd name="connsiteY47" fmla="*/ 1394597 h 1638437"/>
              <a:gd name="connsiteX48" fmla="*/ 3662628 w 4615128"/>
              <a:gd name="connsiteY48" fmla="*/ 1226957 h 1638437"/>
              <a:gd name="connsiteX49" fmla="*/ 3715968 w 4615128"/>
              <a:gd name="connsiteY49" fmla="*/ 952637 h 1638437"/>
              <a:gd name="connsiteX50" fmla="*/ 3799788 w 4615128"/>
              <a:gd name="connsiteY50" fmla="*/ 53477 h 1638437"/>
              <a:gd name="connsiteX51" fmla="*/ 3845508 w 4615128"/>
              <a:gd name="connsiteY51" fmla="*/ 609737 h 1638437"/>
              <a:gd name="connsiteX52" fmla="*/ 3883608 w 4615128"/>
              <a:gd name="connsiteY52" fmla="*/ 1226957 h 1638437"/>
              <a:gd name="connsiteX53" fmla="*/ 3898848 w 4615128"/>
              <a:gd name="connsiteY53" fmla="*/ 1440317 h 1638437"/>
              <a:gd name="connsiteX54" fmla="*/ 3990288 w 4615128"/>
              <a:gd name="connsiteY54" fmla="*/ 1577477 h 1638437"/>
              <a:gd name="connsiteX55" fmla="*/ 4165548 w 4615128"/>
              <a:gd name="connsiteY55" fmla="*/ 1615577 h 1638437"/>
              <a:gd name="connsiteX56" fmla="*/ 4424628 w 4615128"/>
              <a:gd name="connsiteY56" fmla="*/ 1615577 h 1638437"/>
              <a:gd name="connsiteX57" fmla="*/ 4615128 w 4615128"/>
              <a:gd name="connsiteY57" fmla="*/ 1638437 h 1638437"/>
              <a:gd name="connsiteX0" fmla="*/ 5 w 4615133"/>
              <a:gd name="connsiteY0" fmla="*/ 1628225 h 1638437"/>
              <a:gd name="connsiteX1" fmla="*/ 241253 w 4615133"/>
              <a:gd name="connsiteY1" fmla="*/ 1577477 h 1638437"/>
              <a:gd name="connsiteX2" fmla="*/ 340313 w 4615133"/>
              <a:gd name="connsiteY2" fmla="*/ 1539377 h 1638437"/>
              <a:gd name="connsiteX3" fmla="*/ 507953 w 4615133"/>
              <a:gd name="connsiteY3" fmla="*/ 1524137 h 1638437"/>
              <a:gd name="connsiteX4" fmla="*/ 774653 w 4615133"/>
              <a:gd name="connsiteY4" fmla="*/ 1455557 h 1638437"/>
              <a:gd name="connsiteX5" fmla="*/ 873713 w 4615133"/>
              <a:gd name="connsiteY5" fmla="*/ 1257437 h 1638437"/>
              <a:gd name="connsiteX6" fmla="*/ 980393 w 4615133"/>
              <a:gd name="connsiteY6" fmla="*/ 724037 h 1638437"/>
              <a:gd name="connsiteX7" fmla="*/ 1064213 w 4615133"/>
              <a:gd name="connsiteY7" fmla="*/ 388757 h 1638437"/>
              <a:gd name="connsiteX8" fmla="*/ 1155653 w 4615133"/>
              <a:gd name="connsiteY8" fmla="*/ 251597 h 1638437"/>
              <a:gd name="connsiteX9" fmla="*/ 1216613 w 4615133"/>
              <a:gd name="connsiteY9" fmla="*/ 213497 h 1638437"/>
              <a:gd name="connsiteX10" fmla="*/ 1247093 w 4615133"/>
              <a:gd name="connsiteY10" fmla="*/ 183017 h 1638437"/>
              <a:gd name="connsiteX11" fmla="*/ 1277573 w 4615133"/>
              <a:gd name="connsiteY11" fmla="*/ 274457 h 1638437"/>
              <a:gd name="connsiteX12" fmla="*/ 1323293 w 4615133"/>
              <a:gd name="connsiteY12" fmla="*/ 510677 h 1638437"/>
              <a:gd name="connsiteX13" fmla="*/ 1422353 w 4615133"/>
              <a:gd name="connsiteY13" fmla="*/ 548777 h 1638437"/>
              <a:gd name="connsiteX14" fmla="*/ 1498553 w 4615133"/>
              <a:gd name="connsiteY14" fmla="*/ 503057 h 1638437"/>
              <a:gd name="connsiteX15" fmla="*/ 1605233 w 4615133"/>
              <a:gd name="connsiteY15" fmla="*/ 442097 h 1638437"/>
              <a:gd name="connsiteX16" fmla="*/ 1689053 w 4615133"/>
              <a:gd name="connsiteY16" fmla="*/ 388757 h 1638437"/>
              <a:gd name="connsiteX17" fmla="*/ 1780493 w 4615133"/>
              <a:gd name="connsiteY17" fmla="*/ 312557 h 1638437"/>
              <a:gd name="connsiteX18" fmla="*/ 1887173 w 4615133"/>
              <a:gd name="connsiteY18" fmla="*/ 358277 h 1638437"/>
              <a:gd name="connsiteX19" fmla="*/ 1963373 w 4615133"/>
              <a:gd name="connsiteY19" fmla="*/ 297317 h 1638437"/>
              <a:gd name="connsiteX20" fmla="*/ 2070053 w 4615133"/>
              <a:gd name="connsiteY20" fmla="*/ 274457 h 1638437"/>
              <a:gd name="connsiteX21" fmla="*/ 2169113 w 4615133"/>
              <a:gd name="connsiteY21" fmla="*/ 30617 h 1638437"/>
              <a:gd name="connsiteX22" fmla="*/ 2230073 w 4615133"/>
              <a:gd name="connsiteY22" fmla="*/ 221117 h 1638437"/>
              <a:gd name="connsiteX23" fmla="*/ 2260553 w 4615133"/>
              <a:gd name="connsiteY23" fmla="*/ 297317 h 1638437"/>
              <a:gd name="connsiteX24" fmla="*/ 2351993 w 4615133"/>
              <a:gd name="connsiteY24" fmla="*/ 1021217 h 1638437"/>
              <a:gd name="connsiteX25" fmla="*/ 2405333 w 4615133"/>
              <a:gd name="connsiteY25" fmla="*/ 655457 h 1638437"/>
              <a:gd name="connsiteX26" fmla="*/ 2412953 w 4615133"/>
              <a:gd name="connsiteY26" fmla="*/ 388757 h 1638437"/>
              <a:gd name="connsiteX27" fmla="*/ 2451053 w 4615133"/>
              <a:gd name="connsiteY27" fmla="*/ 243977 h 1638437"/>
              <a:gd name="connsiteX28" fmla="*/ 2527253 w 4615133"/>
              <a:gd name="connsiteY28" fmla="*/ 137297 h 1638437"/>
              <a:gd name="connsiteX29" fmla="*/ 2626313 w 4615133"/>
              <a:gd name="connsiteY29" fmla="*/ 274457 h 1638437"/>
              <a:gd name="connsiteX30" fmla="*/ 2710133 w 4615133"/>
              <a:gd name="connsiteY30" fmla="*/ 190637 h 1638437"/>
              <a:gd name="connsiteX31" fmla="*/ 2763473 w 4615133"/>
              <a:gd name="connsiteY31" fmla="*/ 510677 h 1638437"/>
              <a:gd name="connsiteX32" fmla="*/ 2793953 w 4615133"/>
              <a:gd name="connsiteY32" fmla="*/ 975497 h 1638437"/>
              <a:gd name="connsiteX33" fmla="*/ 2900633 w 4615133"/>
              <a:gd name="connsiteY33" fmla="*/ 1249817 h 1638437"/>
              <a:gd name="connsiteX34" fmla="*/ 2915873 w 4615133"/>
              <a:gd name="connsiteY34" fmla="*/ 876437 h 1638437"/>
              <a:gd name="connsiteX35" fmla="*/ 2969213 w 4615133"/>
              <a:gd name="connsiteY35" fmla="*/ 350657 h 1638437"/>
              <a:gd name="connsiteX36" fmla="*/ 2984453 w 4615133"/>
              <a:gd name="connsiteY36" fmla="*/ 266837 h 1638437"/>
              <a:gd name="connsiteX37" fmla="*/ 3075893 w 4615133"/>
              <a:gd name="connsiteY37" fmla="*/ 137 h 1638437"/>
              <a:gd name="connsiteX38" fmla="*/ 3091133 w 4615133"/>
              <a:gd name="connsiteY38" fmla="*/ 304937 h 1638437"/>
              <a:gd name="connsiteX39" fmla="*/ 3159713 w 4615133"/>
              <a:gd name="connsiteY39" fmla="*/ 1051697 h 1638437"/>
              <a:gd name="connsiteX40" fmla="*/ 3258773 w 4615133"/>
              <a:gd name="connsiteY40" fmla="*/ 1257437 h 1638437"/>
              <a:gd name="connsiteX41" fmla="*/ 3274013 w 4615133"/>
              <a:gd name="connsiteY41" fmla="*/ 1105037 h 1638437"/>
              <a:gd name="connsiteX42" fmla="*/ 3319733 w 4615133"/>
              <a:gd name="connsiteY42" fmla="*/ 754517 h 1638437"/>
              <a:gd name="connsiteX43" fmla="*/ 3441653 w 4615133"/>
              <a:gd name="connsiteY43" fmla="*/ 205877 h 1638437"/>
              <a:gd name="connsiteX44" fmla="*/ 3479753 w 4615133"/>
              <a:gd name="connsiteY44" fmla="*/ 647837 h 1638437"/>
              <a:gd name="connsiteX45" fmla="*/ 3517853 w 4615133"/>
              <a:gd name="connsiteY45" fmla="*/ 1135517 h 1638437"/>
              <a:gd name="connsiteX46" fmla="*/ 3525473 w 4615133"/>
              <a:gd name="connsiteY46" fmla="*/ 1272677 h 1638437"/>
              <a:gd name="connsiteX47" fmla="*/ 3609293 w 4615133"/>
              <a:gd name="connsiteY47" fmla="*/ 1394597 h 1638437"/>
              <a:gd name="connsiteX48" fmla="*/ 3662633 w 4615133"/>
              <a:gd name="connsiteY48" fmla="*/ 1226957 h 1638437"/>
              <a:gd name="connsiteX49" fmla="*/ 3715973 w 4615133"/>
              <a:gd name="connsiteY49" fmla="*/ 952637 h 1638437"/>
              <a:gd name="connsiteX50" fmla="*/ 3799793 w 4615133"/>
              <a:gd name="connsiteY50" fmla="*/ 53477 h 1638437"/>
              <a:gd name="connsiteX51" fmla="*/ 3845513 w 4615133"/>
              <a:gd name="connsiteY51" fmla="*/ 609737 h 1638437"/>
              <a:gd name="connsiteX52" fmla="*/ 3883613 w 4615133"/>
              <a:gd name="connsiteY52" fmla="*/ 1226957 h 1638437"/>
              <a:gd name="connsiteX53" fmla="*/ 3898853 w 4615133"/>
              <a:gd name="connsiteY53" fmla="*/ 1440317 h 1638437"/>
              <a:gd name="connsiteX54" fmla="*/ 3990293 w 4615133"/>
              <a:gd name="connsiteY54" fmla="*/ 1577477 h 1638437"/>
              <a:gd name="connsiteX55" fmla="*/ 4165553 w 4615133"/>
              <a:gd name="connsiteY55" fmla="*/ 1615577 h 1638437"/>
              <a:gd name="connsiteX56" fmla="*/ 4424633 w 4615133"/>
              <a:gd name="connsiteY56" fmla="*/ 1615577 h 1638437"/>
              <a:gd name="connsiteX57" fmla="*/ 4615133 w 4615133"/>
              <a:gd name="connsiteY57" fmla="*/ 1638437 h 1638437"/>
              <a:gd name="connsiteX0" fmla="*/ 5 w 4615133"/>
              <a:gd name="connsiteY0" fmla="*/ 1628225 h 1629406"/>
              <a:gd name="connsiteX1" fmla="*/ 241253 w 4615133"/>
              <a:gd name="connsiteY1" fmla="*/ 1577477 h 1629406"/>
              <a:gd name="connsiteX2" fmla="*/ 340313 w 4615133"/>
              <a:gd name="connsiteY2" fmla="*/ 1539377 h 1629406"/>
              <a:gd name="connsiteX3" fmla="*/ 507953 w 4615133"/>
              <a:gd name="connsiteY3" fmla="*/ 1524137 h 1629406"/>
              <a:gd name="connsiteX4" fmla="*/ 774653 w 4615133"/>
              <a:gd name="connsiteY4" fmla="*/ 1455557 h 1629406"/>
              <a:gd name="connsiteX5" fmla="*/ 873713 w 4615133"/>
              <a:gd name="connsiteY5" fmla="*/ 1257437 h 1629406"/>
              <a:gd name="connsiteX6" fmla="*/ 980393 w 4615133"/>
              <a:gd name="connsiteY6" fmla="*/ 724037 h 1629406"/>
              <a:gd name="connsiteX7" fmla="*/ 1064213 w 4615133"/>
              <a:gd name="connsiteY7" fmla="*/ 388757 h 1629406"/>
              <a:gd name="connsiteX8" fmla="*/ 1155653 w 4615133"/>
              <a:gd name="connsiteY8" fmla="*/ 251597 h 1629406"/>
              <a:gd name="connsiteX9" fmla="*/ 1216613 w 4615133"/>
              <a:gd name="connsiteY9" fmla="*/ 213497 h 1629406"/>
              <a:gd name="connsiteX10" fmla="*/ 1247093 w 4615133"/>
              <a:gd name="connsiteY10" fmla="*/ 183017 h 1629406"/>
              <a:gd name="connsiteX11" fmla="*/ 1277573 w 4615133"/>
              <a:gd name="connsiteY11" fmla="*/ 274457 h 1629406"/>
              <a:gd name="connsiteX12" fmla="*/ 1323293 w 4615133"/>
              <a:gd name="connsiteY12" fmla="*/ 510677 h 1629406"/>
              <a:gd name="connsiteX13" fmla="*/ 1422353 w 4615133"/>
              <a:gd name="connsiteY13" fmla="*/ 548777 h 1629406"/>
              <a:gd name="connsiteX14" fmla="*/ 1498553 w 4615133"/>
              <a:gd name="connsiteY14" fmla="*/ 503057 h 1629406"/>
              <a:gd name="connsiteX15" fmla="*/ 1605233 w 4615133"/>
              <a:gd name="connsiteY15" fmla="*/ 442097 h 1629406"/>
              <a:gd name="connsiteX16" fmla="*/ 1689053 w 4615133"/>
              <a:gd name="connsiteY16" fmla="*/ 388757 h 1629406"/>
              <a:gd name="connsiteX17" fmla="*/ 1780493 w 4615133"/>
              <a:gd name="connsiteY17" fmla="*/ 312557 h 1629406"/>
              <a:gd name="connsiteX18" fmla="*/ 1887173 w 4615133"/>
              <a:gd name="connsiteY18" fmla="*/ 358277 h 1629406"/>
              <a:gd name="connsiteX19" fmla="*/ 1963373 w 4615133"/>
              <a:gd name="connsiteY19" fmla="*/ 297317 h 1629406"/>
              <a:gd name="connsiteX20" fmla="*/ 2070053 w 4615133"/>
              <a:gd name="connsiteY20" fmla="*/ 274457 h 1629406"/>
              <a:gd name="connsiteX21" fmla="*/ 2169113 w 4615133"/>
              <a:gd name="connsiteY21" fmla="*/ 30617 h 1629406"/>
              <a:gd name="connsiteX22" fmla="*/ 2230073 w 4615133"/>
              <a:gd name="connsiteY22" fmla="*/ 221117 h 1629406"/>
              <a:gd name="connsiteX23" fmla="*/ 2260553 w 4615133"/>
              <a:gd name="connsiteY23" fmla="*/ 297317 h 1629406"/>
              <a:gd name="connsiteX24" fmla="*/ 2351993 w 4615133"/>
              <a:gd name="connsiteY24" fmla="*/ 1021217 h 1629406"/>
              <a:gd name="connsiteX25" fmla="*/ 2405333 w 4615133"/>
              <a:gd name="connsiteY25" fmla="*/ 655457 h 1629406"/>
              <a:gd name="connsiteX26" fmla="*/ 2412953 w 4615133"/>
              <a:gd name="connsiteY26" fmla="*/ 388757 h 1629406"/>
              <a:gd name="connsiteX27" fmla="*/ 2451053 w 4615133"/>
              <a:gd name="connsiteY27" fmla="*/ 243977 h 1629406"/>
              <a:gd name="connsiteX28" fmla="*/ 2527253 w 4615133"/>
              <a:gd name="connsiteY28" fmla="*/ 137297 h 1629406"/>
              <a:gd name="connsiteX29" fmla="*/ 2626313 w 4615133"/>
              <a:gd name="connsiteY29" fmla="*/ 274457 h 1629406"/>
              <a:gd name="connsiteX30" fmla="*/ 2710133 w 4615133"/>
              <a:gd name="connsiteY30" fmla="*/ 190637 h 1629406"/>
              <a:gd name="connsiteX31" fmla="*/ 2763473 w 4615133"/>
              <a:gd name="connsiteY31" fmla="*/ 510677 h 1629406"/>
              <a:gd name="connsiteX32" fmla="*/ 2793953 w 4615133"/>
              <a:gd name="connsiteY32" fmla="*/ 975497 h 1629406"/>
              <a:gd name="connsiteX33" fmla="*/ 2900633 w 4615133"/>
              <a:gd name="connsiteY33" fmla="*/ 1249817 h 1629406"/>
              <a:gd name="connsiteX34" fmla="*/ 2915873 w 4615133"/>
              <a:gd name="connsiteY34" fmla="*/ 876437 h 1629406"/>
              <a:gd name="connsiteX35" fmla="*/ 2969213 w 4615133"/>
              <a:gd name="connsiteY35" fmla="*/ 350657 h 1629406"/>
              <a:gd name="connsiteX36" fmla="*/ 2984453 w 4615133"/>
              <a:gd name="connsiteY36" fmla="*/ 266837 h 1629406"/>
              <a:gd name="connsiteX37" fmla="*/ 3075893 w 4615133"/>
              <a:gd name="connsiteY37" fmla="*/ 137 h 1629406"/>
              <a:gd name="connsiteX38" fmla="*/ 3091133 w 4615133"/>
              <a:gd name="connsiteY38" fmla="*/ 304937 h 1629406"/>
              <a:gd name="connsiteX39" fmla="*/ 3159713 w 4615133"/>
              <a:gd name="connsiteY39" fmla="*/ 1051697 h 1629406"/>
              <a:gd name="connsiteX40" fmla="*/ 3258773 w 4615133"/>
              <a:gd name="connsiteY40" fmla="*/ 1257437 h 1629406"/>
              <a:gd name="connsiteX41" fmla="*/ 3274013 w 4615133"/>
              <a:gd name="connsiteY41" fmla="*/ 1105037 h 1629406"/>
              <a:gd name="connsiteX42" fmla="*/ 3319733 w 4615133"/>
              <a:gd name="connsiteY42" fmla="*/ 754517 h 1629406"/>
              <a:gd name="connsiteX43" fmla="*/ 3441653 w 4615133"/>
              <a:gd name="connsiteY43" fmla="*/ 205877 h 1629406"/>
              <a:gd name="connsiteX44" fmla="*/ 3479753 w 4615133"/>
              <a:gd name="connsiteY44" fmla="*/ 647837 h 1629406"/>
              <a:gd name="connsiteX45" fmla="*/ 3517853 w 4615133"/>
              <a:gd name="connsiteY45" fmla="*/ 1135517 h 1629406"/>
              <a:gd name="connsiteX46" fmla="*/ 3525473 w 4615133"/>
              <a:gd name="connsiteY46" fmla="*/ 1272677 h 1629406"/>
              <a:gd name="connsiteX47" fmla="*/ 3609293 w 4615133"/>
              <a:gd name="connsiteY47" fmla="*/ 1394597 h 1629406"/>
              <a:gd name="connsiteX48" fmla="*/ 3662633 w 4615133"/>
              <a:gd name="connsiteY48" fmla="*/ 1226957 h 1629406"/>
              <a:gd name="connsiteX49" fmla="*/ 3715973 w 4615133"/>
              <a:gd name="connsiteY49" fmla="*/ 952637 h 1629406"/>
              <a:gd name="connsiteX50" fmla="*/ 3799793 w 4615133"/>
              <a:gd name="connsiteY50" fmla="*/ 53477 h 1629406"/>
              <a:gd name="connsiteX51" fmla="*/ 3845513 w 4615133"/>
              <a:gd name="connsiteY51" fmla="*/ 609737 h 1629406"/>
              <a:gd name="connsiteX52" fmla="*/ 3883613 w 4615133"/>
              <a:gd name="connsiteY52" fmla="*/ 1226957 h 1629406"/>
              <a:gd name="connsiteX53" fmla="*/ 3898853 w 4615133"/>
              <a:gd name="connsiteY53" fmla="*/ 1440317 h 1629406"/>
              <a:gd name="connsiteX54" fmla="*/ 3990293 w 4615133"/>
              <a:gd name="connsiteY54" fmla="*/ 1577477 h 1629406"/>
              <a:gd name="connsiteX55" fmla="*/ 4165553 w 4615133"/>
              <a:gd name="connsiteY55" fmla="*/ 1615577 h 1629406"/>
              <a:gd name="connsiteX56" fmla="*/ 4424633 w 4615133"/>
              <a:gd name="connsiteY56" fmla="*/ 1615577 h 1629406"/>
              <a:gd name="connsiteX57" fmla="*/ 4615133 w 4615133"/>
              <a:gd name="connsiteY57" fmla="*/ 1629406 h 1629406"/>
              <a:gd name="connsiteX0" fmla="*/ 5 w 4424633"/>
              <a:gd name="connsiteY0" fmla="*/ 1628225 h 1628225"/>
              <a:gd name="connsiteX1" fmla="*/ 241253 w 4424633"/>
              <a:gd name="connsiteY1" fmla="*/ 1577477 h 1628225"/>
              <a:gd name="connsiteX2" fmla="*/ 340313 w 4424633"/>
              <a:gd name="connsiteY2" fmla="*/ 1539377 h 1628225"/>
              <a:gd name="connsiteX3" fmla="*/ 507953 w 4424633"/>
              <a:gd name="connsiteY3" fmla="*/ 1524137 h 1628225"/>
              <a:gd name="connsiteX4" fmla="*/ 774653 w 4424633"/>
              <a:gd name="connsiteY4" fmla="*/ 1455557 h 1628225"/>
              <a:gd name="connsiteX5" fmla="*/ 873713 w 4424633"/>
              <a:gd name="connsiteY5" fmla="*/ 1257437 h 1628225"/>
              <a:gd name="connsiteX6" fmla="*/ 980393 w 4424633"/>
              <a:gd name="connsiteY6" fmla="*/ 724037 h 1628225"/>
              <a:gd name="connsiteX7" fmla="*/ 1064213 w 4424633"/>
              <a:gd name="connsiteY7" fmla="*/ 388757 h 1628225"/>
              <a:gd name="connsiteX8" fmla="*/ 1155653 w 4424633"/>
              <a:gd name="connsiteY8" fmla="*/ 251597 h 1628225"/>
              <a:gd name="connsiteX9" fmla="*/ 1216613 w 4424633"/>
              <a:gd name="connsiteY9" fmla="*/ 213497 h 1628225"/>
              <a:gd name="connsiteX10" fmla="*/ 1247093 w 4424633"/>
              <a:gd name="connsiteY10" fmla="*/ 183017 h 1628225"/>
              <a:gd name="connsiteX11" fmla="*/ 1277573 w 4424633"/>
              <a:gd name="connsiteY11" fmla="*/ 274457 h 1628225"/>
              <a:gd name="connsiteX12" fmla="*/ 1323293 w 4424633"/>
              <a:gd name="connsiteY12" fmla="*/ 510677 h 1628225"/>
              <a:gd name="connsiteX13" fmla="*/ 1422353 w 4424633"/>
              <a:gd name="connsiteY13" fmla="*/ 548777 h 1628225"/>
              <a:gd name="connsiteX14" fmla="*/ 1498553 w 4424633"/>
              <a:gd name="connsiteY14" fmla="*/ 503057 h 1628225"/>
              <a:gd name="connsiteX15" fmla="*/ 1605233 w 4424633"/>
              <a:gd name="connsiteY15" fmla="*/ 442097 h 1628225"/>
              <a:gd name="connsiteX16" fmla="*/ 1689053 w 4424633"/>
              <a:gd name="connsiteY16" fmla="*/ 388757 h 1628225"/>
              <a:gd name="connsiteX17" fmla="*/ 1780493 w 4424633"/>
              <a:gd name="connsiteY17" fmla="*/ 312557 h 1628225"/>
              <a:gd name="connsiteX18" fmla="*/ 1887173 w 4424633"/>
              <a:gd name="connsiteY18" fmla="*/ 358277 h 1628225"/>
              <a:gd name="connsiteX19" fmla="*/ 1963373 w 4424633"/>
              <a:gd name="connsiteY19" fmla="*/ 297317 h 1628225"/>
              <a:gd name="connsiteX20" fmla="*/ 2070053 w 4424633"/>
              <a:gd name="connsiteY20" fmla="*/ 274457 h 1628225"/>
              <a:gd name="connsiteX21" fmla="*/ 2169113 w 4424633"/>
              <a:gd name="connsiteY21" fmla="*/ 30617 h 1628225"/>
              <a:gd name="connsiteX22" fmla="*/ 2230073 w 4424633"/>
              <a:gd name="connsiteY22" fmla="*/ 221117 h 1628225"/>
              <a:gd name="connsiteX23" fmla="*/ 2260553 w 4424633"/>
              <a:gd name="connsiteY23" fmla="*/ 297317 h 1628225"/>
              <a:gd name="connsiteX24" fmla="*/ 2351993 w 4424633"/>
              <a:gd name="connsiteY24" fmla="*/ 1021217 h 1628225"/>
              <a:gd name="connsiteX25" fmla="*/ 2405333 w 4424633"/>
              <a:gd name="connsiteY25" fmla="*/ 655457 h 1628225"/>
              <a:gd name="connsiteX26" fmla="*/ 2412953 w 4424633"/>
              <a:gd name="connsiteY26" fmla="*/ 388757 h 1628225"/>
              <a:gd name="connsiteX27" fmla="*/ 2451053 w 4424633"/>
              <a:gd name="connsiteY27" fmla="*/ 243977 h 1628225"/>
              <a:gd name="connsiteX28" fmla="*/ 2527253 w 4424633"/>
              <a:gd name="connsiteY28" fmla="*/ 137297 h 1628225"/>
              <a:gd name="connsiteX29" fmla="*/ 2626313 w 4424633"/>
              <a:gd name="connsiteY29" fmla="*/ 274457 h 1628225"/>
              <a:gd name="connsiteX30" fmla="*/ 2710133 w 4424633"/>
              <a:gd name="connsiteY30" fmla="*/ 190637 h 1628225"/>
              <a:gd name="connsiteX31" fmla="*/ 2763473 w 4424633"/>
              <a:gd name="connsiteY31" fmla="*/ 510677 h 1628225"/>
              <a:gd name="connsiteX32" fmla="*/ 2793953 w 4424633"/>
              <a:gd name="connsiteY32" fmla="*/ 975497 h 1628225"/>
              <a:gd name="connsiteX33" fmla="*/ 2900633 w 4424633"/>
              <a:gd name="connsiteY33" fmla="*/ 1249817 h 1628225"/>
              <a:gd name="connsiteX34" fmla="*/ 2915873 w 4424633"/>
              <a:gd name="connsiteY34" fmla="*/ 876437 h 1628225"/>
              <a:gd name="connsiteX35" fmla="*/ 2969213 w 4424633"/>
              <a:gd name="connsiteY35" fmla="*/ 350657 h 1628225"/>
              <a:gd name="connsiteX36" fmla="*/ 2984453 w 4424633"/>
              <a:gd name="connsiteY36" fmla="*/ 266837 h 1628225"/>
              <a:gd name="connsiteX37" fmla="*/ 3075893 w 4424633"/>
              <a:gd name="connsiteY37" fmla="*/ 137 h 1628225"/>
              <a:gd name="connsiteX38" fmla="*/ 3091133 w 4424633"/>
              <a:gd name="connsiteY38" fmla="*/ 304937 h 1628225"/>
              <a:gd name="connsiteX39" fmla="*/ 3159713 w 4424633"/>
              <a:gd name="connsiteY39" fmla="*/ 1051697 h 1628225"/>
              <a:gd name="connsiteX40" fmla="*/ 3258773 w 4424633"/>
              <a:gd name="connsiteY40" fmla="*/ 1257437 h 1628225"/>
              <a:gd name="connsiteX41" fmla="*/ 3274013 w 4424633"/>
              <a:gd name="connsiteY41" fmla="*/ 1105037 h 1628225"/>
              <a:gd name="connsiteX42" fmla="*/ 3319733 w 4424633"/>
              <a:gd name="connsiteY42" fmla="*/ 754517 h 1628225"/>
              <a:gd name="connsiteX43" fmla="*/ 3441653 w 4424633"/>
              <a:gd name="connsiteY43" fmla="*/ 205877 h 1628225"/>
              <a:gd name="connsiteX44" fmla="*/ 3479753 w 4424633"/>
              <a:gd name="connsiteY44" fmla="*/ 647837 h 1628225"/>
              <a:gd name="connsiteX45" fmla="*/ 3517853 w 4424633"/>
              <a:gd name="connsiteY45" fmla="*/ 1135517 h 1628225"/>
              <a:gd name="connsiteX46" fmla="*/ 3525473 w 4424633"/>
              <a:gd name="connsiteY46" fmla="*/ 1272677 h 1628225"/>
              <a:gd name="connsiteX47" fmla="*/ 3609293 w 4424633"/>
              <a:gd name="connsiteY47" fmla="*/ 1394597 h 1628225"/>
              <a:gd name="connsiteX48" fmla="*/ 3662633 w 4424633"/>
              <a:gd name="connsiteY48" fmla="*/ 1226957 h 1628225"/>
              <a:gd name="connsiteX49" fmla="*/ 3715973 w 4424633"/>
              <a:gd name="connsiteY49" fmla="*/ 952637 h 1628225"/>
              <a:gd name="connsiteX50" fmla="*/ 3799793 w 4424633"/>
              <a:gd name="connsiteY50" fmla="*/ 53477 h 1628225"/>
              <a:gd name="connsiteX51" fmla="*/ 3845513 w 4424633"/>
              <a:gd name="connsiteY51" fmla="*/ 609737 h 1628225"/>
              <a:gd name="connsiteX52" fmla="*/ 3883613 w 4424633"/>
              <a:gd name="connsiteY52" fmla="*/ 1226957 h 1628225"/>
              <a:gd name="connsiteX53" fmla="*/ 3898853 w 4424633"/>
              <a:gd name="connsiteY53" fmla="*/ 1440317 h 1628225"/>
              <a:gd name="connsiteX54" fmla="*/ 3990293 w 4424633"/>
              <a:gd name="connsiteY54" fmla="*/ 1577477 h 1628225"/>
              <a:gd name="connsiteX55" fmla="*/ 4165553 w 4424633"/>
              <a:gd name="connsiteY55" fmla="*/ 1615577 h 1628225"/>
              <a:gd name="connsiteX56" fmla="*/ 4424633 w 4424633"/>
              <a:gd name="connsiteY56" fmla="*/ 1615577 h 162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4633" h="1628225">
                <a:moveTo>
                  <a:pt x="5" y="1628225"/>
                </a:moveTo>
                <a:cubicBezTo>
                  <a:pt x="-1212" y="1628323"/>
                  <a:pt x="184535" y="1592285"/>
                  <a:pt x="241253" y="1577477"/>
                </a:cubicBezTo>
                <a:cubicBezTo>
                  <a:pt x="297971" y="1562669"/>
                  <a:pt x="295863" y="1548267"/>
                  <a:pt x="340313" y="1539377"/>
                </a:cubicBezTo>
                <a:cubicBezTo>
                  <a:pt x="384763" y="1530487"/>
                  <a:pt x="435563" y="1538107"/>
                  <a:pt x="507953" y="1524137"/>
                </a:cubicBezTo>
                <a:cubicBezTo>
                  <a:pt x="580343" y="1510167"/>
                  <a:pt x="713693" y="1500007"/>
                  <a:pt x="774653" y="1455557"/>
                </a:cubicBezTo>
                <a:cubicBezTo>
                  <a:pt x="835613" y="1411107"/>
                  <a:pt x="839423" y="1379357"/>
                  <a:pt x="873713" y="1257437"/>
                </a:cubicBezTo>
                <a:cubicBezTo>
                  <a:pt x="908003" y="1135517"/>
                  <a:pt x="948643" y="868817"/>
                  <a:pt x="980393" y="724037"/>
                </a:cubicBezTo>
                <a:cubicBezTo>
                  <a:pt x="1012143" y="579257"/>
                  <a:pt x="1035003" y="467497"/>
                  <a:pt x="1064213" y="388757"/>
                </a:cubicBezTo>
                <a:cubicBezTo>
                  <a:pt x="1093423" y="310017"/>
                  <a:pt x="1130253" y="280807"/>
                  <a:pt x="1155653" y="251597"/>
                </a:cubicBezTo>
                <a:cubicBezTo>
                  <a:pt x="1181053" y="222387"/>
                  <a:pt x="1216613" y="213497"/>
                  <a:pt x="1216613" y="213497"/>
                </a:cubicBezTo>
                <a:cubicBezTo>
                  <a:pt x="1231853" y="202067"/>
                  <a:pt x="1236933" y="172857"/>
                  <a:pt x="1247093" y="183017"/>
                </a:cubicBezTo>
                <a:cubicBezTo>
                  <a:pt x="1257253" y="193177"/>
                  <a:pt x="1264873" y="219847"/>
                  <a:pt x="1277573" y="274457"/>
                </a:cubicBezTo>
                <a:cubicBezTo>
                  <a:pt x="1290273" y="329067"/>
                  <a:pt x="1299163" y="464957"/>
                  <a:pt x="1323293" y="510677"/>
                </a:cubicBezTo>
                <a:cubicBezTo>
                  <a:pt x="1347423" y="556397"/>
                  <a:pt x="1393143" y="550047"/>
                  <a:pt x="1422353" y="548777"/>
                </a:cubicBezTo>
                <a:cubicBezTo>
                  <a:pt x="1451563" y="547507"/>
                  <a:pt x="1468073" y="520837"/>
                  <a:pt x="1498553" y="503057"/>
                </a:cubicBezTo>
                <a:cubicBezTo>
                  <a:pt x="1529033" y="485277"/>
                  <a:pt x="1573483" y="461147"/>
                  <a:pt x="1605233" y="442097"/>
                </a:cubicBezTo>
                <a:cubicBezTo>
                  <a:pt x="1636983" y="423047"/>
                  <a:pt x="1659843" y="410347"/>
                  <a:pt x="1689053" y="388757"/>
                </a:cubicBezTo>
                <a:cubicBezTo>
                  <a:pt x="1718263" y="367167"/>
                  <a:pt x="1747473" y="317637"/>
                  <a:pt x="1780493" y="312557"/>
                </a:cubicBezTo>
                <a:cubicBezTo>
                  <a:pt x="1813513" y="307477"/>
                  <a:pt x="1856693" y="360817"/>
                  <a:pt x="1887173" y="358277"/>
                </a:cubicBezTo>
                <a:cubicBezTo>
                  <a:pt x="1917653" y="355737"/>
                  <a:pt x="1932893" y="311287"/>
                  <a:pt x="1963373" y="297317"/>
                </a:cubicBezTo>
                <a:cubicBezTo>
                  <a:pt x="1993853" y="283347"/>
                  <a:pt x="2035763" y="318907"/>
                  <a:pt x="2070053" y="274457"/>
                </a:cubicBezTo>
                <a:cubicBezTo>
                  <a:pt x="2104343" y="230007"/>
                  <a:pt x="2142443" y="39507"/>
                  <a:pt x="2169113" y="30617"/>
                </a:cubicBezTo>
                <a:cubicBezTo>
                  <a:pt x="2195783" y="21727"/>
                  <a:pt x="2214833" y="176667"/>
                  <a:pt x="2230073" y="221117"/>
                </a:cubicBezTo>
                <a:cubicBezTo>
                  <a:pt x="2245313" y="265567"/>
                  <a:pt x="2240233" y="163967"/>
                  <a:pt x="2260553" y="297317"/>
                </a:cubicBezTo>
                <a:cubicBezTo>
                  <a:pt x="2280873" y="430667"/>
                  <a:pt x="2327863" y="961527"/>
                  <a:pt x="2351993" y="1021217"/>
                </a:cubicBezTo>
                <a:cubicBezTo>
                  <a:pt x="2376123" y="1080907"/>
                  <a:pt x="2395173" y="760867"/>
                  <a:pt x="2405333" y="655457"/>
                </a:cubicBezTo>
                <a:cubicBezTo>
                  <a:pt x="2415493" y="550047"/>
                  <a:pt x="2405333" y="457337"/>
                  <a:pt x="2412953" y="388757"/>
                </a:cubicBezTo>
                <a:cubicBezTo>
                  <a:pt x="2420573" y="320177"/>
                  <a:pt x="2432003" y="285887"/>
                  <a:pt x="2451053" y="243977"/>
                </a:cubicBezTo>
                <a:cubicBezTo>
                  <a:pt x="2470103" y="202067"/>
                  <a:pt x="2498043" y="132217"/>
                  <a:pt x="2527253" y="137297"/>
                </a:cubicBezTo>
                <a:cubicBezTo>
                  <a:pt x="2556463" y="142377"/>
                  <a:pt x="2595833" y="265567"/>
                  <a:pt x="2626313" y="274457"/>
                </a:cubicBezTo>
                <a:cubicBezTo>
                  <a:pt x="2656793" y="283347"/>
                  <a:pt x="2687273" y="151267"/>
                  <a:pt x="2710133" y="190637"/>
                </a:cubicBezTo>
                <a:cubicBezTo>
                  <a:pt x="2732993" y="230007"/>
                  <a:pt x="2749503" y="379867"/>
                  <a:pt x="2763473" y="510677"/>
                </a:cubicBezTo>
                <a:cubicBezTo>
                  <a:pt x="2777443" y="641487"/>
                  <a:pt x="2771093" y="852307"/>
                  <a:pt x="2793953" y="975497"/>
                </a:cubicBezTo>
                <a:cubicBezTo>
                  <a:pt x="2816813" y="1098687"/>
                  <a:pt x="2880313" y="1266327"/>
                  <a:pt x="2900633" y="1249817"/>
                </a:cubicBezTo>
                <a:cubicBezTo>
                  <a:pt x="2920953" y="1233307"/>
                  <a:pt x="2904443" y="1026297"/>
                  <a:pt x="2915873" y="876437"/>
                </a:cubicBezTo>
                <a:cubicBezTo>
                  <a:pt x="2927303" y="726577"/>
                  <a:pt x="2957783" y="452257"/>
                  <a:pt x="2969213" y="350657"/>
                </a:cubicBezTo>
                <a:cubicBezTo>
                  <a:pt x="2980643" y="249057"/>
                  <a:pt x="2966673" y="325257"/>
                  <a:pt x="2984453" y="266837"/>
                </a:cubicBezTo>
                <a:cubicBezTo>
                  <a:pt x="3002233" y="208417"/>
                  <a:pt x="3058113" y="-6213"/>
                  <a:pt x="3075893" y="137"/>
                </a:cubicBezTo>
                <a:cubicBezTo>
                  <a:pt x="3093673" y="6487"/>
                  <a:pt x="3077163" y="129677"/>
                  <a:pt x="3091133" y="304937"/>
                </a:cubicBezTo>
                <a:cubicBezTo>
                  <a:pt x="3105103" y="480197"/>
                  <a:pt x="3131773" y="892947"/>
                  <a:pt x="3159713" y="1051697"/>
                </a:cubicBezTo>
                <a:cubicBezTo>
                  <a:pt x="3187653" y="1210447"/>
                  <a:pt x="3239723" y="1248547"/>
                  <a:pt x="3258773" y="1257437"/>
                </a:cubicBezTo>
                <a:cubicBezTo>
                  <a:pt x="3277823" y="1266327"/>
                  <a:pt x="3263853" y="1188857"/>
                  <a:pt x="3274013" y="1105037"/>
                </a:cubicBezTo>
                <a:cubicBezTo>
                  <a:pt x="3284173" y="1021217"/>
                  <a:pt x="3291793" y="904377"/>
                  <a:pt x="3319733" y="754517"/>
                </a:cubicBezTo>
                <a:cubicBezTo>
                  <a:pt x="3347673" y="604657"/>
                  <a:pt x="3414983" y="223657"/>
                  <a:pt x="3441653" y="205877"/>
                </a:cubicBezTo>
                <a:cubicBezTo>
                  <a:pt x="3468323" y="188097"/>
                  <a:pt x="3467053" y="492897"/>
                  <a:pt x="3479753" y="647837"/>
                </a:cubicBezTo>
                <a:cubicBezTo>
                  <a:pt x="3492453" y="802777"/>
                  <a:pt x="3510233" y="1031377"/>
                  <a:pt x="3517853" y="1135517"/>
                </a:cubicBezTo>
                <a:cubicBezTo>
                  <a:pt x="3525473" y="1239657"/>
                  <a:pt x="3510233" y="1229497"/>
                  <a:pt x="3525473" y="1272677"/>
                </a:cubicBezTo>
                <a:cubicBezTo>
                  <a:pt x="3540713" y="1315857"/>
                  <a:pt x="3586433" y="1402217"/>
                  <a:pt x="3609293" y="1394597"/>
                </a:cubicBezTo>
                <a:cubicBezTo>
                  <a:pt x="3632153" y="1386977"/>
                  <a:pt x="3644853" y="1300617"/>
                  <a:pt x="3662633" y="1226957"/>
                </a:cubicBezTo>
                <a:cubicBezTo>
                  <a:pt x="3680413" y="1153297"/>
                  <a:pt x="3693113" y="1148217"/>
                  <a:pt x="3715973" y="952637"/>
                </a:cubicBezTo>
                <a:cubicBezTo>
                  <a:pt x="3738833" y="757057"/>
                  <a:pt x="3778203" y="110627"/>
                  <a:pt x="3799793" y="53477"/>
                </a:cubicBezTo>
                <a:cubicBezTo>
                  <a:pt x="3821383" y="-3673"/>
                  <a:pt x="3831543" y="414157"/>
                  <a:pt x="3845513" y="609737"/>
                </a:cubicBezTo>
                <a:cubicBezTo>
                  <a:pt x="3859483" y="805317"/>
                  <a:pt x="3874723" y="1088527"/>
                  <a:pt x="3883613" y="1226957"/>
                </a:cubicBezTo>
                <a:cubicBezTo>
                  <a:pt x="3892503" y="1365387"/>
                  <a:pt x="3881073" y="1381897"/>
                  <a:pt x="3898853" y="1440317"/>
                </a:cubicBezTo>
                <a:cubicBezTo>
                  <a:pt x="3916633" y="1498737"/>
                  <a:pt x="3945843" y="1548267"/>
                  <a:pt x="3990293" y="1577477"/>
                </a:cubicBezTo>
                <a:cubicBezTo>
                  <a:pt x="4034743" y="1606687"/>
                  <a:pt x="4093163" y="1609227"/>
                  <a:pt x="4165553" y="1615577"/>
                </a:cubicBezTo>
                <a:cubicBezTo>
                  <a:pt x="4237943" y="1621927"/>
                  <a:pt x="4349703" y="1611767"/>
                  <a:pt x="4424633" y="1615577"/>
                </a:cubicBezTo>
              </a:path>
            </a:pathLst>
          </a:custGeom>
          <a:noFill/>
          <a:ln w="38100">
            <a:solidFill>
              <a:srgbClr val="FF1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A9622456-13B4-4804-BF51-F7EA9B4999AC}"/>
              </a:ext>
            </a:extLst>
          </p:cNvPr>
          <p:cNvPicPr>
            <a:picLocks noChangeAspect="1"/>
          </p:cNvPicPr>
          <p:nvPr/>
        </p:nvPicPr>
        <p:blipFill>
          <a:blip r:embed="rId3"/>
          <a:stretch>
            <a:fillRect/>
          </a:stretch>
        </p:blipFill>
        <p:spPr>
          <a:xfrm>
            <a:off x="2319641" y="667146"/>
            <a:ext cx="1196289" cy="1194270"/>
          </a:xfrm>
          <a:prstGeom prst="rect">
            <a:avLst/>
          </a:prstGeom>
        </p:spPr>
      </p:pic>
      <p:pic>
        <p:nvPicPr>
          <p:cNvPr id="45" name="Picture 44">
            <a:extLst>
              <a:ext uri="{FF2B5EF4-FFF2-40B4-BE49-F238E27FC236}">
                <a16:creationId xmlns:a16="http://schemas.microsoft.com/office/drawing/2014/main" id="{F47FC40E-2835-4568-AFA1-90AB9FC69DDA}"/>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2" name="TextBox 41">
            <a:extLst>
              <a:ext uri="{FF2B5EF4-FFF2-40B4-BE49-F238E27FC236}">
                <a16:creationId xmlns:a16="http://schemas.microsoft.com/office/drawing/2014/main" id="{57A60B79-56A2-4887-A959-137CFDA68852}"/>
              </a:ext>
            </a:extLst>
          </p:cNvPr>
          <p:cNvSpPr txBox="1"/>
          <p:nvPr/>
        </p:nvSpPr>
        <p:spPr>
          <a:xfrm>
            <a:off x="1088129" y="1033449"/>
            <a:ext cx="1141979" cy="461665"/>
          </a:xfrm>
          <a:prstGeom prst="rect">
            <a:avLst/>
          </a:prstGeom>
          <a:noFill/>
        </p:spPr>
        <p:txBody>
          <a:bodyPr wrap="none" rtlCol="0">
            <a:spAutoFit/>
          </a:bodyPr>
          <a:lstStyle/>
          <a:p>
            <a:r>
              <a:rPr lang="en-US" sz="2400" dirty="0"/>
              <a:t>SPORTS</a:t>
            </a:r>
            <a:endParaRPr lang="en-CA" sz="2400" dirty="0"/>
          </a:p>
        </p:txBody>
      </p:sp>
      <p:sp>
        <p:nvSpPr>
          <p:cNvPr id="44" name="TextBox 43">
            <a:extLst>
              <a:ext uri="{FF2B5EF4-FFF2-40B4-BE49-F238E27FC236}">
                <a16:creationId xmlns:a16="http://schemas.microsoft.com/office/drawing/2014/main" id="{EC54C494-22C6-4B26-8363-8776B4774FDE}"/>
              </a:ext>
            </a:extLst>
          </p:cNvPr>
          <p:cNvSpPr txBox="1"/>
          <p:nvPr/>
        </p:nvSpPr>
        <p:spPr>
          <a:xfrm>
            <a:off x="236434" y="6131705"/>
            <a:ext cx="716863" cy="276999"/>
          </a:xfrm>
          <a:prstGeom prst="rect">
            <a:avLst/>
          </a:prstGeom>
          <a:noFill/>
        </p:spPr>
        <p:txBody>
          <a:bodyPr wrap="none" rtlCol="0">
            <a:spAutoFit/>
          </a:bodyPr>
          <a:lstStyle/>
          <a:p>
            <a:pPr algn="ctr"/>
            <a:r>
              <a:rPr lang="en-US" sz="1200" dirty="0">
                <a:solidFill>
                  <a:srgbClr val="B92508"/>
                </a:solidFill>
              </a:rPr>
              <a:t>June 4th</a:t>
            </a:r>
          </a:p>
        </p:txBody>
      </p:sp>
      <p:sp>
        <p:nvSpPr>
          <p:cNvPr id="48" name="TextBox 47">
            <a:extLst>
              <a:ext uri="{FF2B5EF4-FFF2-40B4-BE49-F238E27FC236}">
                <a16:creationId xmlns:a16="http://schemas.microsoft.com/office/drawing/2014/main" id="{817EB3A5-C175-4EF3-984B-D6DC785664A1}"/>
              </a:ext>
            </a:extLst>
          </p:cNvPr>
          <p:cNvSpPr txBox="1"/>
          <p:nvPr/>
        </p:nvSpPr>
        <p:spPr>
          <a:xfrm>
            <a:off x="2642518" y="6131705"/>
            <a:ext cx="620876" cy="276999"/>
          </a:xfrm>
          <a:prstGeom prst="rect">
            <a:avLst/>
          </a:prstGeom>
          <a:noFill/>
        </p:spPr>
        <p:txBody>
          <a:bodyPr wrap="none" rtlCol="0">
            <a:spAutoFit/>
          </a:bodyPr>
          <a:lstStyle/>
          <a:p>
            <a:pPr algn="ct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9" name="TextBox 48">
            <a:extLst>
              <a:ext uri="{FF2B5EF4-FFF2-40B4-BE49-F238E27FC236}">
                <a16:creationId xmlns:a16="http://schemas.microsoft.com/office/drawing/2014/main" id="{D0E960BE-D9E2-45CD-864F-46370647E15B}"/>
              </a:ext>
            </a:extLst>
          </p:cNvPr>
          <p:cNvSpPr txBox="1"/>
          <p:nvPr/>
        </p:nvSpPr>
        <p:spPr>
          <a:xfrm>
            <a:off x="4797669" y="6131705"/>
            <a:ext cx="839012" cy="276999"/>
          </a:xfrm>
          <a:prstGeom prst="rect">
            <a:avLst/>
          </a:prstGeom>
          <a:noFill/>
        </p:spPr>
        <p:txBody>
          <a:bodyPr wrap="none" rtlCol="0">
            <a:spAutoFit/>
          </a:bodyPr>
          <a:lstStyle/>
          <a:p>
            <a:pPr algn="ct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50" name="TextBox 49">
            <a:extLst>
              <a:ext uri="{FF2B5EF4-FFF2-40B4-BE49-F238E27FC236}">
                <a16:creationId xmlns:a16="http://schemas.microsoft.com/office/drawing/2014/main" id="{85ECFF00-207F-489D-B64C-7BE3EA3C2D20}"/>
              </a:ext>
            </a:extLst>
          </p:cNvPr>
          <p:cNvSpPr txBox="1"/>
          <p:nvPr/>
        </p:nvSpPr>
        <p:spPr>
          <a:xfrm>
            <a:off x="7121281" y="6131705"/>
            <a:ext cx="720968" cy="276999"/>
          </a:xfrm>
          <a:prstGeom prst="rect">
            <a:avLst/>
          </a:prstGeom>
          <a:noFill/>
        </p:spPr>
        <p:txBody>
          <a:bodyPr wrap="none" rtlCol="0">
            <a:spAutoFit/>
          </a:bodyPr>
          <a:lstStyle/>
          <a:p>
            <a:pPr algn="ct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51" name="TextBox 50">
            <a:extLst>
              <a:ext uri="{FF2B5EF4-FFF2-40B4-BE49-F238E27FC236}">
                <a16:creationId xmlns:a16="http://schemas.microsoft.com/office/drawing/2014/main" id="{9AE1ACC8-2BCB-4A6D-BE79-05ED8C9ECF25}"/>
              </a:ext>
            </a:extLst>
          </p:cNvPr>
          <p:cNvSpPr txBox="1"/>
          <p:nvPr/>
        </p:nvSpPr>
        <p:spPr>
          <a:xfrm>
            <a:off x="332459" y="2254830"/>
            <a:ext cx="271291" cy="276999"/>
          </a:xfrm>
          <a:prstGeom prst="rect">
            <a:avLst/>
          </a:prstGeom>
          <a:noFill/>
        </p:spPr>
        <p:txBody>
          <a:bodyPr wrap="none" rtlCol="0">
            <a:spAutoFit/>
          </a:bodyPr>
          <a:lstStyle/>
          <a:p>
            <a:pPr algn="r"/>
            <a:r>
              <a:rPr lang="en-US" sz="1200" dirty="0">
                <a:solidFill>
                  <a:srgbClr val="B92508"/>
                </a:solidFill>
              </a:rPr>
              <a:t>100</a:t>
            </a:r>
          </a:p>
        </p:txBody>
      </p:sp>
      <p:sp>
        <p:nvSpPr>
          <p:cNvPr id="52" name="TextBox 51">
            <a:extLst>
              <a:ext uri="{FF2B5EF4-FFF2-40B4-BE49-F238E27FC236}">
                <a16:creationId xmlns:a16="http://schemas.microsoft.com/office/drawing/2014/main" id="{060D7358-8518-4918-8779-C1F57544C697}"/>
              </a:ext>
            </a:extLst>
          </p:cNvPr>
          <p:cNvSpPr txBox="1"/>
          <p:nvPr/>
        </p:nvSpPr>
        <p:spPr>
          <a:xfrm>
            <a:off x="383158" y="4073119"/>
            <a:ext cx="220592" cy="276999"/>
          </a:xfrm>
          <a:prstGeom prst="rect">
            <a:avLst/>
          </a:prstGeom>
          <a:noFill/>
        </p:spPr>
        <p:txBody>
          <a:bodyPr wrap="none" rtlCol="0">
            <a:spAutoFit/>
          </a:bodyPr>
          <a:lstStyle/>
          <a:p>
            <a:pPr algn="r"/>
            <a:r>
              <a:rPr lang="en-US" sz="1200" dirty="0">
                <a:solidFill>
                  <a:srgbClr val="B92508"/>
                </a:solidFill>
              </a:rPr>
              <a:t>50</a:t>
            </a:r>
          </a:p>
        </p:txBody>
      </p:sp>
      <p:cxnSp>
        <p:nvCxnSpPr>
          <p:cNvPr id="53" name="Straight Connector 52">
            <a:extLst>
              <a:ext uri="{FF2B5EF4-FFF2-40B4-BE49-F238E27FC236}">
                <a16:creationId xmlns:a16="http://schemas.microsoft.com/office/drawing/2014/main" id="{DE0237F5-AB5C-41F5-BAAF-9D5A330BAAB4}"/>
              </a:ext>
            </a:extLst>
          </p:cNvPr>
          <p:cNvCxnSpPr>
            <a:cxnSpLocks/>
          </p:cNvCxnSpPr>
          <p:nvPr/>
        </p:nvCxnSpPr>
        <p:spPr>
          <a:xfrm>
            <a:off x="5205772"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9AB1EE-0C42-4806-8C47-A84A1ADAD06A}"/>
              </a:ext>
            </a:extLst>
          </p:cNvPr>
          <p:cNvCxnSpPr>
            <a:cxnSpLocks/>
          </p:cNvCxnSpPr>
          <p:nvPr/>
        </p:nvCxnSpPr>
        <p:spPr>
          <a:xfrm>
            <a:off x="294952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A73536-8F1D-44A4-AEF5-6A2D24E5BCAA}"/>
              </a:ext>
            </a:extLst>
          </p:cNvPr>
          <p:cNvCxnSpPr>
            <a:cxnSpLocks/>
          </p:cNvCxnSpPr>
          <p:nvPr/>
        </p:nvCxnSpPr>
        <p:spPr>
          <a:xfrm>
            <a:off x="586385" y="6110259"/>
            <a:ext cx="11388119"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2469C-236D-422F-8F12-5AF7354F6667}"/>
              </a:ext>
            </a:extLst>
          </p:cNvPr>
          <p:cNvCxnSpPr>
            <a:cxnSpLocks/>
            <a:endCxn id="57" idx="3"/>
          </p:cNvCxnSpPr>
          <p:nvPr/>
        </p:nvCxnSpPr>
        <p:spPr>
          <a:xfrm flipV="1">
            <a:off x="586385" y="4250996"/>
            <a:ext cx="11388119" cy="218"/>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5EE594A-04A9-446D-8442-256FDA89D618}"/>
              </a:ext>
            </a:extLst>
          </p:cNvPr>
          <p:cNvSpPr/>
          <p:nvPr/>
        </p:nvSpPr>
        <p:spPr>
          <a:xfrm>
            <a:off x="586384" y="2403835"/>
            <a:ext cx="11388120"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9" name="Straight Connector 58">
            <a:extLst>
              <a:ext uri="{FF2B5EF4-FFF2-40B4-BE49-F238E27FC236}">
                <a16:creationId xmlns:a16="http://schemas.microsoft.com/office/drawing/2014/main" id="{9CDEF712-D637-497E-BAFE-A0B9840A15B6}"/>
              </a:ext>
            </a:extLst>
          </p:cNvPr>
          <p:cNvCxnSpPr>
            <a:cxnSpLocks/>
          </p:cNvCxnSpPr>
          <p:nvPr/>
        </p:nvCxnSpPr>
        <p:spPr>
          <a:xfrm>
            <a:off x="7462016" y="2431257"/>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988D656-DA7D-4843-BAF8-87E5D8E986E8}"/>
              </a:ext>
            </a:extLst>
          </p:cNvPr>
          <p:cNvCxnSpPr>
            <a:cxnSpLocks/>
          </p:cNvCxnSpPr>
          <p:nvPr/>
        </p:nvCxnSpPr>
        <p:spPr>
          <a:xfrm>
            <a:off x="9718260" y="2444968"/>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E401F8E-A166-486E-8D05-49CB96FC6F30}"/>
              </a:ext>
            </a:extLst>
          </p:cNvPr>
          <p:cNvSpPr txBox="1"/>
          <p:nvPr/>
        </p:nvSpPr>
        <p:spPr>
          <a:xfrm>
            <a:off x="9406828" y="6131705"/>
            <a:ext cx="662361" cy="276999"/>
          </a:xfrm>
          <a:prstGeom prst="rect">
            <a:avLst/>
          </a:prstGeom>
          <a:noFill/>
        </p:spPr>
        <p:txBody>
          <a:bodyPr wrap="none" rtlCol="0">
            <a:spAutoFit/>
          </a:bodyPr>
          <a:lstStyle/>
          <a:p>
            <a:pPr algn="ctr"/>
            <a:r>
              <a:rPr lang="en-US" sz="1200" dirty="0">
                <a:solidFill>
                  <a:srgbClr val="B92508"/>
                </a:solidFill>
              </a:rPr>
              <a:t>Oct 2</a:t>
            </a:r>
            <a:r>
              <a:rPr lang="en-US" sz="1200" baseline="30000" dirty="0">
                <a:solidFill>
                  <a:srgbClr val="B92508"/>
                </a:solidFill>
              </a:rPr>
              <a:t>nd</a:t>
            </a:r>
            <a:r>
              <a:rPr lang="en-US" sz="1200" dirty="0">
                <a:solidFill>
                  <a:srgbClr val="B92508"/>
                </a:solidFill>
              </a:rPr>
              <a:t> </a:t>
            </a:r>
          </a:p>
        </p:txBody>
      </p:sp>
      <p:pic>
        <p:nvPicPr>
          <p:cNvPr id="9" name="Picture 8">
            <a:extLst>
              <a:ext uri="{FF2B5EF4-FFF2-40B4-BE49-F238E27FC236}">
                <a16:creationId xmlns:a16="http://schemas.microsoft.com/office/drawing/2014/main" id="{A5586351-AF46-47B8-970E-9A71C9CB4B86}"/>
              </a:ext>
            </a:extLst>
          </p:cNvPr>
          <p:cNvPicPr>
            <a:picLocks noChangeAspect="1"/>
          </p:cNvPicPr>
          <p:nvPr/>
        </p:nvPicPr>
        <p:blipFill rotWithShape="1">
          <a:blip r:embed="rId5">
            <a:clrChange>
              <a:clrFrom>
                <a:srgbClr val="FFFFFF"/>
              </a:clrFrom>
              <a:clrTo>
                <a:srgbClr val="FFFFFF">
                  <a:alpha val="0"/>
                </a:srgbClr>
              </a:clrTo>
            </a:clrChange>
          </a:blip>
          <a:srcRect b="8797"/>
          <a:stretch/>
        </p:blipFill>
        <p:spPr>
          <a:xfrm>
            <a:off x="10393313" y="586153"/>
            <a:ext cx="1390793" cy="1356256"/>
          </a:xfrm>
          <a:prstGeom prst="rect">
            <a:avLst/>
          </a:prstGeom>
        </p:spPr>
      </p:pic>
      <p:sp>
        <p:nvSpPr>
          <p:cNvPr id="11" name="Freeform: Shape 10">
            <a:extLst>
              <a:ext uri="{FF2B5EF4-FFF2-40B4-BE49-F238E27FC236}">
                <a16:creationId xmlns:a16="http://schemas.microsoft.com/office/drawing/2014/main" id="{DB170B42-262C-4FBD-9F2D-6379CF0D59F8}"/>
              </a:ext>
            </a:extLst>
          </p:cNvPr>
          <p:cNvSpPr/>
          <p:nvPr/>
        </p:nvSpPr>
        <p:spPr>
          <a:xfrm>
            <a:off x="10135673" y="3152334"/>
            <a:ext cx="1854558" cy="2939373"/>
          </a:xfrm>
          <a:custGeom>
            <a:avLst/>
            <a:gdLst>
              <a:gd name="connsiteX0" fmla="*/ 0 w 1854558"/>
              <a:gd name="connsiteY0" fmla="*/ 2939373 h 2939373"/>
              <a:gd name="connsiteX1" fmla="*/ 296214 w 1854558"/>
              <a:gd name="connsiteY1" fmla="*/ 2784826 h 2939373"/>
              <a:gd name="connsiteX2" fmla="*/ 515155 w 1854558"/>
              <a:gd name="connsiteY2" fmla="*/ 2501491 h 2939373"/>
              <a:gd name="connsiteX3" fmla="*/ 618186 w 1854558"/>
              <a:gd name="connsiteY3" fmla="*/ 2591643 h 2939373"/>
              <a:gd name="connsiteX4" fmla="*/ 837127 w 1854558"/>
              <a:gd name="connsiteY4" fmla="*/ 2024973 h 2939373"/>
              <a:gd name="connsiteX5" fmla="*/ 875763 w 1854558"/>
              <a:gd name="connsiteY5" fmla="*/ 1252240 h 2939373"/>
              <a:gd name="connsiteX6" fmla="*/ 901521 w 1854558"/>
              <a:gd name="connsiteY6" fmla="*/ 41626 h 2939373"/>
              <a:gd name="connsiteX7" fmla="*/ 888642 w 1854558"/>
              <a:gd name="connsiteY7" fmla="*/ 376477 h 2939373"/>
              <a:gd name="connsiteX8" fmla="*/ 978794 w 1854558"/>
              <a:gd name="connsiteY8" fmla="*/ 1316635 h 2939373"/>
              <a:gd name="connsiteX9" fmla="*/ 1056068 w 1854558"/>
              <a:gd name="connsiteY9" fmla="*/ 1934821 h 2939373"/>
              <a:gd name="connsiteX10" fmla="*/ 1236372 w 1854558"/>
              <a:gd name="connsiteY10" fmla="*/ 2334066 h 2939373"/>
              <a:gd name="connsiteX11" fmla="*/ 1493949 w 1854558"/>
              <a:gd name="connsiteY11" fmla="*/ 2449976 h 2939373"/>
              <a:gd name="connsiteX12" fmla="*/ 1687132 w 1854558"/>
              <a:gd name="connsiteY12" fmla="*/ 2449976 h 2939373"/>
              <a:gd name="connsiteX13" fmla="*/ 1764406 w 1854558"/>
              <a:gd name="connsiteY13" fmla="*/ 2565885 h 2939373"/>
              <a:gd name="connsiteX14" fmla="*/ 1854558 w 1854558"/>
              <a:gd name="connsiteY14" fmla="*/ 2565885 h 293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4558" h="2939373">
                <a:moveTo>
                  <a:pt x="0" y="2939373"/>
                </a:moveTo>
                <a:cubicBezTo>
                  <a:pt x="105177" y="2898589"/>
                  <a:pt x="210355" y="2857806"/>
                  <a:pt x="296214" y="2784826"/>
                </a:cubicBezTo>
                <a:cubicBezTo>
                  <a:pt x="382073" y="2711846"/>
                  <a:pt x="461493" y="2533688"/>
                  <a:pt x="515155" y="2501491"/>
                </a:cubicBezTo>
                <a:cubicBezTo>
                  <a:pt x="568817" y="2469294"/>
                  <a:pt x="564524" y="2671063"/>
                  <a:pt x="618186" y="2591643"/>
                </a:cubicBezTo>
                <a:cubicBezTo>
                  <a:pt x="671848" y="2512223"/>
                  <a:pt x="794198" y="2248207"/>
                  <a:pt x="837127" y="2024973"/>
                </a:cubicBezTo>
                <a:cubicBezTo>
                  <a:pt x="880056" y="1801739"/>
                  <a:pt x="865031" y="1582798"/>
                  <a:pt x="875763" y="1252240"/>
                </a:cubicBezTo>
                <a:cubicBezTo>
                  <a:pt x="886495" y="921682"/>
                  <a:pt x="899375" y="187586"/>
                  <a:pt x="901521" y="41626"/>
                </a:cubicBezTo>
                <a:cubicBezTo>
                  <a:pt x="903667" y="-104334"/>
                  <a:pt x="875763" y="163976"/>
                  <a:pt x="888642" y="376477"/>
                </a:cubicBezTo>
                <a:cubicBezTo>
                  <a:pt x="901521" y="588978"/>
                  <a:pt x="950890" y="1056911"/>
                  <a:pt x="978794" y="1316635"/>
                </a:cubicBezTo>
                <a:cubicBezTo>
                  <a:pt x="1006698" y="1576359"/>
                  <a:pt x="1013138" y="1765249"/>
                  <a:pt x="1056068" y="1934821"/>
                </a:cubicBezTo>
                <a:cubicBezTo>
                  <a:pt x="1098998" y="2104393"/>
                  <a:pt x="1163392" y="2248207"/>
                  <a:pt x="1236372" y="2334066"/>
                </a:cubicBezTo>
                <a:cubicBezTo>
                  <a:pt x="1309352" y="2419925"/>
                  <a:pt x="1418822" y="2430658"/>
                  <a:pt x="1493949" y="2449976"/>
                </a:cubicBezTo>
                <a:cubicBezTo>
                  <a:pt x="1569076" y="2469294"/>
                  <a:pt x="1642056" y="2430658"/>
                  <a:pt x="1687132" y="2449976"/>
                </a:cubicBezTo>
                <a:cubicBezTo>
                  <a:pt x="1732208" y="2469294"/>
                  <a:pt x="1736502" y="2546567"/>
                  <a:pt x="1764406" y="2565885"/>
                </a:cubicBezTo>
                <a:cubicBezTo>
                  <a:pt x="1792310" y="2585203"/>
                  <a:pt x="1823434" y="2575544"/>
                  <a:pt x="1854558" y="2565885"/>
                </a:cubicBezTo>
              </a:path>
            </a:pathLst>
          </a:custGeom>
          <a:noFill/>
          <a:ln w="38100">
            <a:solidFill>
              <a:srgbClr val="F6563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E582BE9-BB41-4857-B7B3-56B94184B454}"/>
              </a:ext>
            </a:extLst>
          </p:cNvPr>
          <p:cNvSpPr/>
          <p:nvPr/>
        </p:nvSpPr>
        <p:spPr>
          <a:xfrm>
            <a:off x="10277139" y="586153"/>
            <a:ext cx="1571625" cy="1356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solidFill>
                  <a:srgbClr val="C13E24"/>
                </a:solidFill>
              </a:rPr>
              <a:t>?</a:t>
            </a:r>
            <a:endParaRPr lang="en-CA" sz="9600" dirty="0">
              <a:solidFill>
                <a:srgbClr val="C13E24"/>
              </a:solidFill>
            </a:endParaRPr>
          </a:p>
        </p:txBody>
      </p:sp>
    </p:spTree>
    <p:extLst>
      <p:ext uri="{BB962C8B-B14F-4D97-AF65-F5344CB8AC3E}">
        <p14:creationId xmlns:p14="http://schemas.microsoft.com/office/powerpoint/2010/main" val="113872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544145" y="868773"/>
            <a:ext cx="3103735"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The End</a:t>
            </a:r>
          </a:p>
        </p:txBody>
      </p:sp>
      <p:sp>
        <p:nvSpPr>
          <p:cNvPr id="12" name="TextBox 11">
            <a:extLst>
              <a:ext uri="{FF2B5EF4-FFF2-40B4-BE49-F238E27FC236}">
                <a16:creationId xmlns:a16="http://schemas.microsoft.com/office/drawing/2014/main" id="{24F3437C-F86B-4A43-9A73-194010B25887}"/>
              </a:ext>
            </a:extLst>
          </p:cNvPr>
          <p:cNvSpPr txBox="1"/>
          <p:nvPr/>
        </p:nvSpPr>
        <p:spPr>
          <a:xfrm>
            <a:off x="356315" y="1871728"/>
            <a:ext cx="11479370" cy="646331"/>
          </a:xfrm>
          <a:prstGeom prst="rect">
            <a:avLst/>
          </a:prstGeom>
          <a:noFill/>
        </p:spPr>
        <p:txBody>
          <a:bodyPr wrap="square" rtlCol="0">
            <a:spAutoFit/>
          </a:bodyPr>
          <a:lstStyle/>
          <a:p>
            <a:pPr algn="ctr"/>
            <a:r>
              <a:rPr lang="en-US" sz="3600" i="1" dirty="0">
                <a:solidFill>
                  <a:srgbClr val="B92508"/>
                </a:solidFill>
                <a:latin typeface="Century Gothic" panose="020B0502020202020204" pitchFamily="34" charset="0"/>
              </a:rPr>
              <a:t>Are there any questions? </a:t>
            </a:r>
          </a:p>
        </p:txBody>
      </p:sp>
    </p:spTree>
    <p:extLst>
      <p:ext uri="{BB962C8B-B14F-4D97-AF65-F5344CB8AC3E}">
        <p14:creationId xmlns:p14="http://schemas.microsoft.com/office/powerpoint/2010/main" val="407835433"/>
      </p:ext>
    </p:extLst>
  </p:cSld>
  <p:clrMapOvr>
    <a:masterClrMapping/>
  </p:clrMapOvr>
  <p:transition spd="slow">
    <p:push/>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874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183" name="Picture 182"/>
          <p:cNvPicPr>
            <a:picLocks noChangeAspect="1"/>
          </p:cNvPicPr>
          <p:nvPr/>
        </p:nvPicPr>
        <p:blipFill>
          <a:blip r:embed="rId3"/>
          <a:stretch>
            <a:fillRect/>
          </a:stretch>
        </p:blipFill>
        <p:spPr>
          <a:xfrm>
            <a:off x="7455252" y="114585"/>
            <a:ext cx="363166" cy="370732"/>
          </a:xfrm>
          <a:prstGeom prst="rect">
            <a:avLst/>
          </a:prstGeom>
        </p:spPr>
      </p:pic>
      <p:pic>
        <p:nvPicPr>
          <p:cNvPr id="184" name="Picture 183"/>
          <p:cNvPicPr>
            <a:picLocks noChangeAspect="1"/>
          </p:cNvPicPr>
          <p:nvPr/>
        </p:nvPicPr>
        <p:blipFill>
          <a:blip r:embed="rId4"/>
          <a:stretch>
            <a:fillRect/>
          </a:stretch>
        </p:blipFill>
        <p:spPr>
          <a:xfrm>
            <a:off x="8290041" y="114020"/>
            <a:ext cx="369222" cy="370734"/>
          </a:xfrm>
          <a:prstGeom prst="rect">
            <a:avLst/>
          </a:prstGeom>
        </p:spPr>
      </p:pic>
      <p:grpSp>
        <p:nvGrpSpPr>
          <p:cNvPr id="123" name="Group 122"/>
          <p:cNvGrpSpPr/>
          <p:nvPr/>
        </p:nvGrpSpPr>
        <p:grpSpPr>
          <a:xfrm>
            <a:off x="8622868" y="480786"/>
            <a:ext cx="3148629" cy="451412"/>
            <a:chOff x="6565371" y="823324"/>
            <a:chExt cx="3076371" cy="451412"/>
          </a:xfrm>
        </p:grpSpPr>
        <p:sp>
          <p:nvSpPr>
            <p:cNvPr id="124" name="TextBox 123"/>
            <p:cNvSpPr txBox="1"/>
            <p:nvPr/>
          </p:nvSpPr>
          <p:spPr>
            <a:xfrm>
              <a:off x="6737382" y="936182"/>
              <a:ext cx="2904360" cy="338554"/>
            </a:xfrm>
            <a:prstGeom prst="rect">
              <a:avLst/>
            </a:prstGeom>
            <a:solidFill>
              <a:schemeClr val="bg1"/>
            </a:solidFill>
          </p:spPr>
          <p:txBody>
            <a:bodyPr wrap="square" rtlCol="0">
              <a:spAutoFit/>
            </a:bodyPr>
            <a:lstStyle/>
            <a:p>
              <a:r>
                <a:rPr lang="en-US" sz="1600" dirty="0">
                  <a:solidFill>
                    <a:srgbClr val="C00000"/>
                  </a:solidFill>
                  <a:latin typeface="Century Gothic" panose="020B0502020202020204" pitchFamily="34" charset="0"/>
                  <a:cs typeface="Courier New" pitchFamily="49" charset="0"/>
                </a:rPr>
                <a:t>Women heavier TV viewers</a:t>
              </a:r>
            </a:p>
          </p:txBody>
        </p:sp>
        <p:cxnSp>
          <p:nvCxnSpPr>
            <p:cNvPr id="125" name="Straight Connector 124"/>
            <p:cNvCxnSpPr>
              <a:cxnSpLocks/>
              <a:stCxn id="124" idx="1"/>
            </p:cNvCxnSpPr>
            <p:nvPr/>
          </p:nvCxnSpPr>
          <p:spPr>
            <a:xfrm flipH="1" flipV="1">
              <a:off x="6565371" y="823324"/>
              <a:ext cx="172011" cy="282135"/>
            </a:xfrm>
            <a:prstGeom prst="line">
              <a:avLst/>
            </a:prstGeom>
            <a:ln w="3175">
              <a:solidFill>
                <a:srgbClr val="D34C4C"/>
              </a:solidFill>
            </a:ln>
          </p:spPr>
          <p:style>
            <a:lnRef idx="1">
              <a:schemeClr val="accent1"/>
            </a:lnRef>
            <a:fillRef idx="0">
              <a:schemeClr val="accent1"/>
            </a:fillRef>
            <a:effectRef idx="0">
              <a:schemeClr val="accent1"/>
            </a:effectRef>
            <a:fontRef idx="minor">
              <a:schemeClr val="tx1"/>
            </a:fontRef>
          </p:style>
        </p:cxnSp>
      </p:grpSp>
      <p:pic>
        <p:nvPicPr>
          <p:cNvPr id="112" name="Picture 111"/>
          <p:cNvPicPr>
            <a:picLocks noChangeAspect="1"/>
          </p:cNvPicPr>
          <p:nvPr/>
        </p:nvPicPr>
        <p:blipFill>
          <a:blip r:embed="rId5"/>
          <a:stretch>
            <a:fillRect/>
          </a:stretch>
        </p:blipFill>
        <p:spPr>
          <a:xfrm>
            <a:off x="3933092" y="1313505"/>
            <a:ext cx="361004" cy="368524"/>
          </a:xfrm>
          <a:prstGeom prst="rect">
            <a:avLst/>
          </a:prstGeom>
        </p:spPr>
      </p:pic>
      <p:pic>
        <p:nvPicPr>
          <p:cNvPr id="144" name="Picture 143"/>
          <p:cNvPicPr>
            <a:picLocks noChangeAspect="1"/>
          </p:cNvPicPr>
          <p:nvPr/>
        </p:nvPicPr>
        <p:blipFill>
          <a:blip r:embed="rId6"/>
          <a:stretch>
            <a:fillRect/>
          </a:stretch>
        </p:blipFill>
        <p:spPr>
          <a:xfrm>
            <a:off x="644751" y="3759108"/>
            <a:ext cx="353902" cy="361274"/>
          </a:xfrm>
          <a:prstGeom prst="rect">
            <a:avLst/>
          </a:prstGeom>
        </p:spPr>
      </p:pic>
      <p:pic>
        <p:nvPicPr>
          <p:cNvPr id="150" name="Picture 149"/>
          <p:cNvPicPr>
            <a:picLocks noChangeAspect="1"/>
          </p:cNvPicPr>
          <p:nvPr/>
        </p:nvPicPr>
        <p:blipFill>
          <a:blip r:embed="rId7"/>
          <a:stretch>
            <a:fillRect/>
          </a:stretch>
        </p:blipFill>
        <p:spPr>
          <a:xfrm>
            <a:off x="582612" y="4493193"/>
            <a:ext cx="359800" cy="361272"/>
          </a:xfrm>
          <a:prstGeom prst="rect">
            <a:avLst/>
          </a:prstGeom>
        </p:spPr>
      </p:pic>
      <p:pic>
        <p:nvPicPr>
          <p:cNvPr id="151" name="Picture 150"/>
          <p:cNvPicPr>
            <a:picLocks noChangeAspect="1"/>
          </p:cNvPicPr>
          <p:nvPr/>
        </p:nvPicPr>
        <p:blipFill>
          <a:blip r:embed="rId8"/>
          <a:stretch>
            <a:fillRect/>
          </a:stretch>
        </p:blipFill>
        <p:spPr>
          <a:xfrm>
            <a:off x="4747484" y="17833"/>
            <a:ext cx="372238" cy="379994"/>
          </a:xfrm>
          <a:prstGeom prst="rect">
            <a:avLst/>
          </a:prstGeom>
        </p:spPr>
      </p:pic>
      <p:pic>
        <p:nvPicPr>
          <p:cNvPr id="152" name="Picture 151"/>
          <p:cNvPicPr>
            <a:picLocks noChangeAspect="1"/>
          </p:cNvPicPr>
          <p:nvPr/>
        </p:nvPicPr>
        <p:blipFill>
          <a:blip r:embed="rId9"/>
          <a:stretch>
            <a:fillRect/>
          </a:stretch>
        </p:blipFill>
        <p:spPr>
          <a:xfrm>
            <a:off x="3921034" y="752405"/>
            <a:ext cx="378444" cy="379996"/>
          </a:xfrm>
          <a:prstGeom prst="rect">
            <a:avLst/>
          </a:prstGeom>
        </p:spPr>
      </p:pic>
      <p:pic>
        <p:nvPicPr>
          <p:cNvPr id="153" name="Picture 152"/>
          <p:cNvPicPr>
            <a:picLocks noChangeAspect="1"/>
          </p:cNvPicPr>
          <p:nvPr/>
        </p:nvPicPr>
        <p:blipFill>
          <a:blip r:embed="rId10"/>
          <a:stretch>
            <a:fillRect/>
          </a:stretch>
        </p:blipFill>
        <p:spPr>
          <a:xfrm>
            <a:off x="392298" y="5674020"/>
            <a:ext cx="383786" cy="391782"/>
          </a:xfrm>
          <a:prstGeom prst="rect">
            <a:avLst/>
          </a:prstGeom>
        </p:spPr>
      </p:pic>
      <p:pic>
        <p:nvPicPr>
          <p:cNvPr id="154" name="Picture 153"/>
          <p:cNvPicPr>
            <a:picLocks noChangeAspect="1"/>
          </p:cNvPicPr>
          <p:nvPr/>
        </p:nvPicPr>
        <p:blipFill>
          <a:blip r:embed="rId11"/>
          <a:stretch>
            <a:fillRect/>
          </a:stretch>
        </p:blipFill>
        <p:spPr>
          <a:xfrm>
            <a:off x="393531" y="4811668"/>
            <a:ext cx="390182" cy="391782"/>
          </a:xfrm>
          <a:prstGeom prst="rect">
            <a:avLst/>
          </a:prstGeom>
        </p:spPr>
      </p:pic>
      <p:grpSp>
        <p:nvGrpSpPr>
          <p:cNvPr id="173" name="Group 172"/>
          <p:cNvGrpSpPr/>
          <p:nvPr/>
        </p:nvGrpSpPr>
        <p:grpSpPr>
          <a:xfrm>
            <a:off x="5063937" y="295563"/>
            <a:ext cx="2989311" cy="585023"/>
            <a:chOff x="6221066" y="903732"/>
            <a:chExt cx="2920710" cy="585023"/>
          </a:xfrm>
        </p:grpSpPr>
        <p:sp>
          <p:nvSpPr>
            <p:cNvPr id="174" name="TextBox 173"/>
            <p:cNvSpPr txBox="1"/>
            <p:nvPr/>
          </p:nvSpPr>
          <p:spPr>
            <a:xfrm>
              <a:off x="6237416" y="1150201"/>
              <a:ext cx="2904360" cy="338554"/>
            </a:xfrm>
            <a:prstGeom prst="rect">
              <a:avLst/>
            </a:prstGeom>
            <a:solidFill>
              <a:schemeClr val="bg1"/>
            </a:solidFill>
          </p:spPr>
          <p:txBody>
            <a:bodyPr wrap="square" rtlCol="0">
              <a:spAutoFit/>
            </a:bodyPr>
            <a:lstStyle/>
            <a:p>
              <a:r>
                <a:rPr lang="en-US" sz="1600" dirty="0">
                  <a:solidFill>
                    <a:srgbClr val="548235"/>
                  </a:solidFill>
                  <a:latin typeface="Century Gothic" panose="020B0502020202020204" pitchFamily="34" charset="0"/>
                  <a:cs typeface="Courier New" pitchFamily="49" charset="0"/>
                </a:rPr>
                <a:t>Men heavier internet users</a:t>
              </a:r>
            </a:p>
          </p:txBody>
        </p:sp>
        <p:cxnSp>
          <p:nvCxnSpPr>
            <p:cNvPr id="175" name="Straight Connector 174"/>
            <p:cNvCxnSpPr>
              <a:cxnSpLocks/>
            </p:cNvCxnSpPr>
            <p:nvPr/>
          </p:nvCxnSpPr>
          <p:spPr>
            <a:xfrm flipH="1" flipV="1">
              <a:off x="6221066" y="903732"/>
              <a:ext cx="194634" cy="186700"/>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1086842" y="1269357"/>
            <a:ext cx="2716205" cy="338554"/>
            <a:chOff x="6553149" y="837898"/>
            <a:chExt cx="2653873" cy="338554"/>
          </a:xfrm>
        </p:grpSpPr>
        <p:sp>
          <p:nvSpPr>
            <p:cNvPr id="177" name="TextBox 176"/>
            <p:cNvSpPr txBox="1"/>
            <p:nvPr/>
          </p:nvSpPr>
          <p:spPr>
            <a:xfrm>
              <a:off x="6553149" y="837898"/>
              <a:ext cx="2265229" cy="338554"/>
            </a:xfrm>
            <a:prstGeom prst="rect">
              <a:avLst/>
            </a:prstGeom>
            <a:solidFill>
              <a:schemeClr val="bg1"/>
            </a:solidFill>
          </p:spPr>
          <p:txBody>
            <a:bodyPr wrap="square" rtlCol="0">
              <a:spAutoFit/>
            </a:bodyPr>
            <a:lstStyle/>
            <a:p>
              <a:pPr algn="r"/>
              <a:r>
                <a:rPr lang="en-US" sz="1600" dirty="0">
                  <a:solidFill>
                    <a:srgbClr val="0070C0"/>
                  </a:solidFill>
                  <a:latin typeface="Century Gothic" panose="020B0502020202020204" pitchFamily="34" charset="0"/>
                  <a:cs typeface="Courier New" pitchFamily="49" charset="0"/>
                </a:rPr>
                <a:t>Not much difference</a:t>
              </a:r>
            </a:p>
          </p:txBody>
        </p:sp>
        <p:cxnSp>
          <p:nvCxnSpPr>
            <p:cNvPr id="178" name="Straight Connector 177"/>
            <p:cNvCxnSpPr>
              <a:cxnSpLocks/>
              <a:stCxn id="177" idx="3"/>
            </p:cNvCxnSpPr>
            <p:nvPr/>
          </p:nvCxnSpPr>
          <p:spPr>
            <a:xfrm flipV="1">
              <a:off x="8818378" y="910249"/>
              <a:ext cx="388644" cy="96926"/>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895860" y="4702469"/>
            <a:ext cx="2522433" cy="584775"/>
            <a:chOff x="6352293" y="-6863"/>
            <a:chExt cx="2464547" cy="584775"/>
          </a:xfrm>
        </p:grpSpPr>
        <p:sp>
          <p:nvSpPr>
            <p:cNvPr id="182" name="TextBox 181"/>
            <p:cNvSpPr txBox="1"/>
            <p:nvPr/>
          </p:nvSpPr>
          <p:spPr>
            <a:xfrm>
              <a:off x="6807582" y="-6863"/>
              <a:ext cx="2009258" cy="584775"/>
            </a:xfrm>
            <a:prstGeom prst="rect">
              <a:avLst/>
            </a:prstGeom>
            <a:solidFill>
              <a:schemeClr val="bg1"/>
            </a:solidFill>
          </p:spPr>
          <p:txBody>
            <a:bodyPr wrap="square" rtlCol="0">
              <a:spAutoFit/>
            </a:bodyPr>
            <a:lstStyle/>
            <a:p>
              <a:r>
                <a:rPr lang="en-US" sz="1600" dirty="0">
                  <a:solidFill>
                    <a:srgbClr val="7F6000"/>
                  </a:solidFill>
                  <a:latin typeface="Century Gothic" panose="020B0502020202020204" pitchFamily="34" charset="0"/>
                  <a:cs typeface="Courier New" pitchFamily="49" charset="0"/>
                </a:rPr>
                <a:t>Women - heavier </a:t>
              </a:r>
            </a:p>
            <a:p>
              <a:r>
                <a:rPr lang="en-US" sz="1600" dirty="0">
                  <a:solidFill>
                    <a:srgbClr val="7F6000"/>
                  </a:solidFill>
                  <a:latin typeface="Century Gothic" panose="020B0502020202020204" pitchFamily="34" charset="0"/>
                  <a:cs typeface="Courier New" pitchFamily="49" charset="0"/>
                </a:rPr>
                <a:t>magazine readers</a:t>
              </a:r>
            </a:p>
          </p:txBody>
        </p:sp>
        <p:cxnSp>
          <p:nvCxnSpPr>
            <p:cNvPr id="185" name="Straight Connector 184"/>
            <p:cNvCxnSpPr>
              <a:cxnSpLocks/>
              <a:stCxn id="182" idx="1"/>
            </p:cNvCxnSpPr>
            <p:nvPr/>
          </p:nvCxnSpPr>
          <p:spPr>
            <a:xfrm flipH="1">
              <a:off x="6352293" y="285525"/>
              <a:ext cx="455288" cy="0"/>
            </a:xfrm>
            <a:prstGeom prst="line">
              <a:avLst/>
            </a:prstGeom>
            <a:ln w="3175">
              <a:solidFill>
                <a:srgbClr val="7F6000"/>
              </a:solidFill>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996916" y="3528491"/>
            <a:ext cx="4052427" cy="345011"/>
            <a:chOff x="6405942" y="936182"/>
            <a:chExt cx="3959430" cy="345011"/>
          </a:xfrm>
        </p:grpSpPr>
        <p:sp>
          <p:nvSpPr>
            <p:cNvPr id="187" name="TextBox 186"/>
            <p:cNvSpPr txBox="1"/>
            <p:nvPr/>
          </p:nvSpPr>
          <p:spPr>
            <a:xfrm>
              <a:off x="6737382" y="936182"/>
              <a:ext cx="3627990" cy="338554"/>
            </a:xfrm>
            <a:prstGeom prst="rect">
              <a:avLst/>
            </a:prstGeom>
            <a:solidFill>
              <a:schemeClr val="bg1"/>
            </a:solidFill>
          </p:spPr>
          <p:txBody>
            <a:bodyPr wrap="square" rtlCol="0">
              <a:spAutoFit/>
            </a:bodyPr>
            <a:lstStyle/>
            <a:p>
              <a:r>
                <a:rPr lang="en-US" sz="1600" dirty="0">
                  <a:solidFill>
                    <a:srgbClr val="7030A0"/>
                  </a:solidFill>
                  <a:latin typeface="Century Gothic" panose="020B0502020202020204" pitchFamily="34" charset="0"/>
                  <a:cs typeface="Courier New" pitchFamily="49" charset="0"/>
                </a:rPr>
                <a:t>Men - heavier newspaper readers</a:t>
              </a:r>
            </a:p>
          </p:txBody>
        </p:sp>
        <p:cxnSp>
          <p:nvCxnSpPr>
            <p:cNvPr id="188" name="Straight Connector 187"/>
            <p:cNvCxnSpPr>
              <a:cxnSpLocks/>
            </p:cNvCxnSpPr>
            <p:nvPr/>
          </p:nvCxnSpPr>
          <p:spPr>
            <a:xfrm flipH="1">
              <a:off x="6405942" y="1150442"/>
              <a:ext cx="351699" cy="130751"/>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693071" y="4456776"/>
            <a:ext cx="7881499" cy="1806576"/>
            <a:chOff x="3693071" y="4456776"/>
            <a:chExt cx="7881499" cy="1806576"/>
          </a:xfrm>
        </p:grpSpPr>
        <p:sp>
          <p:nvSpPr>
            <p:cNvPr id="98" name="Rectangle 97"/>
            <p:cNvSpPr/>
            <p:nvPr/>
          </p:nvSpPr>
          <p:spPr>
            <a:xfrm>
              <a:off x="3693071" y="4456776"/>
              <a:ext cx="7881499" cy="180657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10107431" y="4981575"/>
              <a:ext cx="1182418" cy="307777"/>
            </a:xfrm>
            <a:prstGeom prst="rect">
              <a:avLst/>
            </a:prstGeom>
            <a:noFill/>
            <a:ln w="3175">
              <a:noFill/>
            </a:ln>
          </p:spPr>
          <p:txBody>
            <a:bodyPr wrap="square" rtlCol="0">
              <a:spAutoFit/>
            </a:bodyPr>
            <a:lstStyle/>
            <a:p>
              <a:pPr algn="ctr"/>
              <a:r>
                <a:rPr lang="en-US" sz="1400" b="1" dirty="0">
                  <a:solidFill>
                    <a:srgbClr val="CE3838"/>
                  </a:solidFill>
                  <a:latin typeface="Century Gothic" panose="020B0502020202020204" pitchFamily="34" charset="0"/>
                </a:rPr>
                <a:t>TV </a:t>
              </a:r>
              <a:r>
                <a:rPr lang="en-US" sz="1400" b="1" baseline="30000" dirty="0">
                  <a:solidFill>
                    <a:srgbClr val="CE3838"/>
                  </a:solidFill>
                  <a:latin typeface="Century Gothic" panose="020B0502020202020204" pitchFamily="34" charset="0"/>
                </a:rPr>
                <a:t>1</a:t>
              </a:r>
            </a:p>
          </p:txBody>
        </p:sp>
        <p:sp>
          <p:nvSpPr>
            <p:cNvPr id="128" name="TextBox 127"/>
            <p:cNvSpPr txBox="1"/>
            <p:nvPr/>
          </p:nvSpPr>
          <p:spPr>
            <a:xfrm>
              <a:off x="9974294" y="5933004"/>
              <a:ext cx="1372492" cy="246221"/>
            </a:xfrm>
            <a:prstGeom prst="rect">
              <a:avLst/>
            </a:prstGeom>
            <a:noFill/>
          </p:spPr>
          <p:txBody>
            <a:bodyPr wrap="none" rtlCol="0">
              <a:spAutoFit/>
            </a:bodyPr>
            <a:lstStyle/>
            <a:p>
              <a:pPr algn="ctr"/>
              <a:r>
                <a:rPr lang="en-US" sz="1000" baseline="30000" dirty="0">
                  <a:solidFill>
                    <a:srgbClr val="C00000"/>
                  </a:solidFill>
                </a:rPr>
                <a:t>1</a:t>
              </a:r>
              <a:r>
                <a:rPr lang="en-US" sz="1000" dirty="0">
                  <a:solidFill>
                    <a:srgbClr val="C00000"/>
                  </a:solidFill>
                </a:rPr>
                <a:t> </a:t>
              </a:r>
              <a:r>
                <a:rPr lang="en-US" sz="1000" dirty="0" err="1">
                  <a:solidFill>
                    <a:srgbClr val="C00000"/>
                  </a:solidFill>
                </a:rPr>
                <a:t>Sp</a:t>
              </a:r>
              <a:r>
                <a:rPr lang="en-US" sz="1000" dirty="0">
                  <a:solidFill>
                    <a:srgbClr val="C00000"/>
                  </a:solidFill>
                </a:rPr>
                <a:t>/Fall 2016 </a:t>
              </a:r>
              <a:r>
                <a:rPr lang="en-US" sz="1000" dirty="0" err="1">
                  <a:solidFill>
                    <a:srgbClr val="C00000"/>
                  </a:solidFill>
                </a:rPr>
                <a:t>Numeris</a:t>
              </a:r>
              <a:endParaRPr lang="en-US" sz="1000" dirty="0">
                <a:solidFill>
                  <a:srgbClr val="C00000"/>
                </a:solidFill>
              </a:endParaRPr>
            </a:p>
          </p:txBody>
        </p:sp>
        <p:sp>
          <p:nvSpPr>
            <p:cNvPr id="129" name="TextBox 128"/>
            <p:cNvSpPr txBox="1"/>
            <p:nvPr/>
          </p:nvSpPr>
          <p:spPr>
            <a:xfrm>
              <a:off x="5475523" y="4599304"/>
              <a:ext cx="4361595"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French Adults 18+ </a:t>
              </a:r>
              <a:r>
                <a:rPr lang="en-US" sz="1400" b="1" u="sng" dirty="0">
                  <a:latin typeface="Century Gothic" panose="020B0502020202020204" pitchFamily="34" charset="0"/>
                </a:rPr>
                <a:t>2017</a:t>
              </a:r>
              <a:r>
                <a:rPr lang="en-US" sz="1400" baseline="30000" dirty="0">
                  <a:latin typeface="Century Gothic" panose="020B0502020202020204" pitchFamily="34" charset="0"/>
                </a:rPr>
                <a:t> </a:t>
              </a:r>
              <a:r>
                <a:rPr lang="en-US" sz="1400" dirty="0">
                  <a:latin typeface="Century Gothic" panose="020B0502020202020204" pitchFamily="34" charset="0"/>
                </a:rPr>
                <a:t>Weekly Reach + Minutes</a:t>
              </a:r>
            </a:p>
          </p:txBody>
        </p:sp>
        <p:cxnSp>
          <p:nvCxnSpPr>
            <p:cNvPr id="11" name="Straight Connector 10"/>
            <p:cNvCxnSpPr/>
            <p:nvPr/>
          </p:nvCxnSpPr>
          <p:spPr>
            <a:xfrm>
              <a:off x="3900108" y="4918867"/>
              <a:ext cx="7467425" cy="0"/>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8495356" y="4981575"/>
              <a:ext cx="1339752" cy="307777"/>
            </a:xfrm>
            <a:prstGeom prst="rect">
              <a:avLst/>
            </a:prstGeom>
            <a:noFill/>
            <a:ln w="3175">
              <a:noFill/>
            </a:ln>
          </p:spPr>
          <p:txBody>
            <a:bodyPr wrap="square" rtlCol="0">
              <a:spAutoFit/>
            </a:bodyPr>
            <a:lstStyle/>
            <a:p>
              <a:pPr algn="ctr"/>
              <a:r>
                <a:rPr lang="en-US" sz="1400" b="1" dirty="0">
                  <a:solidFill>
                    <a:srgbClr val="0070C0"/>
                  </a:solidFill>
                  <a:latin typeface="Century Gothic" panose="020B0502020202020204" pitchFamily="34" charset="0"/>
                </a:rPr>
                <a:t>RADIO</a:t>
              </a:r>
              <a:r>
                <a:rPr lang="en-US" sz="1400" b="1" baseline="30000" dirty="0">
                  <a:solidFill>
                    <a:srgbClr val="0070C0"/>
                  </a:solidFill>
                  <a:latin typeface="Century Gothic" panose="020B0502020202020204" pitchFamily="34" charset="0"/>
                </a:rPr>
                <a:t> 1</a:t>
              </a:r>
            </a:p>
          </p:txBody>
        </p:sp>
        <p:sp>
          <p:nvSpPr>
            <p:cNvPr id="140" name="TextBox 139"/>
            <p:cNvSpPr txBox="1"/>
            <p:nvPr/>
          </p:nvSpPr>
          <p:spPr>
            <a:xfrm>
              <a:off x="8490952" y="5933004"/>
              <a:ext cx="1196161" cy="246221"/>
            </a:xfrm>
            <a:prstGeom prst="rect">
              <a:avLst/>
            </a:prstGeom>
            <a:noFill/>
          </p:spPr>
          <p:txBody>
            <a:bodyPr wrap="none" rtlCol="0">
              <a:spAutoFit/>
            </a:bodyPr>
            <a:lstStyle/>
            <a:p>
              <a:pPr algn="ctr"/>
              <a:r>
                <a:rPr lang="en-US" sz="1000" baseline="30000" dirty="0">
                  <a:solidFill>
                    <a:srgbClr val="0070C0"/>
                  </a:solidFill>
                </a:rPr>
                <a:t>1</a:t>
              </a:r>
              <a:r>
                <a:rPr lang="en-US" sz="1000" dirty="0">
                  <a:solidFill>
                    <a:srgbClr val="0070C0"/>
                  </a:solidFill>
                </a:rPr>
                <a:t> Fall 2016 </a:t>
              </a:r>
              <a:r>
                <a:rPr lang="en-US" sz="1000" dirty="0" err="1">
                  <a:solidFill>
                    <a:srgbClr val="0070C0"/>
                  </a:solidFill>
                </a:rPr>
                <a:t>Numeris</a:t>
              </a:r>
              <a:endParaRPr lang="en-US" sz="1000" dirty="0">
                <a:solidFill>
                  <a:srgbClr val="0070C0"/>
                </a:solidFill>
              </a:endParaRPr>
            </a:p>
          </p:txBody>
        </p:sp>
        <p:cxnSp>
          <p:nvCxnSpPr>
            <p:cNvPr id="13" name="Straight Connector 12"/>
            <p:cNvCxnSpPr/>
            <p:nvPr/>
          </p:nvCxnSpPr>
          <p:spPr>
            <a:xfrm>
              <a:off x="9951522" y="5261522"/>
              <a:ext cx="135976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527650" y="5261522"/>
              <a:ext cx="123125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6757495" y="4981575"/>
              <a:ext cx="1479915" cy="307777"/>
            </a:xfrm>
            <a:prstGeom prst="rect">
              <a:avLst/>
            </a:prstGeom>
            <a:noFill/>
            <a:ln w="3175">
              <a:noFill/>
            </a:ln>
          </p:spPr>
          <p:txBody>
            <a:bodyPr wrap="square" rtlCol="0">
              <a:spAutoFit/>
            </a:bodyPr>
            <a:lstStyle/>
            <a:p>
              <a:pPr algn="ctr"/>
              <a:r>
                <a:rPr lang="en-US" sz="1400" b="1" dirty="0">
                  <a:solidFill>
                    <a:srgbClr val="7030A0"/>
                  </a:solidFill>
                  <a:latin typeface="Century Gothic" panose="020B0502020202020204" pitchFamily="34" charset="0"/>
                </a:rPr>
                <a:t>NEWSPAPER </a:t>
              </a:r>
              <a:r>
                <a:rPr lang="en-US" sz="1400" b="1" baseline="30000" dirty="0">
                  <a:solidFill>
                    <a:srgbClr val="7030A0"/>
                  </a:solidFill>
                  <a:latin typeface="Century Gothic" panose="020B0502020202020204" pitchFamily="34" charset="0"/>
                </a:rPr>
                <a:t>1</a:t>
              </a:r>
            </a:p>
          </p:txBody>
        </p:sp>
        <p:cxnSp>
          <p:nvCxnSpPr>
            <p:cNvPr id="146" name="Straight Connector 145"/>
            <p:cNvCxnSpPr/>
            <p:nvPr/>
          </p:nvCxnSpPr>
          <p:spPr>
            <a:xfrm>
              <a:off x="6892215" y="5261522"/>
              <a:ext cx="121047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6919811" y="5933004"/>
              <a:ext cx="1149674" cy="246221"/>
            </a:xfrm>
            <a:prstGeom prst="rect">
              <a:avLst/>
            </a:prstGeom>
            <a:noFill/>
          </p:spPr>
          <p:txBody>
            <a:bodyPr wrap="none" rtlCol="0">
              <a:spAutoFit/>
            </a:bodyPr>
            <a:lstStyle/>
            <a:p>
              <a:pPr algn="ctr"/>
              <a:r>
                <a:rPr lang="en-US" sz="1000" baseline="30000" dirty="0">
                  <a:solidFill>
                    <a:srgbClr val="7030A0"/>
                  </a:solidFill>
                </a:rPr>
                <a:t>1</a:t>
              </a:r>
              <a:r>
                <a:rPr lang="en-US" sz="1000" dirty="0">
                  <a:solidFill>
                    <a:srgbClr val="7030A0"/>
                  </a:solidFill>
                </a:rPr>
                <a:t> Q1 2017 </a:t>
              </a:r>
              <a:r>
                <a:rPr lang="en-US" sz="1000" dirty="0" err="1">
                  <a:solidFill>
                    <a:srgbClr val="7030A0"/>
                  </a:solidFill>
                </a:rPr>
                <a:t>Vividata</a:t>
              </a:r>
              <a:endParaRPr lang="en-US" sz="1000" dirty="0">
                <a:solidFill>
                  <a:srgbClr val="7030A0"/>
                </a:solidFill>
              </a:endParaRPr>
            </a:p>
          </p:txBody>
        </p:sp>
        <p:sp>
          <p:nvSpPr>
            <p:cNvPr id="155" name="TextBox 154"/>
            <p:cNvSpPr txBox="1"/>
            <p:nvPr/>
          </p:nvSpPr>
          <p:spPr>
            <a:xfrm>
              <a:off x="5217572" y="4981575"/>
              <a:ext cx="1479915" cy="307777"/>
            </a:xfrm>
            <a:prstGeom prst="rect">
              <a:avLst/>
            </a:prstGeom>
            <a:noFill/>
            <a:ln w="3175">
              <a:noFill/>
            </a:ln>
          </p:spPr>
          <p:txBody>
            <a:bodyPr wrap="square" rtlCol="0">
              <a:spAutoFit/>
            </a:bodyPr>
            <a:lstStyle/>
            <a:p>
              <a:pPr algn="ctr"/>
              <a:r>
                <a:rPr lang="en-US" sz="1400" b="1" dirty="0">
                  <a:solidFill>
                    <a:srgbClr val="7F6000"/>
                  </a:solidFill>
                  <a:latin typeface="Century Gothic" panose="020B0502020202020204" pitchFamily="34" charset="0"/>
                </a:rPr>
                <a:t>MAGAZINE </a:t>
              </a:r>
              <a:r>
                <a:rPr lang="en-US" sz="1400" b="1" baseline="30000" dirty="0">
                  <a:solidFill>
                    <a:srgbClr val="7F6000"/>
                  </a:solidFill>
                  <a:latin typeface="Century Gothic" panose="020B0502020202020204" pitchFamily="34" charset="0"/>
                </a:rPr>
                <a:t>1</a:t>
              </a:r>
            </a:p>
          </p:txBody>
        </p:sp>
        <p:sp>
          <p:nvSpPr>
            <p:cNvPr id="157" name="TextBox 156"/>
            <p:cNvSpPr txBox="1"/>
            <p:nvPr/>
          </p:nvSpPr>
          <p:spPr>
            <a:xfrm>
              <a:off x="5379888" y="5933004"/>
              <a:ext cx="1149674" cy="246221"/>
            </a:xfrm>
            <a:prstGeom prst="rect">
              <a:avLst/>
            </a:prstGeom>
            <a:noFill/>
          </p:spPr>
          <p:txBody>
            <a:bodyPr wrap="none" rtlCol="0">
              <a:spAutoFit/>
            </a:bodyPr>
            <a:lstStyle/>
            <a:p>
              <a:pPr algn="ctr"/>
              <a:r>
                <a:rPr lang="en-US" sz="1000" baseline="30000" dirty="0">
                  <a:solidFill>
                    <a:srgbClr val="7F6000"/>
                  </a:solidFill>
                </a:rPr>
                <a:t>1</a:t>
              </a:r>
              <a:r>
                <a:rPr lang="en-US" sz="1000" dirty="0">
                  <a:solidFill>
                    <a:srgbClr val="7F6000"/>
                  </a:solidFill>
                </a:rPr>
                <a:t> Q1 2017 </a:t>
              </a:r>
              <a:r>
                <a:rPr lang="en-US" sz="1000" dirty="0" err="1">
                  <a:solidFill>
                    <a:srgbClr val="7F6000"/>
                  </a:solidFill>
                </a:rPr>
                <a:t>Vividata</a:t>
              </a:r>
              <a:endParaRPr lang="en-US" sz="1000" dirty="0">
                <a:solidFill>
                  <a:srgbClr val="7F6000"/>
                </a:solidFill>
              </a:endParaRPr>
            </a:p>
          </p:txBody>
        </p:sp>
        <p:sp>
          <p:nvSpPr>
            <p:cNvPr id="161" name="TextBox 160"/>
            <p:cNvSpPr txBox="1"/>
            <p:nvPr/>
          </p:nvSpPr>
          <p:spPr>
            <a:xfrm>
              <a:off x="3796049" y="4981575"/>
              <a:ext cx="1479915" cy="307777"/>
            </a:xfrm>
            <a:prstGeom prst="rect">
              <a:avLst/>
            </a:prstGeom>
            <a:noFill/>
            <a:ln w="3175">
              <a:noFill/>
            </a:ln>
          </p:spPr>
          <p:txBody>
            <a:bodyPr wrap="square" rtlCol="0">
              <a:spAutoFit/>
            </a:bodyPr>
            <a:lstStyle/>
            <a:p>
              <a:pPr algn="ctr"/>
              <a:r>
                <a:rPr lang="en-US" sz="1400" b="1" dirty="0">
                  <a:solidFill>
                    <a:srgbClr val="548235"/>
                  </a:solidFill>
                  <a:latin typeface="Century Gothic" panose="020B0502020202020204" pitchFamily="34" charset="0"/>
                </a:rPr>
                <a:t>INTERNET </a:t>
              </a:r>
              <a:r>
                <a:rPr lang="en-US" sz="1400" b="1" baseline="30000" dirty="0">
                  <a:solidFill>
                    <a:srgbClr val="548235"/>
                  </a:solidFill>
                  <a:latin typeface="Century Gothic" panose="020B0502020202020204" pitchFamily="34" charset="0"/>
                </a:rPr>
                <a:t>1</a:t>
              </a:r>
            </a:p>
          </p:txBody>
        </p:sp>
        <p:sp>
          <p:nvSpPr>
            <p:cNvPr id="163" name="TextBox 162"/>
            <p:cNvSpPr txBox="1"/>
            <p:nvPr/>
          </p:nvSpPr>
          <p:spPr>
            <a:xfrm>
              <a:off x="3895049" y="5933004"/>
              <a:ext cx="1276311" cy="246221"/>
            </a:xfrm>
            <a:prstGeom prst="rect">
              <a:avLst/>
            </a:prstGeom>
            <a:noFill/>
          </p:spPr>
          <p:txBody>
            <a:bodyPr wrap="none" rtlCol="0">
              <a:spAutoFit/>
            </a:bodyPr>
            <a:lstStyle/>
            <a:p>
              <a:pPr algn="ctr"/>
              <a:r>
                <a:rPr lang="en-US" sz="1000" baseline="30000" dirty="0">
                  <a:solidFill>
                    <a:srgbClr val="548235"/>
                  </a:solidFill>
                </a:rPr>
                <a:t>1</a:t>
              </a:r>
              <a:r>
                <a:rPr lang="en-US" sz="1000" dirty="0">
                  <a:solidFill>
                    <a:srgbClr val="548235"/>
                  </a:solidFill>
                </a:rPr>
                <a:t> July 2017 comScore</a:t>
              </a:r>
            </a:p>
          </p:txBody>
        </p:sp>
        <p:cxnSp>
          <p:nvCxnSpPr>
            <p:cNvPr id="170" name="Straight Connector 169"/>
            <p:cNvCxnSpPr/>
            <p:nvPr/>
          </p:nvCxnSpPr>
          <p:spPr>
            <a:xfrm>
              <a:off x="5362658" y="5261522"/>
              <a:ext cx="1210474" cy="0"/>
            </a:xfrm>
            <a:prstGeom prst="line">
              <a:avLst/>
            </a:prstGeom>
            <a:ln>
              <a:solidFill>
                <a:srgbClr val="7F6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3917461" y="5261522"/>
              <a:ext cx="1210474" cy="0"/>
            </a:xfrm>
            <a:prstGeom prst="line">
              <a:avLst/>
            </a:prstGeom>
            <a:ln>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168" name="TextBox 167"/>
          <p:cNvSpPr txBox="1"/>
          <p:nvPr/>
        </p:nvSpPr>
        <p:spPr>
          <a:xfrm>
            <a:off x="10198770" y="5263294"/>
            <a:ext cx="1113131"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99%  1,860</a:t>
            </a:r>
          </a:p>
        </p:txBody>
      </p:sp>
      <p:pic>
        <p:nvPicPr>
          <p:cNvPr id="179" name="Picture 178"/>
          <p:cNvPicPr>
            <a:picLocks noChangeAspect="1"/>
          </p:cNvPicPr>
          <p:nvPr/>
        </p:nvPicPr>
        <p:blipFill>
          <a:blip r:embed="rId3"/>
          <a:stretch>
            <a:fillRect/>
          </a:stretch>
        </p:blipFill>
        <p:spPr>
          <a:xfrm>
            <a:off x="9873935" y="5263294"/>
            <a:ext cx="382000" cy="389960"/>
          </a:xfrm>
          <a:prstGeom prst="rect">
            <a:avLst/>
          </a:prstGeom>
        </p:spPr>
      </p:pic>
      <p:sp>
        <p:nvSpPr>
          <p:cNvPr id="171" name="TextBox 170"/>
          <p:cNvSpPr txBox="1"/>
          <p:nvPr/>
        </p:nvSpPr>
        <p:spPr>
          <a:xfrm>
            <a:off x="10206386" y="5509798"/>
            <a:ext cx="1095969" cy="335989"/>
          </a:xfrm>
          <a:prstGeom prst="rect">
            <a:avLst/>
          </a:prstGeom>
          <a:noFill/>
          <a:ln w="3175">
            <a:noFill/>
          </a:ln>
        </p:spPr>
        <p:txBody>
          <a:bodyPr wrap="square" rtlCol="0">
            <a:spAutoFit/>
          </a:bodyPr>
          <a:lstStyle/>
          <a:p>
            <a:pPr algn="r">
              <a:lnSpc>
                <a:spcPts val="1900"/>
              </a:lnSpc>
            </a:pPr>
            <a:r>
              <a:rPr lang="en-US" sz="1400" dirty="0">
                <a:solidFill>
                  <a:srgbClr val="CE3838"/>
                </a:solidFill>
                <a:latin typeface="Century Gothic" panose="020B0502020202020204" pitchFamily="34" charset="0"/>
              </a:rPr>
              <a:t>99%  2,088</a:t>
            </a:r>
          </a:p>
        </p:txBody>
      </p:sp>
      <p:pic>
        <p:nvPicPr>
          <p:cNvPr id="180" name="Picture 179"/>
          <p:cNvPicPr>
            <a:picLocks noChangeAspect="1"/>
          </p:cNvPicPr>
          <p:nvPr/>
        </p:nvPicPr>
        <p:blipFill>
          <a:blip r:embed="rId4"/>
          <a:stretch>
            <a:fillRect/>
          </a:stretch>
        </p:blipFill>
        <p:spPr>
          <a:xfrm>
            <a:off x="9870750" y="5509798"/>
            <a:ext cx="388370" cy="389962"/>
          </a:xfrm>
          <a:prstGeom prst="rect">
            <a:avLst/>
          </a:prstGeom>
        </p:spPr>
      </p:pic>
      <p:sp>
        <p:nvSpPr>
          <p:cNvPr id="131" name="TextBox 130"/>
          <p:cNvSpPr txBox="1"/>
          <p:nvPr/>
        </p:nvSpPr>
        <p:spPr>
          <a:xfrm>
            <a:off x="8846859" y="5263294"/>
            <a:ext cx="965381" cy="33598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88%  989</a:t>
            </a:r>
          </a:p>
        </p:txBody>
      </p:sp>
      <p:pic>
        <p:nvPicPr>
          <p:cNvPr id="132" name="Picture 131"/>
          <p:cNvPicPr>
            <a:picLocks noChangeAspect="1"/>
          </p:cNvPicPr>
          <p:nvPr/>
        </p:nvPicPr>
        <p:blipFill>
          <a:blip r:embed="rId5"/>
          <a:stretch>
            <a:fillRect/>
          </a:stretch>
        </p:blipFill>
        <p:spPr>
          <a:xfrm>
            <a:off x="8501588" y="5263294"/>
            <a:ext cx="373804" cy="381592"/>
          </a:xfrm>
          <a:prstGeom prst="rect">
            <a:avLst/>
          </a:prstGeom>
        </p:spPr>
      </p:pic>
      <p:pic>
        <p:nvPicPr>
          <p:cNvPr id="138" name="Picture 137"/>
          <p:cNvPicPr>
            <a:picLocks noChangeAspect="1"/>
          </p:cNvPicPr>
          <p:nvPr/>
        </p:nvPicPr>
        <p:blipFill>
          <a:blip r:embed="rId12"/>
          <a:stretch>
            <a:fillRect/>
          </a:stretch>
        </p:blipFill>
        <p:spPr>
          <a:xfrm>
            <a:off x="8498473" y="5509798"/>
            <a:ext cx="380034" cy="381592"/>
          </a:xfrm>
          <a:prstGeom prst="rect">
            <a:avLst/>
          </a:prstGeom>
        </p:spPr>
      </p:pic>
      <p:sp>
        <p:nvSpPr>
          <p:cNvPr id="139" name="TextBox 138"/>
          <p:cNvSpPr txBox="1"/>
          <p:nvPr/>
        </p:nvSpPr>
        <p:spPr>
          <a:xfrm>
            <a:off x="8872430" y="5509798"/>
            <a:ext cx="939810" cy="33598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90%  944</a:t>
            </a:r>
          </a:p>
        </p:txBody>
      </p:sp>
      <p:sp>
        <p:nvSpPr>
          <p:cNvPr id="143" name="TextBox 142"/>
          <p:cNvSpPr txBox="1"/>
          <p:nvPr/>
        </p:nvSpPr>
        <p:spPr>
          <a:xfrm>
            <a:off x="7258763" y="5263294"/>
            <a:ext cx="895502" cy="33598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65%   81</a:t>
            </a:r>
          </a:p>
        </p:txBody>
      </p:sp>
      <p:pic>
        <p:nvPicPr>
          <p:cNvPr id="145" name="Picture 144"/>
          <p:cNvPicPr>
            <a:picLocks noChangeAspect="1"/>
          </p:cNvPicPr>
          <p:nvPr/>
        </p:nvPicPr>
        <p:blipFill>
          <a:blip r:embed="rId6"/>
          <a:stretch>
            <a:fillRect/>
          </a:stretch>
        </p:blipFill>
        <p:spPr>
          <a:xfrm>
            <a:off x="6914995" y="5263294"/>
            <a:ext cx="370170" cy="377880"/>
          </a:xfrm>
          <a:prstGeom prst="rect">
            <a:avLst/>
          </a:prstGeom>
        </p:spPr>
      </p:pic>
      <p:pic>
        <p:nvPicPr>
          <p:cNvPr id="148" name="Picture 147"/>
          <p:cNvPicPr>
            <a:picLocks noChangeAspect="1"/>
          </p:cNvPicPr>
          <p:nvPr/>
        </p:nvPicPr>
        <p:blipFill>
          <a:blip r:embed="rId7"/>
          <a:stretch>
            <a:fillRect/>
          </a:stretch>
        </p:blipFill>
        <p:spPr>
          <a:xfrm>
            <a:off x="6911909" y="5509798"/>
            <a:ext cx="376342" cy="377884"/>
          </a:xfrm>
          <a:prstGeom prst="rect">
            <a:avLst/>
          </a:prstGeom>
        </p:spPr>
      </p:pic>
      <p:sp>
        <p:nvSpPr>
          <p:cNvPr id="149" name="TextBox 148"/>
          <p:cNvSpPr txBox="1"/>
          <p:nvPr/>
        </p:nvSpPr>
        <p:spPr>
          <a:xfrm>
            <a:off x="7258763" y="5509798"/>
            <a:ext cx="895502" cy="33598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58%   56</a:t>
            </a:r>
          </a:p>
        </p:txBody>
      </p:sp>
      <p:sp>
        <p:nvSpPr>
          <p:cNvPr id="156" name="TextBox 155"/>
          <p:cNvSpPr txBox="1"/>
          <p:nvPr/>
        </p:nvSpPr>
        <p:spPr>
          <a:xfrm>
            <a:off x="5718840" y="5263294"/>
            <a:ext cx="895502" cy="33598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47%   16</a:t>
            </a:r>
          </a:p>
        </p:txBody>
      </p:sp>
      <p:sp>
        <p:nvSpPr>
          <p:cNvPr id="158" name="TextBox 157"/>
          <p:cNvSpPr txBox="1"/>
          <p:nvPr/>
        </p:nvSpPr>
        <p:spPr>
          <a:xfrm>
            <a:off x="5718840" y="5509798"/>
            <a:ext cx="895502" cy="33598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55%   27</a:t>
            </a:r>
          </a:p>
        </p:txBody>
      </p:sp>
      <p:pic>
        <p:nvPicPr>
          <p:cNvPr id="159" name="Picture 158"/>
          <p:cNvPicPr>
            <a:picLocks noChangeAspect="1"/>
          </p:cNvPicPr>
          <p:nvPr/>
        </p:nvPicPr>
        <p:blipFill>
          <a:blip r:embed="rId10"/>
          <a:stretch>
            <a:fillRect/>
          </a:stretch>
        </p:blipFill>
        <p:spPr>
          <a:xfrm>
            <a:off x="5399845" y="5255069"/>
            <a:ext cx="381464" cy="389412"/>
          </a:xfrm>
          <a:prstGeom prst="rect">
            <a:avLst/>
          </a:prstGeom>
        </p:spPr>
      </p:pic>
      <p:pic>
        <p:nvPicPr>
          <p:cNvPr id="160" name="Picture 159"/>
          <p:cNvPicPr>
            <a:picLocks noChangeAspect="1"/>
          </p:cNvPicPr>
          <p:nvPr/>
        </p:nvPicPr>
        <p:blipFill>
          <a:blip r:embed="rId11"/>
          <a:stretch>
            <a:fillRect/>
          </a:stretch>
        </p:blipFill>
        <p:spPr>
          <a:xfrm>
            <a:off x="5396666" y="5501791"/>
            <a:ext cx="387822" cy="389410"/>
          </a:xfrm>
          <a:prstGeom prst="rect">
            <a:avLst/>
          </a:prstGeom>
        </p:spPr>
      </p:pic>
      <p:sp>
        <p:nvSpPr>
          <p:cNvPr id="162" name="TextBox 161"/>
          <p:cNvSpPr txBox="1"/>
          <p:nvPr/>
        </p:nvSpPr>
        <p:spPr>
          <a:xfrm>
            <a:off x="3917462" y="5263294"/>
            <a:ext cx="1275358"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100%  1,159</a:t>
            </a:r>
          </a:p>
        </p:txBody>
      </p:sp>
      <p:sp>
        <p:nvSpPr>
          <p:cNvPr id="164" name="TextBox 163"/>
          <p:cNvSpPr txBox="1"/>
          <p:nvPr/>
        </p:nvSpPr>
        <p:spPr>
          <a:xfrm>
            <a:off x="3927455" y="5509798"/>
            <a:ext cx="1265363"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93%     939</a:t>
            </a:r>
          </a:p>
        </p:txBody>
      </p:sp>
      <p:pic>
        <p:nvPicPr>
          <p:cNvPr id="165" name="Picture 164"/>
          <p:cNvPicPr>
            <a:picLocks noChangeAspect="1"/>
          </p:cNvPicPr>
          <p:nvPr/>
        </p:nvPicPr>
        <p:blipFill>
          <a:blip r:embed="rId8"/>
          <a:stretch>
            <a:fillRect/>
          </a:stretch>
        </p:blipFill>
        <p:spPr>
          <a:xfrm>
            <a:off x="3829280" y="5270797"/>
            <a:ext cx="372238" cy="379994"/>
          </a:xfrm>
          <a:prstGeom prst="rect">
            <a:avLst/>
          </a:prstGeom>
        </p:spPr>
      </p:pic>
      <p:pic>
        <p:nvPicPr>
          <p:cNvPr id="169" name="Picture 168"/>
          <p:cNvPicPr>
            <a:picLocks noChangeAspect="1"/>
          </p:cNvPicPr>
          <p:nvPr/>
        </p:nvPicPr>
        <p:blipFill>
          <a:blip r:embed="rId9"/>
          <a:stretch>
            <a:fillRect/>
          </a:stretch>
        </p:blipFill>
        <p:spPr>
          <a:xfrm>
            <a:off x="3821978" y="5512465"/>
            <a:ext cx="378444" cy="379996"/>
          </a:xfrm>
          <a:prstGeom prst="rect">
            <a:avLst/>
          </a:prstGeom>
        </p:spPr>
      </p:pic>
      <p:pic>
        <p:nvPicPr>
          <p:cNvPr id="190" name="Picture 189">
            <a:extLst>
              <a:ext uri="{FF2B5EF4-FFF2-40B4-BE49-F238E27FC236}">
                <a16:creationId xmlns:a16="http://schemas.microsoft.com/office/drawing/2014/main" id="{6C82F1A4-B127-4CF5-8402-9DB2B942B42C}"/>
              </a:ext>
            </a:extLst>
          </p:cNvPr>
          <p:cNvPicPr>
            <a:picLocks noChangeAspect="1"/>
          </p:cNvPicPr>
          <p:nvPr/>
        </p:nvPicPr>
        <p:blipFill>
          <a:blip r:embed="rId13"/>
          <a:stretch>
            <a:fillRect/>
          </a:stretch>
        </p:blipFill>
        <p:spPr>
          <a:xfrm>
            <a:off x="7882277" y="112633"/>
            <a:ext cx="307306" cy="361970"/>
          </a:xfrm>
          <a:prstGeom prst="rect">
            <a:avLst/>
          </a:prstGeom>
        </p:spPr>
      </p:pic>
      <p:pic>
        <p:nvPicPr>
          <p:cNvPr id="191" name="Picture 190">
            <a:extLst>
              <a:ext uri="{FF2B5EF4-FFF2-40B4-BE49-F238E27FC236}">
                <a16:creationId xmlns:a16="http://schemas.microsoft.com/office/drawing/2014/main" id="{EA46937C-6CA6-4230-A61C-2BFB896C4157}"/>
              </a:ext>
            </a:extLst>
          </p:cNvPr>
          <p:cNvPicPr>
            <a:picLocks noChangeAspect="1"/>
          </p:cNvPicPr>
          <p:nvPr/>
        </p:nvPicPr>
        <p:blipFill>
          <a:blip r:embed="rId14"/>
          <a:stretch>
            <a:fillRect/>
          </a:stretch>
        </p:blipFill>
        <p:spPr>
          <a:xfrm>
            <a:off x="482210" y="5247545"/>
            <a:ext cx="315346" cy="371438"/>
          </a:xfrm>
          <a:prstGeom prst="rect">
            <a:avLst/>
          </a:prstGeom>
        </p:spPr>
      </p:pic>
      <p:pic>
        <p:nvPicPr>
          <p:cNvPr id="192" name="Picture 191">
            <a:extLst>
              <a:ext uri="{FF2B5EF4-FFF2-40B4-BE49-F238E27FC236}">
                <a16:creationId xmlns:a16="http://schemas.microsoft.com/office/drawing/2014/main" id="{1B415F29-43C9-4031-9EF6-9375E2C82D80}"/>
              </a:ext>
            </a:extLst>
          </p:cNvPr>
          <p:cNvPicPr>
            <a:picLocks noChangeAspect="1"/>
          </p:cNvPicPr>
          <p:nvPr/>
        </p:nvPicPr>
        <p:blipFill>
          <a:blip r:embed="rId15"/>
          <a:stretch>
            <a:fillRect/>
          </a:stretch>
        </p:blipFill>
        <p:spPr>
          <a:xfrm>
            <a:off x="4416209" y="214737"/>
            <a:ext cx="307914" cy="362688"/>
          </a:xfrm>
          <a:prstGeom prst="rect">
            <a:avLst/>
          </a:prstGeom>
        </p:spPr>
      </p:pic>
      <p:pic>
        <p:nvPicPr>
          <p:cNvPr id="193" name="Picture 192">
            <a:extLst>
              <a:ext uri="{FF2B5EF4-FFF2-40B4-BE49-F238E27FC236}">
                <a16:creationId xmlns:a16="http://schemas.microsoft.com/office/drawing/2014/main" id="{C4D12B67-1E1F-44B0-B3AA-03522B988C6D}"/>
              </a:ext>
            </a:extLst>
          </p:cNvPr>
          <p:cNvPicPr>
            <a:picLocks noChangeAspect="1"/>
          </p:cNvPicPr>
          <p:nvPr/>
        </p:nvPicPr>
        <p:blipFill>
          <a:blip r:embed="rId16"/>
          <a:stretch>
            <a:fillRect/>
          </a:stretch>
        </p:blipFill>
        <p:spPr>
          <a:xfrm>
            <a:off x="642000" y="4078127"/>
            <a:ext cx="302918" cy="356804"/>
          </a:xfrm>
          <a:prstGeom prst="rect">
            <a:avLst/>
          </a:prstGeom>
        </p:spPr>
      </p:pic>
      <p:pic>
        <p:nvPicPr>
          <p:cNvPr id="194" name="Picture 193">
            <a:extLst>
              <a:ext uri="{FF2B5EF4-FFF2-40B4-BE49-F238E27FC236}">
                <a16:creationId xmlns:a16="http://schemas.microsoft.com/office/drawing/2014/main" id="{8A0C253A-102C-4D93-8C19-49F56A00EA49}"/>
              </a:ext>
            </a:extLst>
          </p:cNvPr>
          <p:cNvPicPr>
            <a:picLocks noChangeAspect="1"/>
          </p:cNvPicPr>
          <p:nvPr/>
        </p:nvPicPr>
        <p:blipFill>
          <a:blip r:embed="rId17"/>
          <a:stretch>
            <a:fillRect/>
          </a:stretch>
        </p:blipFill>
        <p:spPr>
          <a:xfrm>
            <a:off x="4048099" y="1194913"/>
            <a:ext cx="293784" cy="346042"/>
          </a:xfrm>
          <a:prstGeom prst="rect">
            <a:avLst/>
          </a:prstGeom>
        </p:spPr>
      </p:pic>
      <p:pic>
        <p:nvPicPr>
          <p:cNvPr id="166" name="Picture 165"/>
          <p:cNvPicPr>
            <a:picLocks noChangeAspect="1"/>
          </p:cNvPicPr>
          <p:nvPr/>
        </p:nvPicPr>
        <p:blipFill>
          <a:blip r:embed="rId12"/>
          <a:stretch>
            <a:fillRect/>
          </a:stretch>
        </p:blipFill>
        <p:spPr>
          <a:xfrm>
            <a:off x="4062679" y="1078116"/>
            <a:ext cx="380034" cy="381592"/>
          </a:xfrm>
          <a:prstGeom prst="rect">
            <a:avLst/>
          </a:prstGeom>
        </p:spPr>
      </p:pic>
    </p:spTree>
    <p:extLst>
      <p:ext uri="{BB962C8B-B14F-4D97-AF65-F5344CB8AC3E}">
        <p14:creationId xmlns:p14="http://schemas.microsoft.com/office/powerpoint/2010/main" val="104127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nodeType="afterEffect" p14:presetBounceEnd="46000">
                                      <p:stCondLst>
                                        <p:cond delay="0"/>
                                      </p:stCondLst>
                                      <p:childTnLst>
                                        <p:set>
                                          <p:cBhvr>
                                            <p:cTn id="10" dur="1" fill="hold">
                                              <p:stCondLst>
                                                <p:cond delay="0"/>
                                              </p:stCondLst>
                                            </p:cTn>
                                            <p:tgtEl>
                                              <p:spTgt spid="179"/>
                                            </p:tgtEl>
                                            <p:attrNameLst>
                                              <p:attrName>style.visibility</p:attrName>
                                            </p:attrNameLst>
                                          </p:cBhvr>
                                          <p:to>
                                            <p:strVal val="visible"/>
                                          </p:to>
                                        </p:set>
                                        <p:anim calcmode="lin" valueType="num" p14:bounceEnd="46000">
                                          <p:cBhvr additive="base">
                                            <p:cTn id="11" dur="500" fill="hold"/>
                                            <p:tgtEl>
                                              <p:spTgt spid="179"/>
                                            </p:tgtEl>
                                            <p:attrNameLst>
                                              <p:attrName>ppt_x</p:attrName>
                                            </p:attrNameLst>
                                          </p:cBhvr>
                                          <p:tavLst>
                                            <p:tav tm="0">
                                              <p:val>
                                                <p:strVal val="#ppt_x"/>
                                              </p:val>
                                            </p:tav>
                                            <p:tav tm="100000">
                                              <p:val>
                                                <p:strVal val="#ppt_x"/>
                                              </p:val>
                                            </p:tav>
                                          </p:tavLst>
                                        </p:anim>
                                        <p:anim calcmode="lin" valueType="num" p14:bounceEnd="46000">
                                          <p:cBhvr additive="base">
                                            <p:cTn id="12" dur="500" fill="hold"/>
                                            <p:tgtEl>
                                              <p:spTgt spid="17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fade">
                                          <p:cBhvr>
                                            <p:cTn id="16" dur="1000"/>
                                            <p:tgtEl>
                                              <p:spTgt spid="168"/>
                                            </p:tgtEl>
                                          </p:cBhvr>
                                        </p:animEffect>
                                      </p:childTnLst>
                                    </p:cTn>
                                  </p:par>
                                </p:childTnLst>
                              </p:cTn>
                            </p:par>
                            <p:par>
                              <p:cTn id="17" fill="hold">
                                <p:stCondLst>
                                  <p:cond delay="2000"/>
                                </p:stCondLst>
                                <p:childTnLst>
                                  <p:par>
                                    <p:cTn id="18" presetID="2" presetClass="entr" presetSubtype="8" fill="hold" nodeType="afterEffect" p14:presetBounceEnd="56000">
                                      <p:stCondLst>
                                        <p:cond delay="0"/>
                                      </p:stCondLst>
                                      <p:childTnLst>
                                        <p:set>
                                          <p:cBhvr>
                                            <p:cTn id="19" dur="1" fill="hold">
                                              <p:stCondLst>
                                                <p:cond delay="0"/>
                                              </p:stCondLst>
                                            </p:cTn>
                                            <p:tgtEl>
                                              <p:spTgt spid="183"/>
                                            </p:tgtEl>
                                            <p:attrNameLst>
                                              <p:attrName>style.visibility</p:attrName>
                                            </p:attrNameLst>
                                          </p:cBhvr>
                                          <p:to>
                                            <p:strVal val="visible"/>
                                          </p:to>
                                        </p:set>
                                        <p:anim calcmode="lin" valueType="num" p14:bounceEnd="56000">
                                          <p:cBhvr additive="base">
                                            <p:cTn id="20" dur="500" fill="hold"/>
                                            <p:tgtEl>
                                              <p:spTgt spid="183"/>
                                            </p:tgtEl>
                                            <p:attrNameLst>
                                              <p:attrName>ppt_x</p:attrName>
                                            </p:attrNameLst>
                                          </p:cBhvr>
                                          <p:tavLst>
                                            <p:tav tm="0">
                                              <p:val>
                                                <p:strVal val="0-#ppt_w/2"/>
                                              </p:val>
                                            </p:tav>
                                            <p:tav tm="100000">
                                              <p:val>
                                                <p:strVal val="#ppt_x"/>
                                              </p:val>
                                            </p:tav>
                                          </p:tavLst>
                                        </p:anim>
                                        <p:anim calcmode="lin" valueType="num" p14:bounceEnd="56000">
                                          <p:cBhvr additive="base">
                                            <p:cTn id="21" dur="500" fill="hold"/>
                                            <p:tgtEl>
                                              <p:spTgt spid="18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 calcmode="lin" valueType="num">
                                          <p:cBhvr additive="base">
                                            <p:cTn id="25" dur="500" fill="hold"/>
                                            <p:tgtEl>
                                              <p:spTgt spid="180"/>
                                            </p:tgtEl>
                                            <p:attrNameLst>
                                              <p:attrName>ppt_x</p:attrName>
                                            </p:attrNameLst>
                                          </p:cBhvr>
                                          <p:tavLst>
                                            <p:tav tm="0">
                                              <p:val>
                                                <p:strVal val="#ppt_x"/>
                                              </p:val>
                                            </p:tav>
                                            <p:tav tm="100000">
                                              <p:val>
                                                <p:strVal val="#ppt_x"/>
                                              </p:val>
                                            </p:tav>
                                          </p:tavLst>
                                        </p:anim>
                                        <p:anim calcmode="lin" valueType="num">
                                          <p:cBhvr additive="base">
                                            <p:cTn id="26" dur="500" fill="hold"/>
                                            <p:tgtEl>
                                              <p:spTgt spid="180"/>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71"/>
                                            </p:tgtEl>
                                            <p:attrNameLst>
                                              <p:attrName>style.visibility</p:attrName>
                                            </p:attrNameLst>
                                          </p:cBhvr>
                                          <p:to>
                                            <p:strVal val="visible"/>
                                          </p:to>
                                        </p:set>
                                        <p:animEffect transition="in" filter="fade">
                                          <p:cBhvr>
                                            <p:cTn id="30" dur="1000"/>
                                            <p:tgtEl>
                                              <p:spTgt spid="171"/>
                                            </p:tgtEl>
                                          </p:cBhvr>
                                        </p:animEffect>
                                      </p:childTnLst>
                                    </p:cTn>
                                  </p:par>
                                </p:childTnLst>
                              </p:cTn>
                            </p:par>
                            <p:par>
                              <p:cTn id="31" fill="hold">
                                <p:stCondLst>
                                  <p:cond delay="4000"/>
                                </p:stCondLst>
                                <p:childTnLst>
                                  <p:par>
                                    <p:cTn id="32" presetID="2" presetClass="entr" presetSubtype="8" fill="hold" nodeType="afterEffect" p14:presetBounceEnd="56000">
                                      <p:stCondLst>
                                        <p:cond delay="0"/>
                                      </p:stCondLst>
                                      <p:childTnLst>
                                        <p:set>
                                          <p:cBhvr>
                                            <p:cTn id="33" dur="1" fill="hold">
                                              <p:stCondLst>
                                                <p:cond delay="0"/>
                                              </p:stCondLst>
                                            </p:cTn>
                                            <p:tgtEl>
                                              <p:spTgt spid="184"/>
                                            </p:tgtEl>
                                            <p:attrNameLst>
                                              <p:attrName>style.visibility</p:attrName>
                                            </p:attrNameLst>
                                          </p:cBhvr>
                                          <p:to>
                                            <p:strVal val="visible"/>
                                          </p:to>
                                        </p:set>
                                        <p:anim calcmode="lin" valueType="num" p14:bounceEnd="56000">
                                          <p:cBhvr additive="base">
                                            <p:cTn id="34" dur="500" fill="hold"/>
                                            <p:tgtEl>
                                              <p:spTgt spid="184"/>
                                            </p:tgtEl>
                                            <p:attrNameLst>
                                              <p:attrName>ppt_x</p:attrName>
                                            </p:attrNameLst>
                                          </p:cBhvr>
                                          <p:tavLst>
                                            <p:tav tm="0">
                                              <p:val>
                                                <p:strVal val="0-#ppt_w/2"/>
                                              </p:val>
                                            </p:tav>
                                            <p:tav tm="100000">
                                              <p:val>
                                                <p:strVal val="#ppt_x"/>
                                              </p:val>
                                            </p:tav>
                                          </p:tavLst>
                                        </p:anim>
                                        <p:anim calcmode="lin" valueType="num" p14:bounceEnd="56000">
                                          <p:cBhvr additive="base">
                                            <p:cTn id="35" dur="500" fill="hold"/>
                                            <p:tgtEl>
                                              <p:spTgt spid="184"/>
                                            </p:tgtEl>
                                            <p:attrNameLst>
                                              <p:attrName>ppt_y</p:attrName>
                                            </p:attrNameLst>
                                          </p:cBhvr>
                                          <p:tavLst>
                                            <p:tav tm="0">
                                              <p:val>
                                                <p:strVal val="#ppt_y"/>
                                              </p:val>
                                            </p:tav>
                                            <p:tav tm="100000">
                                              <p:val>
                                                <p:strVal val="#ppt_y"/>
                                              </p:val>
                                            </p:tav>
                                          </p:tavLst>
                                        </p:anim>
                                      </p:childTnLst>
                                    </p:cTn>
                                  </p:par>
                                </p:childTnLst>
                              </p:cTn>
                            </p:par>
                            <p:par>
                              <p:cTn id="36" fill="hold">
                                <p:stCondLst>
                                  <p:cond delay="4500"/>
                                </p:stCondLst>
                                <p:childTnLst>
                                  <p:par>
                                    <p:cTn id="37" presetID="22" presetClass="entr" presetSubtype="2" fill="hold" nodeType="after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wipe(right)">
                                          <p:cBhvr>
                                            <p:cTn id="39" dur="1000"/>
                                            <p:tgtEl>
                                              <p:spTgt spid="1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nodeType="clickEffect">
                                      <p:stCondLst>
                                        <p:cond delay="0"/>
                                      </p:stCondLst>
                                      <p:childTnLst>
                                        <p:animEffect transition="out" filter="wipe(left)">
                                          <p:cBhvr>
                                            <p:cTn id="43" dur="1000"/>
                                            <p:tgtEl>
                                              <p:spTgt spid="123"/>
                                            </p:tgtEl>
                                          </p:cBhvr>
                                        </p:animEffect>
                                        <p:set>
                                          <p:cBhvr>
                                            <p:cTn id="44" dur="1" fill="hold">
                                              <p:stCondLst>
                                                <p:cond delay="999"/>
                                              </p:stCondLst>
                                            </p:cTn>
                                            <p:tgtEl>
                                              <p:spTgt spid="123"/>
                                            </p:tgtEl>
                                            <p:attrNameLst>
                                              <p:attrName>style.visibility</p:attrName>
                                            </p:attrNameLst>
                                          </p:cBhvr>
                                          <p:to>
                                            <p:strVal val="hidden"/>
                                          </p:to>
                                        </p:set>
                                      </p:childTnLst>
                                    </p:cTn>
                                  </p:par>
                                </p:childTnLst>
                              </p:cTn>
                            </p:par>
                            <p:par>
                              <p:cTn id="45" fill="hold">
                                <p:stCondLst>
                                  <p:cond delay="1000"/>
                                </p:stCondLst>
                                <p:childTnLst>
                                  <p:par>
                                    <p:cTn id="46" presetID="2" presetClass="entr" presetSubtype="4" fill="hold" nodeType="afterEffect" p14:presetBounceEnd="48000">
                                      <p:stCondLst>
                                        <p:cond delay="0"/>
                                      </p:stCondLst>
                                      <p:childTnLst>
                                        <p:set>
                                          <p:cBhvr>
                                            <p:cTn id="47" dur="1" fill="hold">
                                              <p:stCondLst>
                                                <p:cond delay="0"/>
                                              </p:stCondLst>
                                            </p:cTn>
                                            <p:tgtEl>
                                              <p:spTgt spid="132"/>
                                            </p:tgtEl>
                                            <p:attrNameLst>
                                              <p:attrName>style.visibility</p:attrName>
                                            </p:attrNameLst>
                                          </p:cBhvr>
                                          <p:to>
                                            <p:strVal val="visible"/>
                                          </p:to>
                                        </p:set>
                                        <p:anim calcmode="lin" valueType="num" p14:bounceEnd="48000">
                                          <p:cBhvr additive="base">
                                            <p:cTn id="48" dur="500" fill="hold"/>
                                            <p:tgtEl>
                                              <p:spTgt spid="132"/>
                                            </p:tgtEl>
                                            <p:attrNameLst>
                                              <p:attrName>ppt_x</p:attrName>
                                            </p:attrNameLst>
                                          </p:cBhvr>
                                          <p:tavLst>
                                            <p:tav tm="0">
                                              <p:val>
                                                <p:strVal val="#ppt_x"/>
                                              </p:val>
                                            </p:tav>
                                            <p:tav tm="100000">
                                              <p:val>
                                                <p:strVal val="#ppt_x"/>
                                              </p:val>
                                            </p:tav>
                                          </p:tavLst>
                                        </p:anim>
                                        <p:anim calcmode="lin" valueType="num" p14:bounceEnd="48000">
                                          <p:cBhvr additive="base">
                                            <p:cTn id="49" dur="500" fill="hold"/>
                                            <p:tgtEl>
                                              <p:spTgt spid="132"/>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1000"/>
                                            <p:tgtEl>
                                              <p:spTgt spid="131"/>
                                            </p:tgtEl>
                                          </p:cBhvr>
                                        </p:animEffect>
                                      </p:childTnLst>
                                    </p:cTn>
                                  </p:par>
                                </p:childTnLst>
                              </p:cTn>
                            </p:par>
                            <p:par>
                              <p:cTn id="54" fill="hold">
                                <p:stCondLst>
                                  <p:cond delay="2500"/>
                                </p:stCondLst>
                                <p:childTnLst>
                                  <p:par>
                                    <p:cTn id="55" presetID="2" presetClass="entr" presetSubtype="8" fill="hold" nodeType="afterEffect" p14:presetBounceEnd="48000">
                                      <p:stCondLst>
                                        <p:cond delay="0"/>
                                      </p:stCondLst>
                                      <p:childTnLst>
                                        <p:set>
                                          <p:cBhvr>
                                            <p:cTn id="56" dur="1" fill="hold">
                                              <p:stCondLst>
                                                <p:cond delay="0"/>
                                              </p:stCondLst>
                                            </p:cTn>
                                            <p:tgtEl>
                                              <p:spTgt spid="112"/>
                                            </p:tgtEl>
                                            <p:attrNameLst>
                                              <p:attrName>style.visibility</p:attrName>
                                            </p:attrNameLst>
                                          </p:cBhvr>
                                          <p:to>
                                            <p:strVal val="visible"/>
                                          </p:to>
                                        </p:set>
                                        <p:anim calcmode="lin" valueType="num" p14:bounceEnd="48000">
                                          <p:cBhvr additive="base">
                                            <p:cTn id="57" dur="500" fill="hold"/>
                                            <p:tgtEl>
                                              <p:spTgt spid="112"/>
                                            </p:tgtEl>
                                            <p:attrNameLst>
                                              <p:attrName>ppt_x</p:attrName>
                                            </p:attrNameLst>
                                          </p:cBhvr>
                                          <p:tavLst>
                                            <p:tav tm="0">
                                              <p:val>
                                                <p:strVal val="0-#ppt_w/2"/>
                                              </p:val>
                                            </p:tav>
                                            <p:tav tm="100000">
                                              <p:val>
                                                <p:strVal val="#ppt_x"/>
                                              </p:val>
                                            </p:tav>
                                          </p:tavLst>
                                        </p:anim>
                                        <p:anim calcmode="lin" valueType="num" p14:bounceEnd="48000">
                                          <p:cBhvr additive="base">
                                            <p:cTn id="58" dur="500" fill="hold"/>
                                            <p:tgtEl>
                                              <p:spTgt spid="112"/>
                                            </p:tgtEl>
                                            <p:attrNameLst>
                                              <p:attrName>ppt_y</p:attrName>
                                            </p:attrNameLst>
                                          </p:cBhvr>
                                          <p:tavLst>
                                            <p:tav tm="0">
                                              <p:val>
                                                <p:strVal val="#ppt_y"/>
                                              </p:val>
                                            </p:tav>
                                            <p:tav tm="100000">
                                              <p:val>
                                                <p:strVal val="#ppt_y"/>
                                              </p:val>
                                            </p:tav>
                                          </p:tavLst>
                                        </p:anim>
                                      </p:childTnLst>
                                    </p:cTn>
                                  </p:par>
                                </p:childTnLst>
                              </p:cTn>
                            </p:par>
                            <p:par>
                              <p:cTn id="59" fill="hold">
                                <p:stCondLst>
                                  <p:cond delay="3000"/>
                                </p:stCondLst>
                                <p:childTnLst>
                                  <p:par>
                                    <p:cTn id="60" presetID="2" presetClass="entr" presetSubtype="4" fill="hold" nodeType="afterEffect" p14:presetBounceEnd="48000">
                                      <p:stCondLst>
                                        <p:cond delay="0"/>
                                      </p:stCondLst>
                                      <p:childTnLst>
                                        <p:set>
                                          <p:cBhvr>
                                            <p:cTn id="61" dur="1" fill="hold">
                                              <p:stCondLst>
                                                <p:cond delay="0"/>
                                              </p:stCondLst>
                                            </p:cTn>
                                            <p:tgtEl>
                                              <p:spTgt spid="138"/>
                                            </p:tgtEl>
                                            <p:attrNameLst>
                                              <p:attrName>style.visibility</p:attrName>
                                            </p:attrNameLst>
                                          </p:cBhvr>
                                          <p:to>
                                            <p:strVal val="visible"/>
                                          </p:to>
                                        </p:set>
                                        <p:anim calcmode="lin" valueType="num" p14:bounceEnd="48000">
                                          <p:cBhvr additive="base">
                                            <p:cTn id="62" dur="500" fill="hold"/>
                                            <p:tgtEl>
                                              <p:spTgt spid="138"/>
                                            </p:tgtEl>
                                            <p:attrNameLst>
                                              <p:attrName>ppt_x</p:attrName>
                                            </p:attrNameLst>
                                          </p:cBhvr>
                                          <p:tavLst>
                                            <p:tav tm="0">
                                              <p:val>
                                                <p:strVal val="#ppt_x"/>
                                              </p:val>
                                            </p:tav>
                                            <p:tav tm="100000">
                                              <p:val>
                                                <p:strVal val="#ppt_x"/>
                                              </p:val>
                                            </p:tav>
                                          </p:tavLst>
                                        </p:anim>
                                        <p:anim calcmode="lin" valueType="num" p14:bounceEnd="48000">
                                          <p:cBhvr additive="base">
                                            <p:cTn id="63" dur="500" fill="hold"/>
                                            <p:tgtEl>
                                              <p:spTgt spid="138"/>
                                            </p:tgtEl>
                                            <p:attrNameLst>
                                              <p:attrName>ppt_y</p:attrName>
                                            </p:attrNameLst>
                                          </p:cBhvr>
                                          <p:tavLst>
                                            <p:tav tm="0">
                                              <p:val>
                                                <p:strVal val="1+#ppt_h/2"/>
                                              </p:val>
                                            </p:tav>
                                            <p:tav tm="100000">
                                              <p:val>
                                                <p:strVal val="#ppt_y"/>
                                              </p:val>
                                            </p:tav>
                                          </p:tavLst>
                                        </p:anim>
                                      </p:childTnLst>
                                    </p:cTn>
                                  </p:par>
                                </p:childTnLst>
                              </p:cTn>
                            </p:par>
                            <p:par>
                              <p:cTn id="64" fill="hold">
                                <p:stCondLst>
                                  <p:cond delay="3500"/>
                                </p:stCondLst>
                                <p:childTnLst>
                                  <p:par>
                                    <p:cTn id="65" presetID="10" presetClass="entr" presetSubtype="0" fill="hold" grpId="0" nodeType="afterEffect">
                                      <p:stCondLst>
                                        <p:cond delay="0"/>
                                      </p:stCondLst>
                                      <p:childTnLst>
                                        <p:set>
                                          <p:cBhvr>
                                            <p:cTn id="66" dur="1" fill="hold">
                                              <p:stCondLst>
                                                <p:cond delay="0"/>
                                              </p:stCondLst>
                                            </p:cTn>
                                            <p:tgtEl>
                                              <p:spTgt spid="139"/>
                                            </p:tgtEl>
                                            <p:attrNameLst>
                                              <p:attrName>style.visibility</p:attrName>
                                            </p:attrNameLst>
                                          </p:cBhvr>
                                          <p:to>
                                            <p:strVal val="visible"/>
                                          </p:to>
                                        </p:set>
                                        <p:animEffect transition="in" filter="fade">
                                          <p:cBhvr>
                                            <p:cTn id="67" dur="1000"/>
                                            <p:tgtEl>
                                              <p:spTgt spid="139"/>
                                            </p:tgtEl>
                                          </p:cBhvr>
                                        </p:animEffect>
                                      </p:childTnLst>
                                    </p:cTn>
                                  </p:par>
                                </p:childTnLst>
                              </p:cTn>
                            </p:par>
                            <p:par>
                              <p:cTn id="68" fill="hold">
                                <p:stCondLst>
                                  <p:cond delay="4500"/>
                                </p:stCondLst>
                                <p:childTnLst>
                                  <p:par>
                                    <p:cTn id="69" presetID="2" presetClass="entr" presetSubtype="8" fill="hold" nodeType="afterEffect" p14:presetBounceEnd="48000">
                                      <p:stCondLst>
                                        <p:cond delay="0"/>
                                      </p:stCondLst>
                                      <p:childTnLst>
                                        <p:set>
                                          <p:cBhvr>
                                            <p:cTn id="70" dur="1" fill="hold">
                                              <p:stCondLst>
                                                <p:cond delay="0"/>
                                              </p:stCondLst>
                                            </p:cTn>
                                            <p:tgtEl>
                                              <p:spTgt spid="166"/>
                                            </p:tgtEl>
                                            <p:attrNameLst>
                                              <p:attrName>style.visibility</p:attrName>
                                            </p:attrNameLst>
                                          </p:cBhvr>
                                          <p:to>
                                            <p:strVal val="visible"/>
                                          </p:to>
                                        </p:set>
                                        <p:anim calcmode="lin" valueType="num" p14:bounceEnd="48000">
                                          <p:cBhvr additive="base">
                                            <p:cTn id="71" dur="500" fill="hold"/>
                                            <p:tgtEl>
                                              <p:spTgt spid="166"/>
                                            </p:tgtEl>
                                            <p:attrNameLst>
                                              <p:attrName>ppt_x</p:attrName>
                                            </p:attrNameLst>
                                          </p:cBhvr>
                                          <p:tavLst>
                                            <p:tav tm="0">
                                              <p:val>
                                                <p:strVal val="0-#ppt_w/2"/>
                                              </p:val>
                                            </p:tav>
                                            <p:tav tm="100000">
                                              <p:val>
                                                <p:strVal val="#ppt_x"/>
                                              </p:val>
                                            </p:tav>
                                          </p:tavLst>
                                        </p:anim>
                                        <p:anim calcmode="lin" valueType="num" p14:bounceEnd="48000">
                                          <p:cBhvr additive="base">
                                            <p:cTn id="72" dur="500" fill="hold"/>
                                            <p:tgtEl>
                                              <p:spTgt spid="166"/>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176"/>
                                            </p:tgtEl>
                                            <p:attrNameLst>
                                              <p:attrName>style.visibility</p:attrName>
                                            </p:attrNameLst>
                                          </p:cBhvr>
                                          <p:to>
                                            <p:strVal val="visible"/>
                                          </p:to>
                                        </p:set>
                                        <p:animEffect transition="in" filter="wipe(left)">
                                          <p:cBhvr>
                                            <p:cTn id="76" dur="1000"/>
                                            <p:tgtEl>
                                              <p:spTgt spid="17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2" fill="hold" nodeType="clickEffect">
                                      <p:stCondLst>
                                        <p:cond delay="0"/>
                                      </p:stCondLst>
                                      <p:childTnLst>
                                        <p:animEffect transition="out" filter="wipe(right)">
                                          <p:cBhvr>
                                            <p:cTn id="80" dur="1000"/>
                                            <p:tgtEl>
                                              <p:spTgt spid="176"/>
                                            </p:tgtEl>
                                          </p:cBhvr>
                                        </p:animEffect>
                                        <p:set>
                                          <p:cBhvr>
                                            <p:cTn id="81" dur="1" fill="hold">
                                              <p:stCondLst>
                                                <p:cond delay="999"/>
                                              </p:stCondLst>
                                            </p:cTn>
                                            <p:tgtEl>
                                              <p:spTgt spid="176"/>
                                            </p:tgtEl>
                                            <p:attrNameLst>
                                              <p:attrName>style.visibility</p:attrName>
                                            </p:attrNameLst>
                                          </p:cBhvr>
                                          <p:to>
                                            <p:strVal val="hidden"/>
                                          </p:to>
                                        </p:set>
                                      </p:childTnLst>
                                    </p:cTn>
                                  </p:par>
                                </p:childTnLst>
                              </p:cTn>
                            </p:par>
                            <p:par>
                              <p:cTn id="82" fill="hold">
                                <p:stCondLst>
                                  <p:cond delay="1000"/>
                                </p:stCondLst>
                                <p:childTnLst>
                                  <p:par>
                                    <p:cTn id="83" presetID="2" presetClass="entr" presetSubtype="4" fill="hold" nodeType="afterEffect" p14:presetBounceEnd="54000">
                                      <p:stCondLst>
                                        <p:cond delay="0"/>
                                      </p:stCondLst>
                                      <p:childTnLst>
                                        <p:set>
                                          <p:cBhvr>
                                            <p:cTn id="84" dur="1" fill="hold">
                                              <p:stCondLst>
                                                <p:cond delay="0"/>
                                              </p:stCondLst>
                                            </p:cTn>
                                            <p:tgtEl>
                                              <p:spTgt spid="145"/>
                                            </p:tgtEl>
                                            <p:attrNameLst>
                                              <p:attrName>style.visibility</p:attrName>
                                            </p:attrNameLst>
                                          </p:cBhvr>
                                          <p:to>
                                            <p:strVal val="visible"/>
                                          </p:to>
                                        </p:set>
                                        <p:anim calcmode="lin" valueType="num" p14:bounceEnd="54000">
                                          <p:cBhvr additive="base">
                                            <p:cTn id="85" dur="500" fill="hold"/>
                                            <p:tgtEl>
                                              <p:spTgt spid="145"/>
                                            </p:tgtEl>
                                            <p:attrNameLst>
                                              <p:attrName>ppt_x</p:attrName>
                                            </p:attrNameLst>
                                          </p:cBhvr>
                                          <p:tavLst>
                                            <p:tav tm="0">
                                              <p:val>
                                                <p:strVal val="#ppt_x"/>
                                              </p:val>
                                            </p:tav>
                                            <p:tav tm="100000">
                                              <p:val>
                                                <p:strVal val="#ppt_x"/>
                                              </p:val>
                                            </p:tav>
                                          </p:tavLst>
                                        </p:anim>
                                        <p:anim calcmode="lin" valueType="num" p14:bounceEnd="54000">
                                          <p:cBhvr additive="base">
                                            <p:cTn id="86" dur="500" fill="hold"/>
                                            <p:tgtEl>
                                              <p:spTgt spid="145"/>
                                            </p:tgtEl>
                                            <p:attrNameLst>
                                              <p:attrName>ppt_y</p:attrName>
                                            </p:attrNameLst>
                                          </p:cBhvr>
                                          <p:tavLst>
                                            <p:tav tm="0">
                                              <p:val>
                                                <p:strVal val="1+#ppt_h/2"/>
                                              </p:val>
                                            </p:tav>
                                            <p:tav tm="100000">
                                              <p:val>
                                                <p:strVal val="#ppt_y"/>
                                              </p:val>
                                            </p:tav>
                                          </p:tavLst>
                                        </p:anim>
                                      </p:childTnLst>
                                    </p:cTn>
                                  </p:par>
                                </p:childTnLst>
                              </p:cTn>
                            </p:par>
                            <p:par>
                              <p:cTn id="87" fill="hold">
                                <p:stCondLst>
                                  <p:cond delay="1500"/>
                                </p:stCondLst>
                                <p:childTnLst>
                                  <p:par>
                                    <p:cTn id="88" presetID="10" presetClass="entr" presetSubtype="0" fill="hold" grpId="0" nodeType="afterEffect">
                                      <p:stCondLst>
                                        <p:cond delay="0"/>
                                      </p:stCondLst>
                                      <p:childTnLst>
                                        <p:set>
                                          <p:cBhvr>
                                            <p:cTn id="89" dur="1" fill="hold">
                                              <p:stCondLst>
                                                <p:cond delay="0"/>
                                              </p:stCondLst>
                                            </p:cTn>
                                            <p:tgtEl>
                                              <p:spTgt spid="143"/>
                                            </p:tgtEl>
                                            <p:attrNameLst>
                                              <p:attrName>style.visibility</p:attrName>
                                            </p:attrNameLst>
                                          </p:cBhvr>
                                          <p:to>
                                            <p:strVal val="visible"/>
                                          </p:to>
                                        </p:set>
                                        <p:animEffect transition="in" filter="fade">
                                          <p:cBhvr>
                                            <p:cTn id="90" dur="1000"/>
                                            <p:tgtEl>
                                              <p:spTgt spid="143"/>
                                            </p:tgtEl>
                                          </p:cBhvr>
                                        </p:animEffect>
                                      </p:childTnLst>
                                    </p:cTn>
                                  </p:par>
                                </p:childTnLst>
                              </p:cTn>
                            </p:par>
                            <p:par>
                              <p:cTn id="91" fill="hold">
                                <p:stCondLst>
                                  <p:cond delay="2500"/>
                                </p:stCondLst>
                                <p:childTnLst>
                                  <p:par>
                                    <p:cTn id="92" presetID="2" presetClass="entr" presetSubtype="8" fill="hold" nodeType="afterEffect" p14:presetBounceEnd="54000">
                                      <p:stCondLst>
                                        <p:cond delay="0"/>
                                      </p:stCondLst>
                                      <p:childTnLst>
                                        <p:set>
                                          <p:cBhvr>
                                            <p:cTn id="93" dur="1" fill="hold">
                                              <p:stCondLst>
                                                <p:cond delay="0"/>
                                              </p:stCondLst>
                                            </p:cTn>
                                            <p:tgtEl>
                                              <p:spTgt spid="144"/>
                                            </p:tgtEl>
                                            <p:attrNameLst>
                                              <p:attrName>style.visibility</p:attrName>
                                            </p:attrNameLst>
                                          </p:cBhvr>
                                          <p:to>
                                            <p:strVal val="visible"/>
                                          </p:to>
                                        </p:set>
                                        <p:anim calcmode="lin" valueType="num" p14:bounceEnd="54000">
                                          <p:cBhvr additive="base">
                                            <p:cTn id="94" dur="500" fill="hold"/>
                                            <p:tgtEl>
                                              <p:spTgt spid="144"/>
                                            </p:tgtEl>
                                            <p:attrNameLst>
                                              <p:attrName>ppt_x</p:attrName>
                                            </p:attrNameLst>
                                          </p:cBhvr>
                                          <p:tavLst>
                                            <p:tav tm="0">
                                              <p:val>
                                                <p:strVal val="0-#ppt_w/2"/>
                                              </p:val>
                                            </p:tav>
                                            <p:tav tm="100000">
                                              <p:val>
                                                <p:strVal val="#ppt_x"/>
                                              </p:val>
                                            </p:tav>
                                          </p:tavLst>
                                        </p:anim>
                                        <p:anim calcmode="lin" valueType="num" p14:bounceEnd="54000">
                                          <p:cBhvr additive="base">
                                            <p:cTn id="95" dur="500" fill="hold"/>
                                            <p:tgtEl>
                                              <p:spTgt spid="144"/>
                                            </p:tgtEl>
                                            <p:attrNameLst>
                                              <p:attrName>ppt_y</p:attrName>
                                            </p:attrNameLst>
                                          </p:cBhvr>
                                          <p:tavLst>
                                            <p:tav tm="0">
                                              <p:val>
                                                <p:strVal val="#ppt_y"/>
                                              </p:val>
                                            </p:tav>
                                            <p:tav tm="100000">
                                              <p:val>
                                                <p:strVal val="#ppt_y"/>
                                              </p:val>
                                            </p:tav>
                                          </p:tavLst>
                                        </p:anim>
                                      </p:childTnLst>
                                    </p:cTn>
                                  </p:par>
                                </p:childTnLst>
                              </p:cTn>
                            </p:par>
                            <p:par>
                              <p:cTn id="96" fill="hold">
                                <p:stCondLst>
                                  <p:cond delay="3000"/>
                                </p:stCondLst>
                                <p:childTnLst>
                                  <p:par>
                                    <p:cTn id="97" presetID="2" presetClass="entr" presetSubtype="4" fill="hold" nodeType="afterEffect" p14:presetBounceEnd="54000">
                                      <p:stCondLst>
                                        <p:cond delay="0"/>
                                      </p:stCondLst>
                                      <p:childTnLst>
                                        <p:set>
                                          <p:cBhvr>
                                            <p:cTn id="98" dur="1" fill="hold">
                                              <p:stCondLst>
                                                <p:cond delay="0"/>
                                              </p:stCondLst>
                                            </p:cTn>
                                            <p:tgtEl>
                                              <p:spTgt spid="148"/>
                                            </p:tgtEl>
                                            <p:attrNameLst>
                                              <p:attrName>style.visibility</p:attrName>
                                            </p:attrNameLst>
                                          </p:cBhvr>
                                          <p:to>
                                            <p:strVal val="visible"/>
                                          </p:to>
                                        </p:set>
                                        <p:anim calcmode="lin" valueType="num" p14:bounceEnd="54000">
                                          <p:cBhvr additive="base">
                                            <p:cTn id="99" dur="500" fill="hold"/>
                                            <p:tgtEl>
                                              <p:spTgt spid="148"/>
                                            </p:tgtEl>
                                            <p:attrNameLst>
                                              <p:attrName>ppt_x</p:attrName>
                                            </p:attrNameLst>
                                          </p:cBhvr>
                                          <p:tavLst>
                                            <p:tav tm="0">
                                              <p:val>
                                                <p:strVal val="#ppt_x"/>
                                              </p:val>
                                            </p:tav>
                                            <p:tav tm="100000">
                                              <p:val>
                                                <p:strVal val="#ppt_x"/>
                                              </p:val>
                                            </p:tav>
                                          </p:tavLst>
                                        </p:anim>
                                        <p:anim calcmode="lin" valueType="num" p14:bounceEnd="54000">
                                          <p:cBhvr additive="base">
                                            <p:cTn id="100" dur="500" fill="hold"/>
                                            <p:tgtEl>
                                              <p:spTgt spid="148"/>
                                            </p:tgtEl>
                                            <p:attrNameLst>
                                              <p:attrName>ppt_y</p:attrName>
                                            </p:attrNameLst>
                                          </p:cBhvr>
                                          <p:tavLst>
                                            <p:tav tm="0">
                                              <p:val>
                                                <p:strVal val="1+#ppt_h/2"/>
                                              </p:val>
                                            </p:tav>
                                            <p:tav tm="100000">
                                              <p:val>
                                                <p:strVal val="#ppt_y"/>
                                              </p:val>
                                            </p:tav>
                                          </p:tavLst>
                                        </p:anim>
                                      </p:childTnLst>
                                    </p:cTn>
                                  </p:par>
                                </p:childTnLst>
                              </p:cTn>
                            </p:par>
                            <p:par>
                              <p:cTn id="101" fill="hold">
                                <p:stCondLst>
                                  <p:cond delay="3500"/>
                                </p:stCondLst>
                                <p:childTnLst>
                                  <p:par>
                                    <p:cTn id="102" presetID="10" presetClass="entr" presetSubtype="0" fill="hold" grpId="0" nodeType="afterEffect">
                                      <p:stCondLst>
                                        <p:cond delay="0"/>
                                      </p:stCondLst>
                                      <p:childTnLst>
                                        <p:set>
                                          <p:cBhvr>
                                            <p:cTn id="103" dur="1" fill="hold">
                                              <p:stCondLst>
                                                <p:cond delay="0"/>
                                              </p:stCondLst>
                                            </p:cTn>
                                            <p:tgtEl>
                                              <p:spTgt spid="149"/>
                                            </p:tgtEl>
                                            <p:attrNameLst>
                                              <p:attrName>style.visibility</p:attrName>
                                            </p:attrNameLst>
                                          </p:cBhvr>
                                          <p:to>
                                            <p:strVal val="visible"/>
                                          </p:to>
                                        </p:set>
                                        <p:animEffect transition="in" filter="fade">
                                          <p:cBhvr>
                                            <p:cTn id="104" dur="1000"/>
                                            <p:tgtEl>
                                              <p:spTgt spid="149"/>
                                            </p:tgtEl>
                                          </p:cBhvr>
                                        </p:animEffect>
                                      </p:childTnLst>
                                    </p:cTn>
                                  </p:par>
                                </p:childTnLst>
                              </p:cTn>
                            </p:par>
                            <p:par>
                              <p:cTn id="105" fill="hold">
                                <p:stCondLst>
                                  <p:cond delay="4500"/>
                                </p:stCondLst>
                                <p:childTnLst>
                                  <p:par>
                                    <p:cTn id="106" presetID="2" presetClass="entr" presetSubtype="8" fill="hold" nodeType="afterEffect" p14:presetBounceEnd="54000">
                                      <p:stCondLst>
                                        <p:cond delay="0"/>
                                      </p:stCondLst>
                                      <p:childTnLst>
                                        <p:set>
                                          <p:cBhvr>
                                            <p:cTn id="107" dur="1" fill="hold">
                                              <p:stCondLst>
                                                <p:cond delay="0"/>
                                              </p:stCondLst>
                                            </p:cTn>
                                            <p:tgtEl>
                                              <p:spTgt spid="150"/>
                                            </p:tgtEl>
                                            <p:attrNameLst>
                                              <p:attrName>style.visibility</p:attrName>
                                            </p:attrNameLst>
                                          </p:cBhvr>
                                          <p:to>
                                            <p:strVal val="visible"/>
                                          </p:to>
                                        </p:set>
                                        <p:anim calcmode="lin" valueType="num" p14:bounceEnd="54000">
                                          <p:cBhvr additive="base">
                                            <p:cTn id="108" dur="500" fill="hold"/>
                                            <p:tgtEl>
                                              <p:spTgt spid="150"/>
                                            </p:tgtEl>
                                            <p:attrNameLst>
                                              <p:attrName>ppt_x</p:attrName>
                                            </p:attrNameLst>
                                          </p:cBhvr>
                                          <p:tavLst>
                                            <p:tav tm="0">
                                              <p:val>
                                                <p:strVal val="0-#ppt_w/2"/>
                                              </p:val>
                                            </p:tav>
                                            <p:tav tm="100000">
                                              <p:val>
                                                <p:strVal val="#ppt_x"/>
                                              </p:val>
                                            </p:tav>
                                          </p:tavLst>
                                        </p:anim>
                                        <p:anim calcmode="lin" valueType="num" p14:bounceEnd="54000">
                                          <p:cBhvr additive="base">
                                            <p:cTn id="109" dur="500" fill="hold"/>
                                            <p:tgtEl>
                                              <p:spTgt spid="150"/>
                                            </p:tgtEl>
                                            <p:attrNameLst>
                                              <p:attrName>ppt_y</p:attrName>
                                            </p:attrNameLst>
                                          </p:cBhvr>
                                          <p:tavLst>
                                            <p:tav tm="0">
                                              <p:val>
                                                <p:strVal val="#ppt_y"/>
                                              </p:val>
                                            </p:tav>
                                            <p:tav tm="100000">
                                              <p:val>
                                                <p:strVal val="#ppt_y"/>
                                              </p:val>
                                            </p:tav>
                                          </p:tavLst>
                                        </p:anim>
                                      </p:childTnLst>
                                    </p:cTn>
                                  </p:par>
                                </p:childTnLst>
                              </p:cTn>
                            </p:par>
                            <p:par>
                              <p:cTn id="110" fill="hold">
                                <p:stCondLst>
                                  <p:cond delay="5000"/>
                                </p:stCondLst>
                                <p:childTnLst>
                                  <p:par>
                                    <p:cTn id="111" presetID="22" presetClass="entr" presetSubtype="2" fill="hold" nodeType="afterEffect">
                                      <p:stCondLst>
                                        <p:cond delay="0"/>
                                      </p:stCondLst>
                                      <p:childTnLst>
                                        <p:set>
                                          <p:cBhvr>
                                            <p:cTn id="112" dur="1" fill="hold">
                                              <p:stCondLst>
                                                <p:cond delay="0"/>
                                              </p:stCondLst>
                                            </p:cTn>
                                            <p:tgtEl>
                                              <p:spTgt spid="186"/>
                                            </p:tgtEl>
                                            <p:attrNameLst>
                                              <p:attrName>style.visibility</p:attrName>
                                            </p:attrNameLst>
                                          </p:cBhvr>
                                          <p:to>
                                            <p:strVal val="visible"/>
                                          </p:to>
                                        </p:set>
                                        <p:animEffect transition="in" filter="wipe(right)">
                                          <p:cBhvr>
                                            <p:cTn id="113" dur="1000"/>
                                            <p:tgtEl>
                                              <p:spTgt spid="186"/>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xit" presetSubtype="8" fill="hold" nodeType="clickEffect">
                                      <p:stCondLst>
                                        <p:cond delay="0"/>
                                      </p:stCondLst>
                                      <p:childTnLst>
                                        <p:animEffect transition="out" filter="wipe(left)">
                                          <p:cBhvr>
                                            <p:cTn id="117" dur="1000"/>
                                            <p:tgtEl>
                                              <p:spTgt spid="186"/>
                                            </p:tgtEl>
                                          </p:cBhvr>
                                        </p:animEffect>
                                        <p:set>
                                          <p:cBhvr>
                                            <p:cTn id="118" dur="1" fill="hold">
                                              <p:stCondLst>
                                                <p:cond delay="999"/>
                                              </p:stCondLst>
                                            </p:cTn>
                                            <p:tgtEl>
                                              <p:spTgt spid="186"/>
                                            </p:tgtEl>
                                            <p:attrNameLst>
                                              <p:attrName>style.visibility</p:attrName>
                                            </p:attrNameLst>
                                          </p:cBhvr>
                                          <p:to>
                                            <p:strVal val="hidden"/>
                                          </p:to>
                                        </p:set>
                                      </p:childTnLst>
                                    </p:cTn>
                                  </p:par>
                                </p:childTnLst>
                              </p:cTn>
                            </p:par>
                            <p:par>
                              <p:cTn id="119" fill="hold">
                                <p:stCondLst>
                                  <p:cond delay="1000"/>
                                </p:stCondLst>
                                <p:childTnLst>
                                  <p:par>
                                    <p:cTn id="120" presetID="2" presetClass="entr" presetSubtype="4" fill="hold" nodeType="afterEffect" p14:presetBounceEnd="52000">
                                      <p:stCondLst>
                                        <p:cond delay="0"/>
                                      </p:stCondLst>
                                      <p:childTnLst>
                                        <p:set>
                                          <p:cBhvr>
                                            <p:cTn id="121" dur="1" fill="hold">
                                              <p:stCondLst>
                                                <p:cond delay="0"/>
                                              </p:stCondLst>
                                            </p:cTn>
                                            <p:tgtEl>
                                              <p:spTgt spid="159"/>
                                            </p:tgtEl>
                                            <p:attrNameLst>
                                              <p:attrName>style.visibility</p:attrName>
                                            </p:attrNameLst>
                                          </p:cBhvr>
                                          <p:to>
                                            <p:strVal val="visible"/>
                                          </p:to>
                                        </p:set>
                                        <p:anim calcmode="lin" valueType="num" p14:bounceEnd="52000">
                                          <p:cBhvr additive="base">
                                            <p:cTn id="122" dur="500" fill="hold"/>
                                            <p:tgtEl>
                                              <p:spTgt spid="159"/>
                                            </p:tgtEl>
                                            <p:attrNameLst>
                                              <p:attrName>ppt_x</p:attrName>
                                            </p:attrNameLst>
                                          </p:cBhvr>
                                          <p:tavLst>
                                            <p:tav tm="0">
                                              <p:val>
                                                <p:strVal val="#ppt_x"/>
                                              </p:val>
                                            </p:tav>
                                            <p:tav tm="100000">
                                              <p:val>
                                                <p:strVal val="#ppt_x"/>
                                              </p:val>
                                            </p:tav>
                                          </p:tavLst>
                                        </p:anim>
                                        <p:anim calcmode="lin" valueType="num" p14:bounceEnd="52000">
                                          <p:cBhvr additive="base">
                                            <p:cTn id="123" dur="500" fill="hold"/>
                                            <p:tgtEl>
                                              <p:spTgt spid="159"/>
                                            </p:tgtEl>
                                            <p:attrNameLst>
                                              <p:attrName>ppt_y</p:attrName>
                                            </p:attrNameLst>
                                          </p:cBhvr>
                                          <p:tavLst>
                                            <p:tav tm="0">
                                              <p:val>
                                                <p:strVal val="1+#ppt_h/2"/>
                                              </p:val>
                                            </p:tav>
                                            <p:tav tm="100000">
                                              <p:val>
                                                <p:strVal val="#ppt_y"/>
                                              </p:val>
                                            </p:tav>
                                          </p:tavLst>
                                        </p:anim>
                                      </p:childTnLst>
                                    </p:cTn>
                                  </p:par>
                                </p:childTnLst>
                              </p:cTn>
                            </p:par>
                            <p:par>
                              <p:cTn id="124" fill="hold">
                                <p:stCondLst>
                                  <p:cond delay="1500"/>
                                </p:stCondLst>
                                <p:childTnLst>
                                  <p:par>
                                    <p:cTn id="125" presetID="10" presetClass="entr" presetSubtype="0" fill="hold" grpId="0" nodeType="afterEffect">
                                      <p:stCondLst>
                                        <p:cond delay="0"/>
                                      </p:stCondLst>
                                      <p:childTnLst>
                                        <p:set>
                                          <p:cBhvr>
                                            <p:cTn id="126" dur="1" fill="hold">
                                              <p:stCondLst>
                                                <p:cond delay="0"/>
                                              </p:stCondLst>
                                            </p:cTn>
                                            <p:tgtEl>
                                              <p:spTgt spid="156"/>
                                            </p:tgtEl>
                                            <p:attrNameLst>
                                              <p:attrName>style.visibility</p:attrName>
                                            </p:attrNameLst>
                                          </p:cBhvr>
                                          <p:to>
                                            <p:strVal val="visible"/>
                                          </p:to>
                                        </p:set>
                                        <p:animEffect transition="in" filter="fade">
                                          <p:cBhvr>
                                            <p:cTn id="127" dur="1000"/>
                                            <p:tgtEl>
                                              <p:spTgt spid="156"/>
                                            </p:tgtEl>
                                          </p:cBhvr>
                                        </p:animEffect>
                                      </p:childTnLst>
                                    </p:cTn>
                                  </p:par>
                                </p:childTnLst>
                              </p:cTn>
                            </p:par>
                            <p:par>
                              <p:cTn id="128" fill="hold">
                                <p:stCondLst>
                                  <p:cond delay="2500"/>
                                </p:stCondLst>
                                <p:childTnLst>
                                  <p:par>
                                    <p:cTn id="129" presetID="2" presetClass="entr" presetSubtype="8" fill="hold" nodeType="afterEffect" p14:presetBounceEnd="50000">
                                      <p:stCondLst>
                                        <p:cond delay="0"/>
                                      </p:stCondLst>
                                      <p:childTnLst>
                                        <p:set>
                                          <p:cBhvr>
                                            <p:cTn id="130" dur="1" fill="hold">
                                              <p:stCondLst>
                                                <p:cond delay="0"/>
                                              </p:stCondLst>
                                            </p:cTn>
                                            <p:tgtEl>
                                              <p:spTgt spid="153"/>
                                            </p:tgtEl>
                                            <p:attrNameLst>
                                              <p:attrName>style.visibility</p:attrName>
                                            </p:attrNameLst>
                                          </p:cBhvr>
                                          <p:to>
                                            <p:strVal val="visible"/>
                                          </p:to>
                                        </p:set>
                                        <p:anim calcmode="lin" valueType="num" p14:bounceEnd="50000">
                                          <p:cBhvr additive="base">
                                            <p:cTn id="131" dur="500" fill="hold"/>
                                            <p:tgtEl>
                                              <p:spTgt spid="153"/>
                                            </p:tgtEl>
                                            <p:attrNameLst>
                                              <p:attrName>ppt_x</p:attrName>
                                            </p:attrNameLst>
                                          </p:cBhvr>
                                          <p:tavLst>
                                            <p:tav tm="0">
                                              <p:val>
                                                <p:strVal val="0-#ppt_w/2"/>
                                              </p:val>
                                            </p:tav>
                                            <p:tav tm="100000">
                                              <p:val>
                                                <p:strVal val="#ppt_x"/>
                                              </p:val>
                                            </p:tav>
                                          </p:tavLst>
                                        </p:anim>
                                        <p:anim calcmode="lin" valueType="num" p14:bounceEnd="50000">
                                          <p:cBhvr additive="base">
                                            <p:cTn id="132" dur="500" fill="hold"/>
                                            <p:tgtEl>
                                              <p:spTgt spid="153"/>
                                            </p:tgtEl>
                                            <p:attrNameLst>
                                              <p:attrName>ppt_y</p:attrName>
                                            </p:attrNameLst>
                                          </p:cBhvr>
                                          <p:tavLst>
                                            <p:tav tm="0">
                                              <p:val>
                                                <p:strVal val="#ppt_y"/>
                                              </p:val>
                                            </p:tav>
                                            <p:tav tm="100000">
                                              <p:val>
                                                <p:strVal val="#ppt_y"/>
                                              </p:val>
                                            </p:tav>
                                          </p:tavLst>
                                        </p:anim>
                                      </p:childTnLst>
                                    </p:cTn>
                                  </p:par>
                                </p:childTnLst>
                              </p:cTn>
                            </p:par>
                            <p:par>
                              <p:cTn id="133" fill="hold">
                                <p:stCondLst>
                                  <p:cond delay="3000"/>
                                </p:stCondLst>
                                <p:childTnLst>
                                  <p:par>
                                    <p:cTn id="134" presetID="2" presetClass="entr" presetSubtype="4" fill="hold" nodeType="afterEffect" p14:presetBounceEnd="52000">
                                      <p:stCondLst>
                                        <p:cond delay="0"/>
                                      </p:stCondLst>
                                      <p:childTnLst>
                                        <p:set>
                                          <p:cBhvr>
                                            <p:cTn id="135" dur="1" fill="hold">
                                              <p:stCondLst>
                                                <p:cond delay="0"/>
                                              </p:stCondLst>
                                            </p:cTn>
                                            <p:tgtEl>
                                              <p:spTgt spid="160"/>
                                            </p:tgtEl>
                                            <p:attrNameLst>
                                              <p:attrName>style.visibility</p:attrName>
                                            </p:attrNameLst>
                                          </p:cBhvr>
                                          <p:to>
                                            <p:strVal val="visible"/>
                                          </p:to>
                                        </p:set>
                                        <p:anim calcmode="lin" valueType="num" p14:bounceEnd="52000">
                                          <p:cBhvr additive="base">
                                            <p:cTn id="136" dur="500" fill="hold"/>
                                            <p:tgtEl>
                                              <p:spTgt spid="160"/>
                                            </p:tgtEl>
                                            <p:attrNameLst>
                                              <p:attrName>ppt_x</p:attrName>
                                            </p:attrNameLst>
                                          </p:cBhvr>
                                          <p:tavLst>
                                            <p:tav tm="0">
                                              <p:val>
                                                <p:strVal val="#ppt_x"/>
                                              </p:val>
                                            </p:tav>
                                            <p:tav tm="100000">
                                              <p:val>
                                                <p:strVal val="#ppt_x"/>
                                              </p:val>
                                            </p:tav>
                                          </p:tavLst>
                                        </p:anim>
                                        <p:anim calcmode="lin" valueType="num" p14:bounceEnd="52000">
                                          <p:cBhvr additive="base">
                                            <p:cTn id="137" dur="500" fill="hold"/>
                                            <p:tgtEl>
                                              <p:spTgt spid="160"/>
                                            </p:tgtEl>
                                            <p:attrNameLst>
                                              <p:attrName>ppt_y</p:attrName>
                                            </p:attrNameLst>
                                          </p:cBhvr>
                                          <p:tavLst>
                                            <p:tav tm="0">
                                              <p:val>
                                                <p:strVal val="1+#ppt_h/2"/>
                                              </p:val>
                                            </p:tav>
                                            <p:tav tm="100000">
                                              <p:val>
                                                <p:strVal val="#ppt_y"/>
                                              </p:val>
                                            </p:tav>
                                          </p:tavLst>
                                        </p:anim>
                                      </p:childTnLst>
                                    </p:cTn>
                                  </p:par>
                                </p:childTnLst>
                              </p:cTn>
                            </p:par>
                            <p:par>
                              <p:cTn id="138" fill="hold">
                                <p:stCondLst>
                                  <p:cond delay="3500"/>
                                </p:stCondLst>
                                <p:childTnLst>
                                  <p:par>
                                    <p:cTn id="139" presetID="10" presetClass="entr" presetSubtype="0" fill="hold" grpId="0" nodeType="afterEffect">
                                      <p:stCondLst>
                                        <p:cond delay="0"/>
                                      </p:stCondLst>
                                      <p:childTnLst>
                                        <p:set>
                                          <p:cBhvr>
                                            <p:cTn id="140" dur="1" fill="hold">
                                              <p:stCondLst>
                                                <p:cond delay="0"/>
                                              </p:stCondLst>
                                            </p:cTn>
                                            <p:tgtEl>
                                              <p:spTgt spid="158"/>
                                            </p:tgtEl>
                                            <p:attrNameLst>
                                              <p:attrName>style.visibility</p:attrName>
                                            </p:attrNameLst>
                                          </p:cBhvr>
                                          <p:to>
                                            <p:strVal val="visible"/>
                                          </p:to>
                                        </p:set>
                                        <p:animEffect transition="in" filter="fade">
                                          <p:cBhvr>
                                            <p:cTn id="141" dur="1000"/>
                                            <p:tgtEl>
                                              <p:spTgt spid="158"/>
                                            </p:tgtEl>
                                          </p:cBhvr>
                                        </p:animEffect>
                                      </p:childTnLst>
                                    </p:cTn>
                                  </p:par>
                                </p:childTnLst>
                              </p:cTn>
                            </p:par>
                            <p:par>
                              <p:cTn id="142" fill="hold">
                                <p:stCondLst>
                                  <p:cond delay="4500"/>
                                </p:stCondLst>
                                <p:childTnLst>
                                  <p:par>
                                    <p:cTn id="143" presetID="2" presetClass="entr" presetSubtype="8" fill="hold" nodeType="afterEffect" p14:presetBounceEnd="50000">
                                      <p:stCondLst>
                                        <p:cond delay="0"/>
                                      </p:stCondLst>
                                      <p:childTnLst>
                                        <p:set>
                                          <p:cBhvr>
                                            <p:cTn id="144" dur="1" fill="hold">
                                              <p:stCondLst>
                                                <p:cond delay="0"/>
                                              </p:stCondLst>
                                            </p:cTn>
                                            <p:tgtEl>
                                              <p:spTgt spid="154"/>
                                            </p:tgtEl>
                                            <p:attrNameLst>
                                              <p:attrName>style.visibility</p:attrName>
                                            </p:attrNameLst>
                                          </p:cBhvr>
                                          <p:to>
                                            <p:strVal val="visible"/>
                                          </p:to>
                                        </p:set>
                                        <p:anim calcmode="lin" valueType="num" p14:bounceEnd="50000">
                                          <p:cBhvr additive="base">
                                            <p:cTn id="145" dur="500" fill="hold"/>
                                            <p:tgtEl>
                                              <p:spTgt spid="154"/>
                                            </p:tgtEl>
                                            <p:attrNameLst>
                                              <p:attrName>ppt_x</p:attrName>
                                            </p:attrNameLst>
                                          </p:cBhvr>
                                          <p:tavLst>
                                            <p:tav tm="0">
                                              <p:val>
                                                <p:strVal val="0-#ppt_w/2"/>
                                              </p:val>
                                            </p:tav>
                                            <p:tav tm="100000">
                                              <p:val>
                                                <p:strVal val="#ppt_x"/>
                                              </p:val>
                                            </p:tav>
                                          </p:tavLst>
                                        </p:anim>
                                        <p:anim calcmode="lin" valueType="num" p14:bounceEnd="50000">
                                          <p:cBhvr additive="base">
                                            <p:cTn id="146" dur="500" fill="hold"/>
                                            <p:tgtEl>
                                              <p:spTgt spid="154"/>
                                            </p:tgtEl>
                                            <p:attrNameLst>
                                              <p:attrName>ppt_y</p:attrName>
                                            </p:attrNameLst>
                                          </p:cBhvr>
                                          <p:tavLst>
                                            <p:tav tm="0">
                                              <p:val>
                                                <p:strVal val="#ppt_y"/>
                                              </p:val>
                                            </p:tav>
                                            <p:tav tm="100000">
                                              <p:val>
                                                <p:strVal val="#ppt_y"/>
                                              </p:val>
                                            </p:tav>
                                          </p:tavLst>
                                        </p:anim>
                                      </p:childTnLst>
                                    </p:cTn>
                                  </p:par>
                                </p:childTnLst>
                              </p:cTn>
                            </p:par>
                            <p:par>
                              <p:cTn id="147" fill="hold">
                                <p:stCondLst>
                                  <p:cond delay="5000"/>
                                </p:stCondLst>
                                <p:childTnLst>
                                  <p:par>
                                    <p:cTn id="148" presetID="22" presetClass="entr" presetSubtype="2" fill="hold" nodeType="afterEffect">
                                      <p:stCondLst>
                                        <p:cond delay="0"/>
                                      </p:stCondLst>
                                      <p:childTnLst>
                                        <p:set>
                                          <p:cBhvr>
                                            <p:cTn id="149" dur="1" fill="hold">
                                              <p:stCondLst>
                                                <p:cond delay="0"/>
                                              </p:stCondLst>
                                            </p:cTn>
                                            <p:tgtEl>
                                              <p:spTgt spid="181"/>
                                            </p:tgtEl>
                                            <p:attrNameLst>
                                              <p:attrName>style.visibility</p:attrName>
                                            </p:attrNameLst>
                                          </p:cBhvr>
                                          <p:to>
                                            <p:strVal val="visible"/>
                                          </p:to>
                                        </p:set>
                                        <p:animEffect transition="in" filter="wipe(right)">
                                          <p:cBhvr>
                                            <p:cTn id="150" dur="1000"/>
                                            <p:tgtEl>
                                              <p:spTgt spid="181"/>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xit" presetSubtype="8" fill="hold" nodeType="clickEffect">
                                      <p:stCondLst>
                                        <p:cond delay="0"/>
                                      </p:stCondLst>
                                      <p:childTnLst>
                                        <p:animEffect transition="out" filter="wipe(left)">
                                          <p:cBhvr>
                                            <p:cTn id="154" dur="1000"/>
                                            <p:tgtEl>
                                              <p:spTgt spid="181"/>
                                            </p:tgtEl>
                                          </p:cBhvr>
                                        </p:animEffect>
                                        <p:set>
                                          <p:cBhvr>
                                            <p:cTn id="155" dur="1" fill="hold">
                                              <p:stCondLst>
                                                <p:cond delay="999"/>
                                              </p:stCondLst>
                                            </p:cTn>
                                            <p:tgtEl>
                                              <p:spTgt spid="181"/>
                                            </p:tgtEl>
                                            <p:attrNameLst>
                                              <p:attrName>style.visibility</p:attrName>
                                            </p:attrNameLst>
                                          </p:cBhvr>
                                          <p:to>
                                            <p:strVal val="hidden"/>
                                          </p:to>
                                        </p:set>
                                      </p:childTnLst>
                                    </p:cTn>
                                  </p:par>
                                </p:childTnLst>
                              </p:cTn>
                            </p:par>
                            <p:par>
                              <p:cTn id="156" fill="hold">
                                <p:stCondLst>
                                  <p:cond delay="1000"/>
                                </p:stCondLst>
                                <p:childTnLst>
                                  <p:par>
                                    <p:cTn id="157" presetID="2" presetClass="entr" presetSubtype="4" fill="hold" nodeType="afterEffect" p14:presetBounceEnd="54000">
                                      <p:stCondLst>
                                        <p:cond delay="0"/>
                                      </p:stCondLst>
                                      <p:childTnLst>
                                        <p:set>
                                          <p:cBhvr>
                                            <p:cTn id="158" dur="1" fill="hold">
                                              <p:stCondLst>
                                                <p:cond delay="0"/>
                                              </p:stCondLst>
                                            </p:cTn>
                                            <p:tgtEl>
                                              <p:spTgt spid="165"/>
                                            </p:tgtEl>
                                            <p:attrNameLst>
                                              <p:attrName>style.visibility</p:attrName>
                                            </p:attrNameLst>
                                          </p:cBhvr>
                                          <p:to>
                                            <p:strVal val="visible"/>
                                          </p:to>
                                        </p:set>
                                        <p:anim calcmode="lin" valueType="num" p14:bounceEnd="54000">
                                          <p:cBhvr additive="base">
                                            <p:cTn id="159" dur="500" fill="hold"/>
                                            <p:tgtEl>
                                              <p:spTgt spid="165"/>
                                            </p:tgtEl>
                                            <p:attrNameLst>
                                              <p:attrName>ppt_x</p:attrName>
                                            </p:attrNameLst>
                                          </p:cBhvr>
                                          <p:tavLst>
                                            <p:tav tm="0">
                                              <p:val>
                                                <p:strVal val="#ppt_x"/>
                                              </p:val>
                                            </p:tav>
                                            <p:tav tm="100000">
                                              <p:val>
                                                <p:strVal val="#ppt_x"/>
                                              </p:val>
                                            </p:tav>
                                          </p:tavLst>
                                        </p:anim>
                                        <p:anim calcmode="lin" valueType="num" p14:bounceEnd="54000">
                                          <p:cBhvr additive="base">
                                            <p:cTn id="160" dur="500" fill="hold"/>
                                            <p:tgtEl>
                                              <p:spTgt spid="165"/>
                                            </p:tgtEl>
                                            <p:attrNameLst>
                                              <p:attrName>ppt_y</p:attrName>
                                            </p:attrNameLst>
                                          </p:cBhvr>
                                          <p:tavLst>
                                            <p:tav tm="0">
                                              <p:val>
                                                <p:strVal val="1+#ppt_h/2"/>
                                              </p:val>
                                            </p:tav>
                                            <p:tav tm="100000">
                                              <p:val>
                                                <p:strVal val="#ppt_y"/>
                                              </p:val>
                                            </p:tav>
                                          </p:tavLst>
                                        </p:anim>
                                      </p:childTnLst>
                                    </p:cTn>
                                  </p:par>
                                </p:childTnLst>
                              </p:cTn>
                            </p:par>
                            <p:par>
                              <p:cTn id="161" fill="hold">
                                <p:stCondLst>
                                  <p:cond delay="1500"/>
                                </p:stCondLst>
                                <p:childTnLst>
                                  <p:par>
                                    <p:cTn id="162" presetID="10" presetClass="entr" presetSubtype="0" fill="hold" grpId="0" nodeType="afterEffect">
                                      <p:stCondLst>
                                        <p:cond delay="0"/>
                                      </p:stCondLst>
                                      <p:childTnLst>
                                        <p:set>
                                          <p:cBhvr>
                                            <p:cTn id="163" dur="1" fill="hold">
                                              <p:stCondLst>
                                                <p:cond delay="0"/>
                                              </p:stCondLst>
                                            </p:cTn>
                                            <p:tgtEl>
                                              <p:spTgt spid="162"/>
                                            </p:tgtEl>
                                            <p:attrNameLst>
                                              <p:attrName>style.visibility</p:attrName>
                                            </p:attrNameLst>
                                          </p:cBhvr>
                                          <p:to>
                                            <p:strVal val="visible"/>
                                          </p:to>
                                        </p:set>
                                        <p:animEffect transition="in" filter="fade">
                                          <p:cBhvr>
                                            <p:cTn id="164" dur="1000"/>
                                            <p:tgtEl>
                                              <p:spTgt spid="162"/>
                                            </p:tgtEl>
                                          </p:cBhvr>
                                        </p:animEffect>
                                      </p:childTnLst>
                                    </p:cTn>
                                  </p:par>
                                </p:childTnLst>
                              </p:cTn>
                            </p:par>
                            <p:par>
                              <p:cTn id="165" fill="hold">
                                <p:stCondLst>
                                  <p:cond delay="2500"/>
                                </p:stCondLst>
                                <p:childTnLst>
                                  <p:par>
                                    <p:cTn id="166" presetID="2" presetClass="entr" presetSubtype="8" fill="hold" nodeType="afterEffect" p14:presetBounceEnd="54000">
                                      <p:stCondLst>
                                        <p:cond delay="0"/>
                                      </p:stCondLst>
                                      <p:childTnLst>
                                        <p:set>
                                          <p:cBhvr>
                                            <p:cTn id="167" dur="1" fill="hold">
                                              <p:stCondLst>
                                                <p:cond delay="0"/>
                                              </p:stCondLst>
                                            </p:cTn>
                                            <p:tgtEl>
                                              <p:spTgt spid="151"/>
                                            </p:tgtEl>
                                            <p:attrNameLst>
                                              <p:attrName>style.visibility</p:attrName>
                                            </p:attrNameLst>
                                          </p:cBhvr>
                                          <p:to>
                                            <p:strVal val="visible"/>
                                          </p:to>
                                        </p:set>
                                        <p:anim calcmode="lin" valueType="num" p14:bounceEnd="54000">
                                          <p:cBhvr additive="base">
                                            <p:cTn id="168" dur="500" fill="hold"/>
                                            <p:tgtEl>
                                              <p:spTgt spid="151"/>
                                            </p:tgtEl>
                                            <p:attrNameLst>
                                              <p:attrName>ppt_x</p:attrName>
                                            </p:attrNameLst>
                                          </p:cBhvr>
                                          <p:tavLst>
                                            <p:tav tm="0">
                                              <p:val>
                                                <p:strVal val="0-#ppt_w/2"/>
                                              </p:val>
                                            </p:tav>
                                            <p:tav tm="100000">
                                              <p:val>
                                                <p:strVal val="#ppt_x"/>
                                              </p:val>
                                            </p:tav>
                                          </p:tavLst>
                                        </p:anim>
                                        <p:anim calcmode="lin" valueType="num" p14:bounceEnd="54000">
                                          <p:cBhvr additive="base">
                                            <p:cTn id="169" dur="500" fill="hold"/>
                                            <p:tgtEl>
                                              <p:spTgt spid="151"/>
                                            </p:tgtEl>
                                            <p:attrNameLst>
                                              <p:attrName>ppt_y</p:attrName>
                                            </p:attrNameLst>
                                          </p:cBhvr>
                                          <p:tavLst>
                                            <p:tav tm="0">
                                              <p:val>
                                                <p:strVal val="#ppt_y"/>
                                              </p:val>
                                            </p:tav>
                                            <p:tav tm="100000">
                                              <p:val>
                                                <p:strVal val="#ppt_y"/>
                                              </p:val>
                                            </p:tav>
                                          </p:tavLst>
                                        </p:anim>
                                      </p:childTnLst>
                                    </p:cTn>
                                  </p:par>
                                </p:childTnLst>
                              </p:cTn>
                            </p:par>
                            <p:par>
                              <p:cTn id="170" fill="hold">
                                <p:stCondLst>
                                  <p:cond delay="3000"/>
                                </p:stCondLst>
                                <p:childTnLst>
                                  <p:par>
                                    <p:cTn id="171" presetID="2" presetClass="entr" presetSubtype="4" fill="hold" nodeType="afterEffect" p14:presetBounceEnd="54000">
                                      <p:stCondLst>
                                        <p:cond delay="0"/>
                                      </p:stCondLst>
                                      <p:childTnLst>
                                        <p:set>
                                          <p:cBhvr>
                                            <p:cTn id="172" dur="1" fill="hold">
                                              <p:stCondLst>
                                                <p:cond delay="0"/>
                                              </p:stCondLst>
                                            </p:cTn>
                                            <p:tgtEl>
                                              <p:spTgt spid="169"/>
                                            </p:tgtEl>
                                            <p:attrNameLst>
                                              <p:attrName>style.visibility</p:attrName>
                                            </p:attrNameLst>
                                          </p:cBhvr>
                                          <p:to>
                                            <p:strVal val="visible"/>
                                          </p:to>
                                        </p:set>
                                        <p:anim calcmode="lin" valueType="num" p14:bounceEnd="54000">
                                          <p:cBhvr additive="base">
                                            <p:cTn id="173" dur="500" fill="hold"/>
                                            <p:tgtEl>
                                              <p:spTgt spid="169"/>
                                            </p:tgtEl>
                                            <p:attrNameLst>
                                              <p:attrName>ppt_x</p:attrName>
                                            </p:attrNameLst>
                                          </p:cBhvr>
                                          <p:tavLst>
                                            <p:tav tm="0">
                                              <p:val>
                                                <p:strVal val="#ppt_x"/>
                                              </p:val>
                                            </p:tav>
                                            <p:tav tm="100000">
                                              <p:val>
                                                <p:strVal val="#ppt_x"/>
                                              </p:val>
                                            </p:tav>
                                          </p:tavLst>
                                        </p:anim>
                                        <p:anim calcmode="lin" valueType="num" p14:bounceEnd="54000">
                                          <p:cBhvr additive="base">
                                            <p:cTn id="174" dur="500" fill="hold"/>
                                            <p:tgtEl>
                                              <p:spTgt spid="169"/>
                                            </p:tgtEl>
                                            <p:attrNameLst>
                                              <p:attrName>ppt_y</p:attrName>
                                            </p:attrNameLst>
                                          </p:cBhvr>
                                          <p:tavLst>
                                            <p:tav tm="0">
                                              <p:val>
                                                <p:strVal val="1+#ppt_h/2"/>
                                              </p:val>
                                            </p:tav>
                                            <p:tav tm="100000">
                                              <p:val>
                                                <p:strVal val="#ppt_y"/>
                                              </p:val>
                                            </p:tav>
                                          </p:tavLst>
                                        </p:anim>
                                      </p:childTnLst>
                                    </p:cTn>
                                  </p:par>
                                </p:childTnLst>
                              </p:cTn>
                            </p:par>
                            <p:par>
                              <p:cTn id="175" fill="hold">
                                <p:stCondLst>
                                  <p:cond delay="3500"/>
                                </p:stCondLst>
                                <p:childTnLst>
                                  <p:par>
                                    <p:cTn id="176" presetID="10" presetClass="entr" presetSubtype="0" fill="hold" grpId="0" nodeType="afterEffect">
                                      <p:stCondLst>
                                        <p:cond delay="0"/>
                                      </p:stCondLst>
                                      <p:childTnLst>
                                        <p:set>
                                          <p:cBhvr>
                                            <p:cTn id="177" dur="1" fill="hold">
                                              <p:stCondLst>
                                                <p:cond delay="0"/>
                                              </p:stCondLst>
                                            </p:cTn>
                                            <p:tgtEl>
                                              <p:spTgt spid="164"/>
                                            </p:tgtEl>
                                            <p:attrNameLst>
                                              <p:attrName>style.visibility</p:attrName>
                                            </p:attrNameLst>
                                          </p:cBhvr>
                                          <p:to>
                                            <p:strVal val="visible"/>
                                          </p:to>
                                        </p:set>
                                        <p:animEffect transition="in" filter="fade">
                                          <p:cBhvr>
                                            <p:cTn id="178" dur="1000"/>
                                            <p:tgtEl>
                                              <p:spTgt spid="164"/>
                                            </p:tgtEl>
                                          </p:cBhvr>
                                        </p:animEffect>
                                      </p:childTnLst>
                                    </p:cTn>
                                  </p:par>
                                </p:childTnLst>
                              </p:cTn>
                            </p:par>
                            <p:par>
                              <p:cTn id="179" fill="hold">
                                <p:stCondLst>
                                  <p:cond delay="4500"/>
                                </p:stCondLst>
                                <p:childTnLst>
                                  <p:par>
                                    <p:cTn id="180" presetID="2" presetClass="entr" presetSubtype="8" fill="hold" nodeType="afterEffect" p14:presetBounceEnd="54000">
                                      <p:stCondLst>
                                        <p:cond delay="0"/>
                                      </p:stCondLst>
                                      <p:childTnLst>
                                        <p:set>
                                          <p:cBhvr>
                                            <p:cTn id="181" dur="1" fill="hold">
                                              <p:stCondLst>
                                                <p:cond delay="0"/>
                                              </p:stCondLst>
                                            </p:cTn>
                                            <p:tgtEl>
                                              <p:spTgt spid="152"/>
                                            </p:tgtEl>
                                            <p:attrNameLst>
                                              <p:attrName>style.visibility</p:attrName>
                                            </p:attrNameLst>
                                          </p:cBhvr>
                                          <p:to>
                                            <p:strVal val="visible"/>
                                          </p:to>
                                        </p:set>
                                        <p:anim calcmode="lin" valueType="num" p14:bounceEnd="54000">
                                          <p:cBhvr additive="base">
                                            <p:cTn id="182" dur="500" fill="hold"/>
                                            <p:tgtEl>
                                              <p:spTgt spid="152"/>
                                            </p:tgtEl>
                                            <p:attrNameLst>
                                              <p:attrName>ppt_x</p:attrName>
                                            </p:attrNameLst>
                                          </p:cBhvr>
                                          <p:tavLst>
                                            <p:tav tm="0">
                                              <p:val>
                                                <p:strVal val="0-#ppt_w/2"/>
                                              </p:val>
                                            </p:tav>
                                            <p:tav tm="100000">
                                              <p:val>
                                                <p:strVal val="#ppt_x"/>
                                              </p:val>
                                            </p:tav>
                                          </p:tavLst>
                                        </p:anim>
                                        <p:anim calcmode="lin" valueType="num" p14:bounceEnd="54000">
                                          <p:cBhvr additive="base">
                                            <p:cTn id="183" dur="500" fill="hold"/>
                                            <p:tgtEl>
                                              <p:spTgt spid="152"/>
                                            </p:tgtEl>
                                            <p:attrNameLst>
                                              <p:attrName>ppt_y</p:attrName>
                                            </p:attrNameLst>
                                          </p:cBhvr>
                                          <p:tavLst>
                                            <p:tav tm="0">
                                              <p:val>
                                                <p:strVal val="#ppt_y"/>
                                              </p:val>
                                            </p:tav>
                                            <p:tav tm="100000">
                                              <p:val>
                                                <p:strVal val="#ppt_y"/>
                                              </p:val>
                                            </p:tav>
                                          </p:tavLst>
                                        </p:anim>
                                      </p:childTnLst>
                                    </p:cTn>
                                  </p:par>
                                </p:childTnLst>
                              </p:cTn>
                            </p:par>
                            <p:par>
                              <p:cTn id="184" fill="hold">
                                <p:stCondLst>
                                  <p:cond delay="5000"/>
                                </p:stCondLst>
                                <p:childTnLst>
                                  <p:par>
                                    <p:cTn id="185" presetID="22" presetClass="entr" presetSubtype="8" fill="hold" nodeType="afterEffect">
                                      <p:stCondLst>
                                        <p:cond delay="0"/>
                                      </p:stCondLst>
                                      <p:childTnLst>
                                        <p:set>
                                          <p:cBhvr>
                                            <p:cTn id="186" dur="1" fill="hold">
                                              <p:stCondLst>
                                                <p:cond delay="0"/>
                                              </p:stCondLst>
                                            </p:cTn>
                                            <p:tgtEl>
                                              <p:spTgt spid="173"/>
                                            </p:tgtEl>
                                            <p:attrNameLst>
                                              <p:attrName>style.visibility</p:attrName>
                                            </p:attrNameLst>
                                          </p:cBhvr>
                                          <p:to>
                                            <p:strVal val="visible"/>
                                          </p:to>
                                        </p:set>
                                        <p:animEffect transition="in" filter="wipe(left)">
                                          <p:cBhvr>
                                            <p:cTn id="18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71" grpId="0"/>
          <p:bldP spid="131" grpId="0"/>
          <p:bldP spid="139" grpId="0"/>
          <p:bldP spid="143" grpId="0"/>
          <p:bldP spid="149" grpId="0"/>
          <p:bldP spid="156" grpId="0"/>
          <p:bldP spid="158" grpId="0"/>
          <p:bldP spid="162" grpId="0"/>
          <p:bldP spid="1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9"/>
                                            </p:tgtEl>
                                            <p:attrNameLst>
                                              <p:attrName>style.visibility</p:attrName>
                                            </p:attrNameLst>
                                          </p:cBhvr>
                                          <p:to>
                                            <p:strVal val="visible"/>
                                          </p:to>
                                        </p:set>
                                        <p:anim calcmode="lin" valueType="num">
                                          <p:cBhvr additive="base">
                                            <p:cTn id="11" dur="500" fill="hold"/>
                                            <p:tgtEl>
                                              <p:spTgt spid="179"/>
                                            </p:tgtEl>
                                            <p:attrNameLst>
                                              <p:attrName>ppt_x</p:attrName>
                                            </p:attrNameLst>
                                          </p:cBhvr>
                                          <p:tavLst>
                                            <p:tav tm="0">
                                              <p:val>
                                                <p:strVal val="#ppt_x"/>
                                              </p:val>
                                            </p:tav>
                                            <p:tav tm="100000">
                                              <p:val>
                                                <p:strVal val="#ppt_x"/>
                                              </p:val>
                                            </p:tav>
                                          </p:tavLst>
                                        </p:anim>
                                        <p:anim calcmode="lin" valueType="num">
                                          <p:cBhvr additive="base">
                                            <p:cTn id="12" dur="500" fill="hold"/>
                                            <p:tgtEl>
                                              <p:spTgt spid="179"/>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68"/>
                                            </p:tgtEl>
                                            <p:attrNameLst>
                                              <p:attrName>style.visibility</p:attrName>
                                            </p:attrNameLst>
                                          </p:cBhvr>
                                          <p:to>
                                            <p:strVal val="visible"/>
                                          </p:to>
                                        </p:set>
                                        <p:animEffect transition="in" filter="fade">
                                          <p:cBhvr>
                                            <p:cTn id="16" dur="1000"/>
                                            <p:tgtEl>
                                              <p:spTgt spid="168"/>
                                            </p:tgtEl>
                                          </p:cBhvr>
                                        </p:animEffect>
                                      </p:childTnLst>
                                    </p:cTn>
                                  </p:par>
                                </p:childTnLst>
                              </p:cTn>
                            </p:par>
                            <p:par>
                              <p:cTn id="17" fill="hold">
                                <p:stCondLst>
                                  <p:cond delay="2000"/>
                                </p:stCondLst>
                                <p:childTnLst>
                                  <p:par>
                                    <p:cTn id="18" presetID="2" presetClass="entr" presetSubtype="8" fill="hold" nodeType="afterEffect">
                                      <p:stCondLst>
                                        <p:cond delay="0"/>
                                      </p:stCondLst>
                                      <p:childTnLst>
                                        <p:set>
                                          <p:cBhvr>
                                            <p:cTn id="19" dur="1" fill="hold">
                                              <p:stCondLst>
                                                <p:cond delay="0"/>
                                              </p:stCondLst>
                                            </p:cTn>
                                            <p:tgtEl>
                                              <p:spTgt spid="183"/>
                                            </p:tgtEl>
                                            <p:attrNameLst>
                                              <p:attrName>style.visibility</p:attrName>
                                            </p:attrNameLst>
                                          </p:cBhvr>
                                          <p:to>
                                            <p:strVal val="visible"/>
                                          </p:to>
                                        </p:set>
                                        <p:anim calcmode="lin" valueType="num">
                                          <p:cBhvr additive="base">
                                            <p:cTn id="20" dur="500" fill="hold"/>
                                            <p:tgtEl>
                                              <p:spTgt spid="183"/>
                                            </p:tgtEl>
                                            <p:attrNameLst>
                                              <p:attrName>ppt_x</p:attrName>
                                            </p:attrNameLst>
                                          </p:cBhvr>
                                          <p:tavLst>
                                            <p:tav tm="0">
                                              <p:val>
                                                <p:strVal val="0-#ppt_w/2"/>
                                              </p:val>
                                            </p:tav>
                                            <p:tav tm="100000">
                                              <p:val>
                                                <p:strVal val="#ppt_x"/>
                                              </p:val>
                                            </p:tav>
                                          </p:tavLst>
                                        </p:anim>
                                        <p:anim calcmode="lin" valueType="num">
                                          <p:cBhvr additive="base">
                                            <p:cTn id="21" dur="500" fill="hold"/>
                                            <p:tgtEl>
                                              <p:spTgt spid="18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180"/>
                                            </p:tgtEl>
                                            <p:attrNameLst>
                                              <p:attrName>style.visibility</p:attrName>
                                            </p:attrNameLst>
                                          </p:cBhvr>
                                          <p:to>
                                            <p:strVal val="visible"/>
                                          </p:to>
                                        </p:set>
                                        <p:anim calcmode="lin" valueType="num">
                                          <p:cBhvr additive="base">
                                            <p:cTn id="25" dur="500" fill="hold"/>
                                            <p:tgtEl>
                                              <p:spTgt spid="180"/>
                                            </p:tgtEl>
                                            <p:attrNameLst>
                                              <p:attrName>ppt_x</p:attrName>
                                            </p:attrNameLst>
                                          </p:cBhvr>
                                          <p:tavLst>
                                            <p:tav tm="0">
                                              <p:val>
                                                <p:strVal val="#ppt_x"/>
                                              </p:val>
                                            </p:tav>
                                            <p:tav tm="100000">
                                              <p:val>
                                                <p:strVal val="#ppt_x"/>
                                              </p:val>
                                            </p:tav>
                                          </p:tavLst>
                                        </p:anim>
                                        <p:anim calcmode="lin" valueType="num">
                                          <p:cBhvr additive="base">
                                            <p:cTn id="26" dur="500" fill="hold"/>
                                            <p:tgtEl>
                                              <p:spTgt spid="180"/>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71"/>
                                            </p:tgtEl>
                                            <p:attrNameLst>
                                              <p:attrName>style.visibility</p:attrName>
                                            </p:attrNameLst>
                                          </p:cBhvr>
                                          <p:to>
                                            <p:strVal val="visible"/>
                                          </p:to>
                                        </p:set>
                                        <p:animEffect transition="in" filter="fade">
                                          <p:cBhvr>
                                            <p:cTn id="30" dur="1000"/>
                                            <p:tgtEl>
                                              <p:spTgt spid="171"/>
                                            </p:tgtEl>
                                          </p:cBhvr>
                                        </p:animEffect>
                                      </p:childTnLst>
                                    </p:cTn>
                                  </p:par>
                                </p:childTnLst>
                              </p:cTn>
                            </p:par>
                            <p:par>
                              <p:cTn id="31" fill="hold">
                                <p:stCondLst>
                                  <p:cond delay="4000"/>
                                </p:stCondLst>
                                <p:childTnLst>
                                  <p:par>
                                    <p:cTn id="32" presetID="2" presetClass="entr" presetSubtype="8" fill="hold" nodeType="afterEffect">
                                      <p:stCondLst>
                                        <p:cond delay="0"/>
                                      </p:stCondLst>
                                      <p:childTnLst>
                                        <p:set>
                                          <p:cBhvr>
                                            <p:cTn id="33" dur="1" fill="hold">
                                              <p:stCondLst>
                                                <p:cond delay="0"/>
                                              </p:stCondLst>
                                            </p:cTn>
                                            <p:tgtEl>
                                              <p:spTgt spid="184"/>
                                            </p:tgtEl>
                                            <p:attrNameLst>
                                              <p:attrName>style.visibility</p:attrName>
                                            </p:attrNameLst>
                                          </p:cBhvr>
                                          <p:to>
                                            <p:strVal val="visible"/>
                                          </p:to>
                                        </p:set>
                                        <p:anim calcmode="lin" valueType="num">
                                          <p:cBhvr additive="base">
                                            <p:cTn id="34" dur="500" fill="hold"/>
                                            <p:tgtEl>
                                              <p:spTgt spid="184"/>
                                            </p:tgtEl>
                                            <p:attrNameLst>
                                              <p:attrName>ppt_x</p:attrName>
                                            </p:attrNameLst>
                                          </p:cBhvr>
                                          <p:tavLst>
                                            <p:tav tm="0">
                                              <p:val>
                                                <p:strVal val="0-#ppt_w/2"/>
                                              </p:val>
                                            </p:tav>
                                            <p:tav tm="100000">
                                              <p:val>
                                                <p:strVal val="#ppt_x"/>
                                              </p:val>
                                            </p:tav>
                                          </p:tavLst>
                                        </p:anim>
                                        <p:anim calcmode="lin" valueType="num">
                                          <p:cBhvr additive="base">
                                            <p:cTn id="35" dur="500" fill="hold"/>
                                            <p:tgtEl>
                                              <p:spTgt spid="184"/>
                                            </p:tgtEl>
                                            <p:attrNameLst>
                                              <p:attrName>ppt_y</p:attrName>
                                            </p:attrNameLst>
                                          </p:cBhvr>
                                          <p:tavLst>
                                            <p:tav tm="0">
                                              <p:val>
                                                <p:strVal val="#ppt_y"/>
                                              </p:val>
                                            </p:tav>
                                            <p:tav tm="100000">
                                              <p:val>
                                                <p:strVal val="#ppt_y"/>
                                              </p:val>
                                            </p:tav>
                                          </p:tavLst>
                                        </p:anim>
                                      </p:childTnLst>
                                    </p:cTn>
                                  </p:par>
                                </p:childTnLst>
                              </p:cTn>
                            </p:par>
                            <p:par>
                              <p:cTn id="36" fill="hold">
                                <p:stCondLst>
                                  <p:cond delay="4500"/>
                                </p:stCondLst>
                                <p:childTnLst>
                                  <p:par>
                                    <p:cTn id="37" presetID="22" presetClass="entr" presetSubtype="2" fill="hold" nodeType="after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wipe(right)">
                                          <p:cBhvr>
                                            <p:cTn id="39" dur="1000"/>
                                            <p:tgtEl>
                                              <p:spTgt spid="1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xit" presetSubtype="8" fill="hold" nodeType="clickEffect">
                                      <p:stCondLst>
                                        <p:cond delay="0"/>
                                      </p:stCondLst>
                                      <p:childTnLst>
                                        <p:animEffect transition="out" filter="wipe(left)">
                                          <p:cBhvr>
                                            <p:cTn id="43" dur="1000"/>
                                            <p:tgtEl>
                                              <p:spTgt spid="123"/>
                                            </p:tgtEl>
                                          </p:cBhvr>
                                        </p:animEffect>
                                        <p:set>
                                          <p:cBhvr>
                                            <p:cTn id="44" dur="1" fill="hold">
                                              <p:stCondLst>
                                                <p:cond delay="999"/>
                                              </p:stCondLst>
                                            </p:cTn>
                                            <p:tgtEl>
                                              <p:spTgt spid="123"/>
                                            </p:tgtEl>
                                            <p:attrNameLst>
                                              <p:attrName>style.visibility</p:attrName>
                                            </p:attrNameLst>
                                          </p:cBhvr>
                                          <p:to>
                                            <p:strVal val="hidden"/>
                                          </p:to>
                                        </p:se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32"/>
                                            </p:tgtEl>
                                            <p:attrNameLst>
                                              <p:attrName>style.visibility</p:attrName>
                                            </p:attrNameLst>
                                          </p:cBhvr>
                                          <p:to>
                                            <p:strVal val="visible"/>
                                          </p:to>
                                        </p:set>
                                        <p:anim calcmode="lin" valueType="num">
                                          <p:cBhvr additive="base">
                                            <p:cTn id="48" dur="500" fill="hold"/>
                                            <p:tgtEl>
                                              <p:spTgt spid="132"/>
                                            </p:tgtEl>
                                            <p:attrNameLst>
                                              <p:attrName>ppt_x</p:attrName>
                                            </p:attrNameLst>
                                          </p:cBhvr>
                                          <p:tavLst>
                                            <p:tav tm="0">
                                              <p:val>
                                                <p:strVal val="#ppt_x"/>
                                              </p:val>
                                            </p:tav>
                                            <p:tav tm="100000">
                                              <p:val>
                                                <p:strVal val="#ppt_x"/>
                                              </p:val>
                                            </p:tav>
                                          </p:tavLst>
                                        </p:anim>
                                        <p:anim calcmode="lin" valueType="num">
                                          <p:cBhvr additive="base">
                                            <p:cTn id="49" dur="500" fill="hold"/>
                                            <p:tgtEl>
                                              <p:spTgt spid="132"/>
                                            </p:tgtEl>
                                            <p:attrNameLst>
                                              <p:attrName>ppt_y</p:attrName>
                                            </p:attrNameLst>
                                          </p:cBhvr>
                                          <p:tavLst>
                                            <p:tav tm="0">
                                              <p:val>
                                                <p:strVal val="1+#ppt_h/2"/>
                                              </p:val>
                                            </p:tav>
                                            <p:tav tm="100000">
                                              <p:val>
                                                <p:strVal val="#ppt_y"/>
                                              </p:val>
                                            </p:tav>
                                          </p:tavLst>
                                        </p:anim>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31"/>
                                            </p:tgtEl>
                                            <p:attrNameLst>
                                              <p:attrName>style.visibility</p:attrName>
                                            </p:attrNameLst>
                                          </p:cBhvr>
                                          <p:to>
                                            <p:strVal val="visible"/>
                                          </p:to>
                                        </p:set>
                                        <p:animEffect transition="in" filter="fade">
                                          <p:cBhvr>
                                            <p:cTn id="53" dur="1000"/>
                                            <p:tgtEl>
                                              <p:spTgt spid="131"/>
                                            </p:tgtEl>
                                          </p:cBhvr>
                                        </p:animEffect>
                                      </p:childTnLst>
                                    </p:cTn>
                                  </p:par>
                                </p:childTnLst>
                              </p:cTn>
                            </p:par>
                            <p:par>
                              <p:cTn id="54" fill="hold">
                                <p:stCondLst>
                                  <p:cond delay="2500"/>
                                </p:stCondLst>
                                <p:childTnLst>
                                  <p:par>
                                    <p:cTn id="55" presetID="2" presetClass="entr" presetSubtype="8" fill="hold" nodeType="afterEffect">
                                      <p:stCondLst>
                                        <p:cond delay="0"/>
                                      </p:stCondLst>
                                      <p:childTnLst>
                                        <p:set>
                                          <p:cBhvr>
                                            <p:cTn id="56" dur="1" fill="hold">
                                              <p:stCondLst>
                                                <p:cond delay="0"/>
                                              </p:stCondLst>
                                            </p:cTn>
                                            <p:tgtEl>
                                              <p:spTgt spid="112"/>
                                            </p:tgtEl>
                                            <p:attrNameLst>
                                              <p:attrName>style.visibility</p:attrName>
                                            </p:attrNameLst>
                                          </p:cBhvr>
                                          <p:to>
                                            <p:strVal val="visible"/>
                                          </p:to>
                                        </p:set>
                                        <p:anim calcmode="lin" valueType="num">
                                          <p:cBhvr additive="base">
                                            <p:cTn id="57" dur="500" fill="hold"/>
                                            <p:tgtEl>
                                              <p:spTgt spid="112"/>
                                            </p:tgtEl>
                                            <p:attrNameLst>
                                              <p:attrName>ppt_x</p:attrName>
                                            </p:attrNameLst>
                                          </p:cBhvr>
                                          <p:tavLst>
                                            <p:tav tm="0">
                                              <p:val>
                                                <p:strVal val="0-#ppt_w/2"/>
                                              </p:val>
                                            </p:tav>
                                            <p:tav tm="100000">
                                              <p:val>
                                                <p:strVal val="#ppt_x"/>
                                              </p:val>
                                            </p:tav>
                                          </p:tavLst>
                                        </p:anim>
                                        <p:anim calcmode="lin" valueType="num">
                                          <p:cBhvr additive="base">
                                            <p:cTn id="58" dur="500" fill="hold"/>
                                            <p:tgtEl>
                                              <p:spTgt spid="112"/>
                                            </p:tgtEl>
                                            <p:attrNameLst>
                                              <p:attrName>ppt_y</p:attrName>
                                            </p:attrNameLst>
                                          </p:cBhvr>
                                          <p:tavLst>
                                            <p:tav tm="0">
                                              <p:val>
                                                <p:strVal val="#ppt_y"/>
                                              </p:val>
                                            </p:tav>
                                            <p:tav tm="100000">
                                              <p:val>
                                                <p:strVal val="#ppt_y"/>
                                              </p:val>
                                            </p:tav>
                                          </p:tavLst>
                                        </p:anim>
                                      </p:childTnLst>
                                    </p:cTn>
                                  </p:par>
                                </p:childTnLst>
                              </p:cTn>
                            </p:par>
                            <p:par>
                              <p:cTn id="59" fill="hold">
                                <p:stCondLst>
                                  <p:cond delay="3000"/>
                                </p:stCondLst>
                                <p:childTnLst>
                                  <p:par>
                                    <p:cTn id="60" presetID="2" presetClass="entr" presetSubtype="4" fill="hold" nodeType="afterEffect">
                                      <p:stCondLst>
                                        <p:cond delay="0"/>
                                      </p:stCondLst>
                                      <p:childTnLst>
                                        <p:set>
                                          <p:cBhvr>
                                            <p:cTn id="61" dur="1" fill="hold">
                                              <p:stCondLst>
                                                <p:cond delay="0"/>
                                              </p:stCondLst>
                                            </p:cTn>
                                            <p:tgtEl>
                                              <p:spTgt spid="138"/>
                                            </p:tgtEl>
                                            <p:attrNameLst>
                                              <p:attrName>style.visibility</p:attrName>
                                            </p:attrNameLst>
                                          </p:cBhvr>
                                          <p:to>
                                            <p:strVal val="visible"/>
                                          </p:to>
                                        </p:set>
                                        <p:anim calcmode="lin" valueType="num">
                                          <p:cBhvr additive="base">
                                            <p:cTn id="62" dur="500" fill="hold"/>
                                            <p:tgtEl>
                                              <p:spTgt spid="138"/>
                                            </p:tgtEl>
                                            <p:attrNameLst>
                                              <p:attrName>ppt_x</p:attrName>
                                            </p:attrNameLst>
                                          </p:cBhvr>
                                          <p:tavLst>
                                            <p:tav tm="0">
                                              <p:val>
                                                <p:strVal val="#ppt_x"/>
                                              </p:val>
                                            </p:tav>
                                            <p:tav tm="100000">
                                              <p:val>
                                                <p:strVal val="#ppt_x"/>
                                              </p:val>
                                            </p:tav>
                                          </p:tavLst>
                                        </p:anim>
                                        <p:anim calcmode="lin" valueType="num">
                                          <p:cBhvr additive="base">
                                            <p:cTn id="63" dur="500" fill="hold"/>
                                            <p:tgtEl>
                                              <p:spTgt spid="138"/>
                                            </p:tgtEl>
                                            <p:attrNameLst>
                                              <p:attrName>ppt_y</p:attrName>
                                            </p:attrNameLst>
                                          </p:cBhvr>
                                          <p:tavLst>
                                            <p:tav tm="0">
                                              <p:val>
                                                <p:strVal val="1+#ppt_h/2"/>
                                              </p:val>
                                            </p:tav>
                                            <p:tav tm="100000">
                                              <p:val>
                                                <p:strVal val="#ppt_y"/>
                                              </p:val>
                                            </p:tav>
                                          </p:tavLst>
                                        </p:anim>
                                      </p:childTnLst>
                                    </p:cTn>
                                  </p:par>
                                </p:childTnLst>
                              </p:cTn>
                            </p:par>
                            <p:par>
                              <p:cTn id="64" fill="hold">
                                <p:stCondLst>
                                  <p:cond delay="3500"/>
                                </p:stCondLst>
                                <p:childTnLst>
                                  <p:par>
                                    <p:cTn id="65" presetID="10" presetClass="entr" presetSubtype="0" fill="hold" grpId="0" nodeType="afterEffect">
                                      <p:stCondLst>
                                        <p:cond delay="0"/>
                                      </p:stCondLst>
                                      <p:childTnLst>
                                        <p:set>
                                          <p:cBhvr>
                                            <p:cTn id="66" dur="1" fill="hold">
                                              <p:stCondLst>
                                                <p:cond delay="0"/>
                                              </p:stCondLst>
                                            </p:cTn>
                                            <p:tgtEl>
                                              <p:spTgt spid="139"/>
                                            </p:tgtEl>
                                            <p:attrNameLst>
                                              <p:attrName>style.visibility</p:attrName>
                                            </p:attrNameLst>
                                          </p:cBhvr>
                                          <p:to>
                                            <p:strVal val="visible"/>
                                          </p:to>
                                        </p:set>
                                        <p:animEffect transition="in" filter="fade">
                                          <p:cBhvr>
                                            <p:cTn id="67" dur="1000"/>
                                            <p:tgtEl>
                                              <p:spTgt spid="139"/>
                                            </p:tgtEl>
                                          </p:cBhvr>
                                        </p:animEffect>
                                      </p:childTnLst>
                                    </p:cTn>
                                  </p:par>
                                </p:childTnLst>
                              </p:cTn>
                            </p:par>
                            <p:par>
                              <p:cTn id="68" fill="hold">
                                <p:stCondLst>
                                  <p:cond delay="4500"/>
                                </p:stCondLst>
                                <p:childTnLst>
                                  <p:par>
                                    <p:cTn id="69" presetID="2" presetClass="entr" presetSubtype="8" fill="hold" nodeType="afterEffect">
                                      <p:stCondLst>
                                        <p:cond delay="0"/>
                                      </p:stCondLst>
                                      <p:childTnLst>
                                        <p:set>
                                          <p:cBhvr>
                                            <p:cTn id="70" dur="1" fill="hold">
                                              <p:stCondLst>
                                                <p:cond delay="0"/>
                                              </p:stCondLst>
                                            </p:cTn>
                                            <p:tgtEl>
                                              <p:spTgt spid="166"/>
                                            </p:tgtEl>
                                            <p:attrNameLst>
                                              <p:attrName>style.visibility</p:attrName>
                                            </p:attrNameLst>
                                          </p:cBhvr>
                                          <p:to>
                                            <p:strVal val="visible"/>
                                          </p:to>
                                        </p:set>
                                        <p:anim calcmode="lin" valueType="num">
                                          <p:cBhvr additive="base">
                                            <p:cTn id="71" dur="500" fill="hold"/>
                                            <p:tgtEl>
                                              <p:spTgt spid="166"/>
                                            </p:tgtEl>
                                            <p:attrNameLst>
                                              <p:attrName>ppt_x</p:attrName>
                                            </p:attrNameLst>
                                          </p:cBhvr>
                                          <p:tavLst>
                                            <p:tav tm="0">
                                              <p:val>
                                                <p:strVal val="0-#ppt_w/2"/>
                                              </p:val>
                                            </p:tav>
                                            <p:tav tm="100000">
                                              <p:val>
                                                <p:strVal val="#ppt_x"/>
                                              </p:val>
                                            </p:tav>
                                          </p:tavLst>
                                        </p:anim>
                                        <p:anim calcmode="lin" valueType="num">
                                          <p:cBhvr additive="base">
                                            <p:cTn id="72" dur="500" fill="hold"/>
                                            <p:tgtEl>
                                              <p:spTgt spid="166"/>
                                            </p:tgtEl>
                                            <p:attrNameLst>
                                              <p:attrName>ppt_y</p:attrName>
                                            </p:attrNameLst>
                                          </p:cBhvr>
                                          <p:tavLst>
                                            <p:tav tm="0">
                                              <p:val>
                                                <p:strVal val="#ppt_y"/>
                                              </p:val>
                                            </p:tav>
                                            <p:tav tm="100000">
                                              <p:val>
                                                <p:strVal val="#ppt_y"/>
                                              </p:val>
                                            </p:tav>
                                          </p:tavLst>
                                        </p:anim>
                                      </p:childTnLst>
                                    </p:cTn>
                                  </p:par>
                                </p:childTnLst>
                              </p:cTn>
                            </p:par>
                            <p:par>
                              <p:cTn id="73" fill="hold">
                                <p:stCondLst>
                                  <p:cond delay="5000"/>
                                </p:stCondLst>
                                <p:childTnLst>
                                  <p:par>
                                    <p:cTn id="74" presetID="22" presetClass="entr" presetSubtype="8" fill="hold" nodeType="afterEffect">
                                      <p:stCondLst>
                                        <p:cond delay="0"/>
                                      </p:stCondLst>
                                      <p:childTnLst>
                                        <p:set>
                                          <p:cBhvr>
                                            <p:cTn id="75" dur="1" fill="hold">
                                              <p:stCondLst>
                                                <p:cond delay="0"/>
                                              </p:stCondLst>
                                            </p:cTn>
                                            <p:tgtEl>
                                              <p:spTgt spid="176"/>
                                            </p:tgtEl>
                                            <p:attrNameLst>
                                              <p:attrName>style.visibility</p:attrName>
                                            </p:attrNameLst>
                                          </p:cBhvr>
                                          <p:to>
                                            <p:strVal val="visible"/>
                                          </p:to>
                                        </p:set>
                                        <p:animEffect transition="in" filter="wipe(left)">
                                          <p:cBhvr>
                                            <p:cTn id="76" dur="1000"/>
                                            <p:tgtEl>
                                              <p:spTgt spid="17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2" fill="hold" nodeType="clickEffect">
                                      <p:stCondLst>
                                        <p:cond delay="0"/>
                                      </p:stCondLst>
                                      <p:childTnLst>
                                        <p:animEffect transition="out" filter="wipe(right)">
                                          <p:cBhvr>
                                            <p:cTn id="80" dur="1000"/>
                                            <p:tgtEl>
                                              <p:spTgt spid="176"/>
                                            </p:tgtEl>
                                          </p:cBhvr>
                                        </p:animEffect>
                                        <p:set>
                                          <p:cBhvr>
                                            <p:cTn id="81" dur="1" fill="hold">
                                              <p:stCondLst>
                                                <p:cond delay="999"/>
                                              </p:stCondLst>
                                            </p:cTn>
                                            <p:tgtEl>
                                              <p:spTgt spid="176"/>
                                            </p:tgtEl>
                                            <p:attrNameLst>
                                              <p:attrName>style.visibility</p:attrName>
                                            </p:attrNameLst>
                                          </p:cBhvr>
                                          <p:to>
                                            <p:strVal val="hidden"/>
                                          </p:to>
                                        </p:set>
                                      </p:childTnLst>
                                    </p:cTn>
                                  </p:par>
                                </p:childTnLst>
                              </p:cTn>
                            </p:par>
                            <p:par>
                              <p:cTn id="82" fill="hold">
                                <p:stCondLst>
                                  <p:cond delay="1000"/>
                                </p:stCondLst>
                                <p:childTnLst>
                                  <p:par>
                                    <p:cTn id="83" presetID="2" presetClass="entr" presetSubtype="4" fill="hold" nodeType="afterEffect">
                                      <p:stCondLst>
                                        <p:cond delay="0"/>
                                      </p:stCondLst>
                                      <p:childTnLst>
                                        <p:set>
                                          <p:cBhvr>
                                            <p:cTn id="84" dur="1" fill="hold">
                                              <p:stCondLst>
                                                <p:cond delay="0"/>
                                              </p:stCondLst>
                                            </p:cTn>
                                            <p:tgtEl>
                                              <p:spTgt spid="145"/>
                                            </p:tgtEl>
                                            <p:attrNameLst>
                                              <p:attrName>style.visibility</p:attrName>
                                            </p:attrNameLst>
                                          </p:cBhvr>
                                          <p:to>
                                            <p:strVal val="visible"/>
                                          </p:to>
                                        </p:set>
                                        <p:anim calcmode="lin" valueType="num">
                                          <p:cBhvr additive="base">
                                            <p:cTn id="85" dur="500" fill="hold"/>
                                            <p:tgtEl>
                                              <p:spTgt spid="145"/>
                                            </p:tgtEl>
                                            <p:attrNameLst>
                                              <p:attrName>ppt_x</p:attrName>
                                            </p:attrNameLst>
                                          </p:cBhvr>
                                          <p:tavLst>
                                            <p:tav tm="0">
                                              <p:val>
                                                <p:strVal val="#ppt_x"/>
                                              </p:val>
                                            </p:tav>
                                            <p:tav tm="100000">
                                              <p:val>
                                                <p:strVal val="#ppt_x"/>
                                              </p:val>
                                            </p:tav>
                                          </p:tavLst>
                                        </p:anim>
                                        <p:anim calcmode="lin" valueType="num">
                                          <p:cBhvr additive="base">
                                            <p:cTn id="86" dur="500" fill="hold"/>
                                            <p:tgtEl>
                                              <p:spTgt spid="145"/>
                                            </p:tgtEl>
                                            <p:attrNameLst>
                                              <p:attrName>ppt_y</p:attrName>
                                            </p:attrNameLst>
                                          </p:cBhvr>
                                          <p:tavLst>
                                            <p:tav tm="0">
                                              <p:val>
                                                <p:strVal val="1+#ppt_h/2"/>
                                              </p:val>
                                            </p:tav>
                                            <p:tav tm="100000">
                                              <p:val>
                                                <p:strVal val="#ppt_y"/>
                                              </p:val>
                                            </p:tav>
                                          </p:tavLst>
                                        </p:anim>
                                      </p:childTnLst>
                                    </p:cTn>
                                  </p:par>
                                </p:childTnLst>
                              </p:cTn>
                            </p:par>
                            <p:par>
                              <p:cTn id="87" fill="hold">
                                <p:stCondLst>
                                  <p:cond delay="1500"/>
                                </p:stCondLst>
                                <p:childTnLst>
                                  <p:par>
                                    <p:cTn id="88" presetID="10" presetClass="entr" presetSubtype="0" fill="hold" grpId="0" nodeType="afterEffect">
                                      <p:stCondLst>
                                        <p:cond delay="0"/>
                                      </p:stCondLst>
                                      <p:childTnLst>
                                        <p:set>
                                          <p:cBhvr>
                                            <p:cTn id="89" dur="1" fill="hold">
                                              <p:stCondLst>
                                                <p:cond delay="0"/>
                                              </p:stCondLst>
                                            </p:cTn>
                                            <p:tgtEl>
                                              <p:spTgt spid="143"/>
                                            </p:tgtEl>
                                            <p:attrNameLst>
                                              <p:attrName>style.visibility</p:attrName>
                                            </p:attrNameLst>
                                          </p:cBhvr>
                                          <p:to>
                                            <p:strVal val="visible"/>
                                          </p:to>
                                        </p:set>
                                        <p:animEffect transition="in" filter="fade">
                                          <p:cBhvr>
                                            <p:cTn id="90" dur="1000"/>
                                            <p:tgtEl>
                                              <p:spTgt spid="143"/>
                                            </p:tgtEl>
                                          </p:cBhvr>
                                        </p:animEffect>
                                      </p:childTnLst>
                                    </p:cTn>
                                  </p:par>
                                </p:childTnLst>
                              </p:cTn>
                            </p:par>
                            <p:par>
                              <p:cTn id="91" fill="hold">
                                <p:stCondLst>
                                  <p:cond delay="2500"/>
                                </p:stCondLst>
                                <p:childTnLst>
                                  <p:par>
                                    <p:cTn id="92" presetID="2" presetClass="entr" presetSubtype="8" fill="hold" nodeType="afterEffect">
                                      <p:stCondLst>
                                        <p:cond delay="0"/>
                                      </p:stCondLst>
                                      <p:childTnLst>
                                        <p:set>
                                          <p:cBhvr>
                                            <p:cTn id="93" dur="1" fill="hold">
                                              <p:stCondLst>
                                                <p:cond delay="0"/>
                                              </p:stCondLst>
                                            </p:cTn>
                                            <p:tgtEl>
                                              <p:spTgt spid="144"/>
                                            </p:tgtEl>
                                            <p:attrNameLst>
                                              <p:attrName>style.visibility</p:attrName>
                                            </p:attrNameLst>
                                          </p:cBhvr>
                                          <p:to>
                                            <p:strVal val="visible"/>
                                          </p:to>
                                        </p:set>
                                        <p:anim calcmode="lin" valueType="num">
                                          <p:cBhvr additive="base">
                                            <p:cTn id="94" dur="500" fill="hold"/>
                                            <p:tgtEl>
                                              <p:spTgt spid="144"/>
                                            </p:tgtEl>
                                            <p:attrNameLst>
                                              <p:attrName>ppt_x</p:attrName>
                                            </p:attrNameLst>
                                          </p:cBhvr>
                                          <p:tavLst>
                                            <p:tav tm="0">
                                              <p:val>
                                                <p:strVal val="0-#ppt_w/2"/>
                                              </p:val>
                                            </p:tav>
                                            <p:tav tm="100000">
                                              <p:val>
                                                <p:strVal val="#ppt_x"/>
                                              </p:val>
                                            </p:tav>
                                          </p:tavLst>
                                        </p:anim>
                                        <p:anim calcmode="lin" valueType="num">
                                          <p:cBhvr additive="base">
                                            <p:cTn id="95" dur="500" fill="hold"/>
                                            <p:tgtEl>
                                              <p:spTgt spid="144"/>
                                            </p:tgtEl>
                                            <p:attrNameLst>
                                              <p:attrName>ppt_y</p:attrName>
                                            </p:attrNameLst>
                                          </p:cBhvr>
                                          <p:tavLst>
                                            <p:tav tm="0">
                                              <p:val>
                                                <p:strVal val="#ppt_y"/>
                                              </p:val>
                                            </p:tav>
                                            <p:tav tm="100000">
                                              <p:val>
                                                <p:strVal val="#ppt_y"/>
                                              </p:val>
                                            </p:tav>
                                          </p:tavLst>
                                        </p:anim>
                                      </p:childTnLst>
                                    </p:cTn>
                                  </p:par>
                                </p:childTnLst>
                              </p:cTn>
                            </p:par>
                            <p:par>
                              <p:cTn id="96" fill="hold">
                                <p:stCondLst>
                                  <p:cond delay="3000"/>
                                </p:stCondLst>
                                <p:childTnLst>
                                  <p:par>
                                    <p:cTn id="97" presetID="2" presetClass="entr" presetSubtype="4" fill="hold" nodeType="afterEffect">
                                      <p:stCondLst>
                                        <p:cond delay="0"/>
                                      </p:stCondLst>
                                      <p:childTnLst>
                                        <p:set>
                                          <p:cBhvr>
                                            <p:cTn id="98" dur="1" fill="hold">
                                              <p:stCondLst>
                                                <p:cond delay="0"/>
                                              </p:stCondLst>
                                            </p:cTn>
                                            <p:tgtEl>
                                              <p:spTgt spid="148"/>
                                            </p:tgtEl>
                                            <p:attrNameLst>
                                              <p:attrName>style.visibility</p:attrName>
                                            </p:attrNameLst>
                                          </p:cBhvr>
                                          <p:to>
                                            <p:strVal val="visible"/>
                                          </p:to>
                                        </p:set>
                                        <p:anim calcmode="lin" valueType="num">
                                          <p:cBhvr additive="base">
                                            <p:cTn id="99" dur="500" fill="hold"/>
                                            <p:tgtEl>
                                              <p:spTgt spid="148"/>
                                            </p:tgtEl>
                                            <p:attrNameLst>
                                              <p:attrName>ppt_x</p:attrName>
                                            </p:attrNameLst>
                                          </p:cBhvr>
                                          <p:tavLst>
                                            <p:tav tm="0">
                                              <p:val>
                                                <p:strVal val="#ppt_x"/>
                                              </p:val>
                                            </p:tav>
                                            <p:tav tm="100000">
                                              <p:val>
                                                <p:strVal val="#ppt_x"/>
                                              </p:val>
                                            </p:tav>
                                          </p:tavLst>
                                        </p:anim>
                                        <p:anim calcmode="lin" valueType="num">
                                          <p:cBhvr additive="base">
                                            <p:cTn id="100" dur="500" fill="hold"/>
                                            <p:tgtEl>
                                              <p:spTgt spid="148"/>
                                            </p:tgtEl>
                                            <p:attrNameLst>
                                              <p:attrName>ppt_y</p:attrName>
                                            </p:attrNameLst>
                                          </p:cBhvr>
                                          <p:tavLst>
                                            <p:tav tm="0">
                                              <p:val>
                                                <p:strVal val="1+#ppt_h/2"/>
                                              </p:val>
                                            </p:tav>
                                            <p:tav tm="100000">
                                              <p:val>
                                                <p:strVal val="#ppt_y"/>
                                              </p:val>
                                            </p:tav>
                                          </p:tavLst>
                                        </p:anim>
                                      </p:childTnLst>
                                    </p:cTn>
                                  </p:par>
                                </p:childTnLst>
                              </p:cTn>
                            </p:par>
                            <p:par>
                              <p:cTn id="101" fill="hold">
                                <p:stCondLst>
                                  <p:cond delay="3500"/>
                                </p:stCondLst>
                                <p:childTnLst>
                                  <p:par>
                                    <p:cTn id="102" presetID="10" presetClass="entr" presetSubtype="0" fill="hold" grpId="0" nodeType="afterEffect">
                                      <p:stCondLst>
                                        <p:cond delay="0"/>
                                      </p:stCondLst>
                                      <p:childTnLst>
                                        <p:set>
                                          <p:cBhvr>
                                            <p:cTn id="103" dur="1" fill="hold">
                                              <p:stCondLst>
                                                <p:cond delay="0"/>
                                              </p:stCondLst>
                                            </p:cTn>
                                            <p:tgtEl>
                                              <p:spTgt spid="149"/>
                                            </p:tgtEl>
                                            <p:attrNameLst>
                                              <p:attrName>style.visibility</p:attrName>
                                            </p:attrNameLst>
                                          </p:cBhvr>
                                          <p:to>
                                            <p:strVal val="visible"/>
                                          </p:to>
                                        </p:set>
                                        <p:animEffect transition="in" filter="fade">
                                          <p:cBhvr>
                                            <p:cTn id="104" dur="1000"/>
                                            <p:tgtEl>
                                              <p:spTgt spid="149"/>
                                            </p:tgtEl>
                                          </p:cBhvr>
                                        </p:animEffect>
                                      </p:childTnLst>
                                    </p:cTn>
                                  </p:par>
                                </p:childTnLst>
                              </p:cTn>
                            </p:par>
                            <p:par>
                              <p:cTn id="105" fill="hold">
                                <p:stCondLst>
                                  <p:cond delay="4500"/>
                                </p:stCondLst>
                                <p:childTnLst>
                                  <p:par>
                                    <p:cTn id="106" presetID="2" presetClass="entr" presetSubtype="8" fill="hold" nodeType="afterEffect">
                                      <p:stCondLst>
                                        <p:cond delay="0"/>
                                      </p:stCondLst>
                                      <p:childTnLst>
                                        <p:set>
                                          <p:cBhvr>
                                            <p:cTn id="107" dur="1" fill="hold">
                                              <p:stCondLst>
                                                <p:cond delay="0"/>
                                              </p:stCondLst>
                                            </p:cTn>
                                            <p:tgtEl>
                                              <p:spTgt spid="150"/>
                                            </p:tgtEl>
                                            <p:attrNameLst>
                                              <p:attrName>style.visibility</p:attrName>
                                            </p:attrNameLst>
                                          </p:cBhvr>
                                          <p:to>
                                            <p:strVal val="visible"/>
                                          </p:to>
                                        </p:set>
                                        <p:anim calcmode="lin" valueType="num">
                                          <p:cBhvr additive="base">
                                            <p:cTn id="108" dur="500" fill="hold"/>
                                            <p:tgtEl>
                                              <p:spTgt spid="150"/>
                                            </p:tgtEl>
                                            <p:attrNameLst>
                                              <p:attrName>ppt_x</p:attrName>
                                            </p:attrNameLst>
                                          </p:cBhvr>
                                          <p:tavLst>
                                            <p:tav tm="0">
                                              <p:val>
                                                <p:strVal val="0-#ppt_w/2"/>
                                              </p:val>
                                            </p:tav>
                                            <p:tav tm="100000">
                                              <p:val>
                                                <p:strVal val="#ppt_x"/>
                                              </p:val>
                                            </p:tav>
                                          </p:tavLst>
                                        </p:anim>
                                        <p:anim calcmode="lin" valueType="num">
                                          <p:cBhvr additive="base">
                                            <p:cTn id="109" dur="500" fill="hold"/>
                                            <p:tgtEl>
                                              <p:spTgt spid="150"/>
                                            </p:tgtEl>
                                            <p:attrNameLst>
                                              <p:attrName>ppt_y</p:attrName>
                                            </p:attrNameLst>
                                          </p:cBhvr>
                                          <p:tavLst>
                                            <p:tav tm="0">
                                              <p:val>
                                                <p:strVal val="#ppt_y"/>
                                              </p:val>
                                            </p:tav>
                                            <p:tav tm="100000">
                                              <p:val>
                                                <p:strVal val="#ppt_y"/>
                                              </p:val>
                                            </p:tav>
                                          </p:tavLst>
                                        </p:anim>
                                      </p:childTnLst>
                                    </p:cTn>
                                  </p:par>
                                </p:childTnLst>
                              </p:cTn>
                            </p:par>
                            <p:par>
                              <p:cTn id="110" fill="hold">
                                <p:stCondLst>
                                  <p:cond delay="5000"/>
                                </p:stCondLst>
                                <p:childTnLst>
                                  <p:par>
                                    <p:cTn id="111" presetID="22" presetClass="entr" presetSubtype="2" fill="hold" nodeType="afterEffect">
                                      <p:stCondLst>
                                        <p:cond delay="0"/>
                                      </p:stCondLst>
                                      <p:childTnLst>
                                        <p:set>
                                          <p:cBhvr>
                                            <p:cTn id="112" dur="1" fill="hold">
                                              <p:stCondLst>
                                                <p:cond delay="0"/>
                                              </p:stCondLst>
                                            </p:cTn>
                                            <p:tgtEl>
                                              <p:spTgt spid="186"/>
                                            </p:tgtEl>
                                            <p:attrNameLst>
                                              <p:attrName>style.visibility</p:attrName>
                                            </p:attrNameLst>
                                          </p:cBhvr>
                                          <p:to>
                                            <p:strVal val="visible"/>
                                          </p:to>
                                        </p:set>
                                        <p:animEffect transition="in" filter="wipe(right)">
                                          <p:cBhvr>
                                            <p:cTn id="113" dur="1000"/>
                                            <p:tgtEl>
                                              <p:spTgt spid="186"/>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xit" presetSubtype="8" fill="hold" nodeType="clickEffect">
                                      <p:stCondLst>
                                        <p:cond delay="0"/>
                                      </p:stCondLst>
                                      <p:childTnLst>
                                        <p:animEffect transition="out" filter="wipe(left)">
                                          <p:cBhvr>
                                            <p:cTn id="117" dur="1000"/>
                                            <p:tgtEl>
                                              <p:spTgt spid="186"/>
                                            </p:tgtEl>
                                          </p:cBhvr>
                                        </p:animEffect>
                                        <p:set>
                                          <p:cBhvr>
                                            <p:cTn id="118" dur="1" fill="hold">
                                              <p:stCondLst>
                                                <p:cond delay="999"/>
                                              </p:stCondLst>
                                            </p:cTn>
                                            <p:tgtEl>
                                              <p:spTgt spid="186"/>
                                            </p:tgtEl>
                                            <p:attrNameLst>
                                              <p:attrName>style.visibility</p:attrName>
                                            </p:attrNameLst>
                                          </p:cBhvr>
                                          <p:to>
                                            <p:strVal val="hidden"/>
                                          </p:to>
                                        </p:set>
                                      </p:childTnLst>
                                    </p:cTn>
                                  </p:par>
                                </p:childTnLst>
                              </p:cTn>
                            </p:par>
                            <p:par>
                              <p:cTn id="119" fill="hold">
                                <p:stCondLst>
                                  <p:cond delay="1000"/>
                                </p:stCondLst>
                                <p:childTnLst>
                                  <p:par>
                                    <p:cTn id="120" presetID="2" presetClass="entr" presetSubtype="4" fill="hold" nodeType="afterEffect">
                                      <p:stCondLst>
                                        <p:cond delay="0"/>
                                      </p:stCondLst>
                                      <p:childTnLst>
                                        <p:set>
                                          <p:cBhvr>
                                            <p:cTn id="121" dur="1" fill="hold">
                                              <p:stCondLst>
                                                <p:cond delay="0"/>
                                              </p:stCondLst>
                                            </p:cTn>
                                            <p:tgtEl>
                                              <p:spTgt spid="159"/>
                                            </p:tgtEl>
                                            <p:attrNameLst>
                                              <p:attrName>style.visibility</p:attrName>
                                            </p:attrNameLst>
                                          </p:cBhvr>
                                          <p:to>
                                            <p:strVal val="visible"/>
                                          </p:to>
                                        </p:set>
                                        <p:anim calcmode="lin" valueType="num">
                                          <p:cBhvr additive="base">
                                            <p:cTn id="122" dur="500" fill="hold"/>
                                            <p:tgtEl>
                                              <p:spTgt spid="159"/>
                                            </p:tgtEl>
                                            <p:attrNameLst>
                                              <p:attrName>ppt_x</p:attrName>
                                            </p:attrNameLst>
                                          </p:cBhvr>
                                          <p:tavLst>
                                            <p:tav tm="0">
                                              <p:val>
                                                <p:strVal val="#ppt_x"/>
                                              </p:val>
                                            </p:tav>
                                            <p:tav tm="100000">
                                              <p:val>
                                                <p:strVal val="#ppt_x"/>
                                              </p:val>
                                            </p:tav>
                                          </p:tavLst>
                                        </p:anim>
                                        <p:anim calcmode="lin" valueType="num">
                                          <p:cBhvr additive="base">
                                            <p:cTn id="123" dur="500" fill="hold"/>
                                            <p:tgtEl>
                                              <p:spTgt spid="159"/>
                                            </p:tgtEl>
                                            <p:attrNameLst>
                                              <p:attrName>ppt_y</p:attrName>
                                            </p:attrNameLst>
                                          </p:cBhvr>
                                          <p:tavLst>
                                            <p:tav tm="0">
                                              <p:val>
                                                <p:strVal val="1+#ppt_h/2"/>
                                              </p:val>
                                            </p:tav>
                                            <p:tav tm="100000">
                                              <p:val>
                                                <p:strVal val="#ppt_y"/>
                                              </p:val>
                                            </p:tav>
                                          </p:tavLst>
                                        </p:anim>
                                      </p:childTnLst>
                                    </p:cTn>
                                  </p:par>
                                </p:childTnLst>
                              </p:cTn>
                            </p:par>
                            <p:par>
                              <p:cTn id="124" fill="hold">
                                <p:stCondLst>
                                  <p:cond delay="1500"/>
                                </p:stCondLst>
                                <p:childTnLst>
                                  <p:par>
                                    <p:cTn id="125" presetID="10" presetClass="entr" presetSubtype="0" fill="hold" grpId="0" nodeType="afterEffect">
                                      <p:stCondLst>
                                        <p:cond delay="0"/>
                                      </p:stCondLst>
                                      <p:childTnLst>
                                        <p:set>
                                          <p:cBhvr>
                                            <p:cTn id="126" dur="1" fill="hold">
                                              <p:stCondLst>
                                                <p:cond delay="0"/>
                                              </p:stCondLst>
                                            </p:cTn>
                                            <p:tgtEl>
                                              <p:spTgt spid="156"/>
                                            </p:tgtEl>
                                            <p:attrNameLst>
                                              <p:attrName>style.visibility</p:attrName>
                                            </p:attrNameLst>
                                          </p:cBhvr>
                                          <p:to>
                                            <p:strVal val="visible"/>
                                          </p:to>
                                        </p:set>
                                        <p:animEffect transition="in" filter="fade">
                                          <p:cBhvr>
                                            <p:cTn id="127" dur="1000"/>
                                            <p:tgtEl>
                                              <p:spTgt spid="156"/>
                                            </p:tgtEl>
                                          </p:cBhvr>
                                        </p:animEffect>
                                      </p:childTnLst>
                                    </p:cTn>
                                  </p:par>
                                </p:childTnLst>
                              </p:cTn>
                            </p:par>
                            <p:par>
                              <p:cTn id="128" fill="hold">
                                <p:stCondLst>
                                  <p:cond delay="2500"/>
                                </p:stCondLst>
                                <p:childTnLst>
                                  <p:par>
                                    <p:cTn id="129" presetID="2" presetClass="entr" presetSubtype="8" fill="hold" nodeType="afterEffect">
                                      <p:stCondLst>
                                        <p:cond delay="0"/>
                                      </p:stCondLst>
                                      <p:childTnLst>
                                        <p:set>
                                          <p:cBhvr>
                                            <p:cTn id="130" dur="1" fill="hold">
                                              <p:stCondLst>
                                                <p:cond delay="0"/>
                                              </p:stCondLst>
                                            </p:cTn>
                                            <p:tgtEl>
                                              <p:spTgt spid="153"/>
                                            </p:tgtEl>
                                            <p:attrNameLst>
                                              <p:attrName>style.visibility</p:attrName>
                                            </p:attrNameLst>
                                          </p:cBhvr>
                                          <p:to>
                                            <p:strVal val="visible"/>
                                          </p:to>
                                        </p:set>
                                        <p:anim calcmode="lin" valueType="num">
                                          <p:cBhvr additive="base">
                                            <p:cTn id="131" dur="500" fill="hold"/>
                                            <p:tgtEl>
                                              <p:spTgt spid="153"/>
                                            </p:tgtEl>
                                            <p:attrNameLst>
                                              <p:attrName>ppt_x</p:attrName>
                                            </p:attrNameLst>
                                          </p:cBhvr>
                                          <p:tavLst>
                                            <p:tav tm="0">
                                              <p:val>
                                                <p:strVal val="0-#ppt_w/2"/>
                                              </p:val>
                                            </p:tav>
                                            <p:tav tm="100000">
                                              <p:val>
                                                <p:strVal val="#ppt_x"/>
                                              </p:val>
                                            </p:tav>
                                          </p:tavLst>
                                        </p:anim>
                                        <p:anim calcmode="lin" valueType="num">
                                          <p:cBhvr additive="base">
                                            <p:cTn id="132" dur="500" fill="hold"/>
                                            <p:tgtEl>
                                              <p:spTgt spid="153"/>
                                            </p:tgtEl>
                                            <p:attrNameLst>
                                              <p:attrName>ppt_y</p:attrName>
                                            </p:attrNameLst>
                                          </p:cBhvr>
                                          <p:tavLst>
                                            <p:tav tm="0">
                                              <p:val>
                                                <p:strVal val="#ppt_y"/>
                                              </p:val>
                                            </p:tav>
                                            <p:tav tm="100000">
                                              <p:val>
                                                <p:strVal val="#ppt_y"/>
                                              </p:val>
                                            </p:tav>
                                          </p:tavLst>
                                        </p:anim>
                                      </p:childTnLst>
                                    </p:cTn>
                                  </p:par>
                                </p:childTnLst>
                              </p:cTn>
                            </p:par>
                            <p:par>
                              <p:cTn id="133" fill="hold">
                                <p:stCondLst>
                                  <p:cond delay="3000"/>
                                </p:stCondLst>
                                <p:childTnLst>
                                  <p:par>
                                    <p:cTn id="134" presetID="2" presetClass="entr" presetSubtype="4" fill="hold" nodeType="afterEffect">
                                      <p:stCondLst>
                                        <p:cond delay="0"/>
                                      </p:stCondLst>
                                      <p:childTnLst>
                                        <p:set>
                                          <p:cBhvr>
                                            <p:cTn id="135" dur="1" fill="hold">
                                              <p:stCondLst>
                                                <p:cond delay="0"/>
                                              </p:stCondLst>
                                            </p:cTn>
                                            <p:tgtEl>
                                              <p:spTgt spid="160"/>
                                            </p:tgtEl>
                                            <p:attrNameLst>
                                              <p:attrName>style.visibility</p:attrName>
                                            </p:attrNameLst>
                                          </p:cBhvr>
                                          <p:to>
                                            <p:strVal val="visible"/>
                                          </p:to>
                                        </p:set>
                                        <p:anim calcmode="lin" valueType="num">
                                          <p:cBhvr additive="base">
                                            <p:cTn id="136" dur="500" fill="hold"/>
                                            <p:tgtEl>
                                              <p:spTgt spid="160"/>
                                            </p:tgtEl>
                                            <p:attrNameLst>
                                              <p:attrName>ppt_x</p:attrName>
                                            </p:attrNameLst>
                                          </p:cBhvr>
                                          <p:tavLst>
                                            <p:tav tm="0">
                                              <p:val>
                                                <p:strVal val="#ppt_x"/>
                                              </p:val>
                                            </p:tav>
                                            <p:tav tm="100000">
                                              <p:val>
                                                <p:strVal val="#ppt_x"/>
                                              </p:val>
                                            </p:tav>
                                          </p:tavLst>
                                        </p:anim>
                                        <p:anim calcmode="lin" valueType="num">
                                          <p:cBhvr additive="base">
                                            <p:cTn id="137" dur="500" fill="hold"/>
                                            <p:tgtEl>
                                              <p:spTgt spid="160"/>
                                            </p:tgtEl>
                                            <p:attrNameLst>
                                              <p:attrName>ppt_y</p:attrName>
                                            </p:attrNameLst>
                                          </p:cBhvr>
                                          <p:tavLst>
                                            <p:tav tm="0">
                                              <p:val>
                                                <p:strVal val="1+#ppt_h/2"/>
                                              </p:val>
                                            </p:tav>
                                            <p:tav tm="100000">
                                              <p:val>
                                                <p:strVal val="#ppt_y"/>
                                              </p:val>
                                            </p:tav>
                                          </p:tavLst>
                                        </p:anim>
                                      </p:childTnLst>
                                    </p:cTn>
                                  </p:par>
                                </p:childTnLst>
                              </p:cTn>
                            </p:par>
                            <p:par>
                              <p:cTn id="138" fill="hold">
                                <p:stCondLst>
                                  <p:cond delay="3500"/>
                                </p:stCondLst>
                                <p:childTnLst>
                                  <p:par>
                                    <p:cTn id="139" presetID="10" presetClass="entr" presetSubtype="0" fill="hold" grpId="0" nodeType="afterEffect">
                                      <p:stCondLst>
                                        <p:cond delay="0"/>
                                      </p:stCondLst>
                                      <p:childTnLst>
                                        <p:set>
                                          <p:cBhvr>
                                            <p:cTn id="140" dur="1" fill="hold">
                                              <p:stCondLst>
                                                <p:cond delay="0"/>
                                              </p:stCondLst>
                                            </p:cTn>
                                            <p:tgtEl>
                                              <p:spTgt spid="158"/>
                                            </p:tgtEl>
                                            <p:attrNameLst>
                                              <p:attrName>style.visibility</p:attrName>
                                            </p:attrNameLst>
                                          </p:cBhvr>
                                          <p:to>
                                            <p:strVal val="visible"/>
                                          </p:to>
                                        </p:set>
                                        <p:animEffect transition="in" filter="fade">
                                          <p:cBhvr>
                                            <p:cTn id="141" dur="1000"/>
                                            <p:tgtEl>
                                              <p:spTgt spid="158"/>
                                            </p:tgtEl>
                                          </p:cBhvr>
                                        </p:animEffect>
                                      </p:childTnLst>
                                    </p:cTn>
                                  </p:par>
                                </p:childTnLst>
                              </p:cTn>
                            </p:par>
                            <p:par>
                              <p:cTn id="142" fill="hold">
                                <p:stCondLst>
                                  <p:cond delay="4500"/>
                                </p:stCondLst>
                                <p:childTnLst>
                                  <p:par>
                                    <p:cTn id="143" presetID="2" presetClass="entr" presetSubtype="8" fill="hold" nodeType="afterEffect">
                                      <p:stCondLst>
                                        <p:cond delay="0"/>
                                      </p:stCondLst>
                                      <p:childTnLst>
                                        <p:set>
                                          <p:cBhvr>
                                            <p:cTn id="144" dur="1" fill="hold">
                                              <p:stCondLst>
                                                <p:cond delay="0"/>
                                              </p:stCondLst>
                                            </p:cTn>
                                            <p:tgtEl>
                                              <p:spTgt spid="154"/>
                                            </p:tgtEl>
                                            <p:attrNameLst>
                                              <p:attrName>style.visibility</p:attrName>
                                            </p:attrNameLst>
                                          </p:cBhvr>
                                          <p:to>
                                            <p:strVal val="visible"/>
                                          </p:to>
                                        </p:set>
                                        <p:anim calcmode="lin" valueType="num">
                                          <p:cBhvr additive="base">
                                            <p:cTn id="145" dur="500" fill="hold"/>
                                            <p:tgtEl>
                                              <p:spTgt spid="154"/>
                                            </p:tgtEl>
                                            <p:attrNameLst>
                                              <p:attrName>ppt_x</p:attrName>
                                            </p:attrNameLst>
                                          </p:cBhvr>
                                          <p:tavLst>
                                            <p:tav tm="0">
                                              <p:val>
                                                <p:strVal val="0-#ppt_w/2"/>
                                              </p:val>
                                            </p:tav>
                                            <p:tav tm="100000">
                                              <p:val>
                                                <p:strVal val="#ppt_x"/>
                                              </p:val>
                                            </p:tav>
                                          </p:tavLst>
                                        </p:anim>
                                        <p:anim calcmode="lin" valueType="num">
                                          <p:cBhvr additive="base">
                                            <p:cTn id="146" dur="500" fill="hold"/>
                                            <p:tgtEl>
                                              <p:spTgt spid="154"/>
                                            </p:tgtEl>
                                            <p:attrNameLst>
                                              <p:attrName>ppt_y</p:attrName>
                                            </p:attrNameLst>
                                          </p:cBhvr>
                                          <p:tavLst>
                                            <p:tav tm="0">
                                              <p:val>
                                                <p:strVal val="#ppt_y"/>
                                              </p:val>
                                            </p:tav>
                                            <p:tav tm="100000">
                                              <p:val>
                                                <p:strVal val="#ppt_y"/>
                                              </p:val>
                                            </p:tav>
                                          </p:tavLst>
                                        </p:anim>
                                      </p:childTnLst>
                                    </p:cTn>
                                  </p:par>
                                </p:childTnLst>
                              </p:cTn>
                            </p:par>
                            <p:par>
                              <p:cTn id="147" fill="hold">
                                <p:stCondLst>
                                  <p:cond delay="5000"/>
                                </p:stCondLst>
                                <p:childTnLst>
                                  <p:par>
                                    <p:cTn id="148" presetID="22" presetClass="entr" presetSubtype="2" fill="hold" nodeType="afterEffect">
                                      <p:stCondLst>
                                        <p:cond delay="0"/>
                                      </p:stCondLst>
                                      <p:childTnLst>
                                        <p:set>
                                          <p:cBhvr>
                                            <p:cTn id="149" dur="1" fill="hold">
                                              <p:stCondLst>
                                                <p:cond delay="0"/>
                                              </p:stCondLst>
                                            </p:cTn>
                                            <p:tgtEl>
                                              <p:spTgt spid="181"/>
                                            </p:tgtEl>
                                            <p:attrNameLst>
                                              <p:attrName>style.visibility</p:attrName>
                                            </p:attrNameLst>
                                          </p:cBhvr>
                                          <p:to>
                                            <p:strVal val="visible"/>
                                          </p:to>
                                        </p:set>
                                        <p:animEffect transition="in" filter="wipe(right)">
                                          <p:cBhvr>
                                            <p:cTn id="150" dur="1000"/>
                                            <p:tgtEl>
                                              <p:spTgt spid="181"/>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xit" presetSubtype="8" fill="hold" nodeType="clickEffect">
                                      <p:stCondLst>
                                        <p:cond delay="0"/>
                                      </p:stCondLst>
                                      <p:childTnLst>
                                        <p:animEffect transition="out" filter="wipe(left)">
                                          <p:cBhvr>
                                            <p:cTn id="154" dur="1000"/>
                                            <p:tgtEl>
                                              <p:spTgt spid="181"/>
                                            </p:tgtEl>
                                          </p:cBhvr>
                                        </p:animEffect>
                                        <p:set>
                                          <p:cBhvr>
                                            <p:cTn id="155" dur="1" fill="hold">
                                              <p:stCondLst>
                                                <p:cond delay="999"/>
                                              </p:stCondLst>
                                            </p:cTn>
                                            <p:tgtEl>
                                              <p:spTgt spid="181"/>
                                            </p:tgtEl>
                                            <p:attrNameLst>
                                              <p:attrName>style.visibility</p:attrName>
                                            </p:attrNameLst>
                                          </p:cBhvr>
                                          <p:to>
                                            <p:strVal val="hidden"/>
                                          </p:to>
                                        </p:set>
                                      </p:childTnLst>
                                    </p:cTn>
                                  </p:par>
                                </p:childTnLst>
                              </p:cTn>
                            </p:par>
                            <p:par>
                              <p:cTn id="156" fill="hold">
                                <p:stCondLst>
                                  <p:cond delay="1000"/>
                                </p:stCondLst>
                                <p:childTnLst>
                                  <p:par>
                                    <p:cTn id="157" presetID="2" presetClass="entr" presetSubtype="4" fill="hold" nodeType="afterEffect">
                                      <p:stCondLst>
                                        <p:cond delay="0"/>
                                      </p:stCondLst>
                                      <p:childTnLst>
                                        <p:set>
                                          <p:cBhvr>
                                            <p:cTn id="158" dur="1" fill="hold">
                                              <p:stCondLst>
                                                <p:cond delay="0"/>
                                              </p:stCondLst>
                                            </p:cTn>
                                            <p:tgtEl>
                                              <p:spTgt spid="165"/>
                                            </p:tgtEl>
                                            <p:attrNameLst>
                                              <p:attrName>style.visibility</p:attrName>
                                            </p:attrNameLst>
                                          </p:cBhvr>
                                          <p:to>
                                            <p:strVal val="visible"/>
                                          </p:to>
                                        </p:set>
                                        <p:anim calcmode="lin" valueType="num">
                                          <p:cBhvr additive="base">
                                            <p:cTn id="159" dur="500" fill="hold"/>
                                            <p:tgtEl>
                                              <p:spTgt spid="165"/>
                                            </p:tgtEl>
                                            <p:attrNameLst>
                                              <p:attrName>ppt_x</p:attrName>
                                            </p:attrNameLst>
                                          </p:cBhvr>
                                          <p:tavLst>
                                            <p:tav tm="0">
                                              <p:val>
                                                <p:strVal val="#ppt_x"/>
                                              </p:val>
                                            </p:tav>
                                            <p:tav tm="100000">
                                              <p:val>
                                                <p:strVal val="#ppt_x"/>
                                              </p:val>
                                            </p:tav>
                                          </p:tavLst>
                                        </p:anim>
                                        <p:anim calcmode="lin" valueType="num">
                                          <p:cBhvr additive="base">
                                            <p:cTn id="160" dur="500" fill="hold"/>
                                            <p:tgtEl>
                                              <p:spTgt spid="165"/>
                                            </p:tgtEl>
                                            <p:attrNameLst>
                                              <p:attrName>ppt_y</p:attrName>
                                            </p:attrNameLst>
                                          </p:cBhvr>
                                          <p:tavLst>
                                            <p:tav tm="0">
                                              <p:val>
                                                <p:strVal val="1+#ppt_h/2"/>
                                              </p:val>
                                            </p:tav>
                                            <p:tav tm="100000">
                                              <p:val>
                                                <p:strVal val="#ppt_y"/>
                                              </p:val>
                                            </p:tav>
                                          </p:tavLst>
                                        </p:anim>
                                      </p:childTnLst>
                                    </p:cTn>
                                  </p:par>
                                </p:childTnLst>
                              </p:cTn>
                            </p:par>
                            <p:par>
                              <p:cTn id="161" fill="hold">
                                <p:stCondLst>
                                  <p:cond delay="1500"/>
                                </p:stCondLst>
                                <p:childTnLst>
                                  <p:par>
                                    <p:cTn id="162" presetID="10" presetClass="entr" presetSubtype="0" fill="hold" grpId="0" nodeType="afterEffect">
                                      <p:stCondLst>
                                        <p:cond delay="0"/>
                                      </p:stCondLst>
                                      <p:childTnLst>
                                        <p:set>
                                          <p:cBhvr>
                                            <p:cTn id="163" dur="1" fill="hold">
                                              <p:stCondLst>
                                                <p:cond delay="0"/>
                                              </p:stCondLst>
                                            </p:cTn>
                                            <p:tgtEl>
                                              <p:spTgt spid="162"/>
                                            </p:tgtEl>
                                            <p:attrNameLst>
                                              <p:attrName>style.visibility</p:attrName>
                                            </p:attrNameLst>
                                          </p:cBhvr>
                                          <p:to>
                                            <p:strVal val="visible"/>
                                          </p:to>
                                        </p:set>
                                        <p:animEffect transition="in" filter="fade">
                                          <p:cBhvr>
                                            <p:cTn id="164" dur="1000"/>
                                            <p:tgtEl>
                                              <p:spTgt spid="162"/>
                                            </p:tgtEl>
                                          </p:cBhvr>
                                        </p:animEffect>
                                      </p:childTnLst>
                                    </p:cTn>
                                  </p:par>
                                </p:childTnLst>
                              </p:cTn>
                            </p:par>
                            <p:par>
                              <p:cTn id="165" fill="hold">
                                <p:stCondLst>
                                  <p:cond delay="2500"/>
                                </p:stCondLst>
                                <p:childTnLst>
                                  <p:par>
                                    <p:cTn id="166" presetID="2" presetClass="entr" presetSubtype="8" fill="hold" nodeType="afterEffect">
                                      <p:stCondLst>
                                        <p:cond delay="0"/>
                                      </p:stCondLst>
                                      <p:childTnLst>
                                        <p:set>
                                          <p:cBhvr>
                                            <p:cTn id="167" dur="1" fill="hold">
                                              <p:stCondLst>
                                                <p:cond delay="0"/>
                                              </p:stCondLst>
                                            </p:cTn>
                                            <p:tgtEl>
                                              <p:spTgt spid="151"/>
                                            </p:tgtEl>
                                            <p:attrNameLst>
                                              <p:attrName>style.visibility</p:attrName>
                                            </p:attrNameLst>
                                          </p:cBhvr>
                                          <p:to>
                                            <p:strVal val="visible"/>
                                          </p:to>
                                        </p:set>
                                        <p:anim calcmode="lin" valueType="num">
                                          <p:cBhvr additive="base">
                                            <p:cTn id="168" dur="500" fill="hold"/>
                                            <p:tgtEl>
                                              <p:spTgt spid="151"/>
                                            </p:tgtEl>
                                            <p:attrNameLst>
                                              <p:attrName>ppt_x</p:attrName>
                                            </p:attrNameLst>
                                          </p:cBhvr>
                                          <p:tavLst>
                                            <p:tav tm="0">
                                              <p:val>
                                                <p:strVal val="0-#ppt_w/2"/>
                                              </p:val>
                                            </p:tav>
                                            <p:tav tm="100000">
                                              <p:val>
                                                <p:strVal val="#ppt_x"/>
                                              </p:val>
                                            </p:tav>
                                          </p:tavLst>
                                        </p:anim>
                                        <p:anim calcmode="lin" valueType="num">
                                          <p:cBhvr additive="base">
                                            <p:cTn id="169" dur="500" fill="hold"/>
                                            <p:tgtEl>
                                              <p:spTgt spid="151"/>
                                            </p:tgtEl>
                                            <p:attrNameLst>
                                              <p:attrName>ppt_y</p:attrName>
                                            </p:attrNameLst>
                                          </p:cBhvr>
                                          <p:tavLst>
                                            <p:tav tm="0">
                                              <p:val>
                                                <p:strVal val="#ppt_y"/>
                                              </p:val>
                                            </p:tav>
                                            <p:tav tm="100000">
                                              <p:val>
                                                <p:strVal val="#ppt_y"/>
                                              </p:val>
                                            </p:tav>
                                          </p:tavLst>
                                        </p:anim>
                                      </p:childTnLst>
                                    </p:cTn>
                                  </p:par>
                                </p:childTnLst>
                              </p:cTn>
                            </p:par>
                            <p:par>
                              <p:cTn id="170" fill="hold">
                                <p:stCondLst>
                                  <p:cond delay="3000"/>
                                </p:stCondLst>
                                <p:childTnLst>
                                  <p:par>
                                    <p:cTn id="171" presetID="2" presetClass="entr" presetSubtype="4" fill="hold" nodeType="afterEffect">
                                      <p:stCondLst>
                                        <p:cond delay="0"/>
                                      </p:stCondLst>
                                      <p:childTnLst>
                                        <p:set>
                                          <p:cBhvr>
                                            <p:cTn id="172" dur="1" fill="hold">
                                              <p:stCondLst>
                                                <p:cond delay="0"/>
                                              </p:stCondLst>
                                            </p:cTn>
                                            <p:tgtEl>
                                              <p:spTgt spid="169"/>
                                            </p:tgtEl>
                                            <p:attrNameLst>
                                              <p:attrName>style.visibility</p:attrName>
                                            </p:attrNameLst>
                                          </p:cBhvr>
                                          <p:to>
                                            <p:strVal val="visible"/>
                                          </p:to>
                                        </p:set>
                                        <p:anim calcmode="lin" valueType="num">
                                          <p:cBhvr additive="base">
                                            <p:cTn id="173" dur="500" fill="hold"/>
                                            <p:tgtEl>
                                              <p:spTgt spid="169"/>
                                            </p:tgtEl>
                                            <p:attrNameLst>
                                              <p:attrName>ppt_x</p:attrName>
                                            </p:attrNameLst>
                                          </p:cBhvr>
                                          <p:tavLst>
                                            <p:tav tm="0">
                                              <p:val>
                                                <p:strVal val="#ppt_x"/>
                                              </p:val>
                                            </p:tav>
                                            <p:tav tm="100000">
                                              <p:val>
                                                <p:strVal val="#ppt_x"/>
                                              </p:val>
                                            </p:tav>
                                          </p:tavLst>
                                        </p:anim>
                                        <p:anim calcmode="lin" valueType="num">
                                          <p:cBhvr additive="base">
                                            <p:cTn id="174" dur="500" fill="hold"/>
                                            <p:tgtEl>
                                              <p:spTgt spid="169"/>
                                            </p:tgtEl>
                                            <p:attrNameLst>
                                              <p:attrName>ppt_y</p:attrName>
                                            </p:attrNameLst>
                                          </p:cBhvr>
                                          <p:tavLst>
                                            <p:tav tm="0">
                                              <p:val>
                                                <p:strVal val="1+#ppt_h/2"/>
                                              </p:val>
                                            </p:tav>
                                            <p:tav tm="100000">
                                              <p:val>
                                                <p:strVal val="#ppt_y"/>
                                              </p:val>
                                            </p:tav>
                                          </p:tavLst>
                                        </p:anim>
                                      </p:childTnLst>
                                    </p:cTn>
                                  </p:par>
                                </p:childTnLst>
                              </p:cTn>
                            </p:par>
                            <p:par>
                              <p:cTn id="175" fill="hold">
                                <p:stCondLst>
                                  <p:cond delay="3500"/>
                                </p:stCondLst>
                                <p:childTnLst>
                                  <p:par>
                                    <p:cTn id="176" presetID="10" presetClass="entr" presetSubtype="0" fill="hold" grpId="0" nodeType="afterEffect">
                                      <p:stCondLst>
                                        <p:cond delay="0"/>
                                      </p:stCondLst>
                                      <p:childTnLst>
                                        <p:set>
                                          <p:cBhvr>
                                            <p:cTn id="177" dur="1" fill="hold">
                                              <p:stCondLst>
                                                <p:cond delay="0"/>
                                              </p:stCondLst>
                                            </p:cTn>
                                            <p:tgtEl>
                                              <p:spTgt spid="164"/>
                                            </p:tgtEl>
                                            <p:attrNameLst>
                                              <p:attrName>style.visibility</p:attrName>
                                            </p:attrNameLst>
                                          </p:cBhvr>
                                          <p:to>
                                            <p:strVal val="visible"/>
                                          </p:to>
                                        </p:set>
                                        <p:animEffect transition="in" filter="fade">
                                          <p:cBhvr>
                                            <p:cTn id="178" dur="1000"/>
                                            <p:tgtEl>
                                              <p:spTgt spid="164"/>
                                            </p:tgtEl>
                                          </p:cBhvr>
                                        </p:animEffect>
                                      </p:childTnLst>
                                    </p:cTn>
                                  </p:par>
                                </p:childTnLst>
                              </p:cTn>
                            </p:par>
                            <p:par>
                              <p:cTn id="179" fill="hold">
                                <p:stCondLst>
                                  <p:cond delay="4500"/>
                                </p:stCondLst>
                                <p:childTnLst>
                                  <p:par>
                                    <p:cTn id="180" presetID="2" presetClass="entr" presetSubtype="8" fill="hold" nodeType="afterEffect">
                                      <p:stCondLst>
                                        <p:cond delay="0"/>
                                      </p:stCondLst>
                                      <p:childTnLst>
                                        <p:set>
                                          <p:cBhvr>
                                            <p:cTn id="181" dur="1" fill="hold">
                                              <p:stCondLst>
                                                <p:cond delay="0"/>
                                              </p:stCondLst>
                                            </p:cTn>
                                            <p:tgtEl>
                                              <p:spTgt spid="152"/>
                                            </p:tgtEl>
                                            <p:attrNameLst>
                                              <p:attrName>style.visibility</p:attrName>
                                            </p:attrNameLst>
                                          </p:cBhvr>
                                          <p:to>
                                            <p:strVal val="visible"/>
                                          </p:to>
                                        </p:set>
                                        <p:anim calcmode="lin" valueType="num">
                                          <p:cBhvr additive="base">
                                            <p:cTn id="182" dur="500" fill="hold"/>
                                            <p:tgtEl>
                                              <p:spTgt spid="152"/>
                                            </p:tgtEl>
                                            <p:attrNameLst>
                                              <p:attrName>ppt_x</p:attrName>
                                            </p:attrNameLst>
                                          </p:cBhvr>
                                          <p:tavLst>
                                            <p:tav tm="0">
                                              <p:val>
                                                <p:strVal val="0-#ppt_w/2"/>
                                              </p:val>
                                            </p:tav>
                                            <p:tav tm="100000">
                                              <p:val>
                                                <p:strVal val="#ppt_x"/>
                                              </p:val>
                                            </p:tav>
                                          </p:tavLst>
                                        </p:anim>
                                        <p:anim calcmode="lin" valueType="num">
                                          <p:cBhvr additive="base">
                                            <p:cTn id="183" dur="500" fill="hold"/>
                                            <p:tgtEl>
                                              <p:spTgt spid="152"/>
                                            </p:tgtEl>
                                            <p:attrNameLst>
                                              <p:attrName>ppt_y</p:attrName>
                                            </p:attrNameLst>
                                          </p:cBhvr>
                                          <p:tavLst>
                                            <p:tav tm="0">
                                              <p:val>
                                                <p:strVal val="#ppt_y"/>
                                              </p:val>
                                            </p:tav>
                                            <p:tav tm="100000">
                                              <p:val>
                                                <p:strVal val="#ppt_y"/>
                                              </p:val>
                                            </p:tav>
                                          </p:tavLst>
                                        </p:anim>
                                      </p:childTnLst>
                                    </p:cTn>
                                  </p:par>
                                </p:childTnLst>
                              </p:cTn>
                            </p:par>
                            <p:par>
                              <p:cTn id="184" fill="hold">
                                <p:stCondLst>
                                  <p:cond delay="5000"/>
                                </p:stCondLst>
                                <p:childTnLst>
                                  <p:par>
                                    <p:cTn id="185" presetID="22" presetClass="entr" presetSubtype="8" fill="hold" nodeType="afterEffect">
                                      <p:stCondLst>
                                        <p:cond delay="0"/>
                                      </p:stCondLst>
                                      <p:childTnLst>
                                        <p:set>
                                          <p:cBhvr>
                                            <p:cTn id="186" dur="1" fill="hold">
                                              <p:stCondLst>
                                                <p:cond delay="0"/>
                                              </p:stCondLst>
                                            </p:cTn>
                                            <p:tgtEl>
                                              <p:spTgt spid="173"/>
                                            </p:tgtEl>
                                            <p:attrNameLst>
                                              <p:attrName>style.visibility</p:attrName>
                                            </p:attrNameLst>
                                          </p:cBhvr>
                                          <p:to>
                                            <p:strVal val="visible"/>
                                          </p:to>
                                        </p:set>
                                        <p:animEffect transition="in" filter="wipe(left)">
                                          <p:cBhvr>
                                            <p:cTn id="187"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71" grpId="0"/>
          <p:bldP spid="131" grpId="0"/>
          <p:bldP spid="139" grpId="0"/>
          <p:bldP spid="143" grpId="0"/>
          <p:bldP spid="149" grpId="0"/>
          <p:bldP spid="156" grpId="0"/>
          <p:bldP spid="158" grpId="0"/>
          <p:bldP spid="162" grpId="0"/>
          <p:bldP spid="164" grpId="0"/>
        </p:bldLst>
      </p:timing>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53C9F1BF-15BF-4282-AECA-CB01331D8F9D}"/>
              </a:ext>
            </a:extLst>
          </p:cNvPr>
          <p:cNvGrpSpPr/>
          <p:nvPr/>
        </p:nvGrpSpPr>
        <p:grpSpPr>
          <a:xfrm>
            <a:off x="8171977" y="17870"/>
            <a:ext cx="5191166" cy="6032802"/>
            <a:chOff x="3520628" y="17870"/>
            <a:chExt cx="5191166" cy="6032802"/>
          </a:xfrm>
        </p:grpSpPr>
        <p:grpSp>
          <p:nvGrpSpPr>
            <p:cNvPr id="112" name="Group 111">
              <a:extLst>
                <a:ext uri="{FF2B5EF4-FFF2-40B4-BE49-F238E27FC236}">
                  <a16:creationId xmlns:a16="http://schemas.microsoft.com/office/drawing/2014/main" id="{5A7EAD94-4738-42ED-BA52-D7B24B6D0ECB}"/>
                </a:ext>
              </a:extLst>
            </p:cNvPr>
            <p:cNvGrpSpPr/>
            <p:nvPr/>
          </p:nvGrpSpPr>
          <p:grpSpPr>
            <a:xfrm>
              <a:off x="3520628" y="859506"/>
              <a:ext cx="5191166" cy="5191166"/>
              <a:chOff x="3680483" y="1013483"/>
              <a:chExt cx="4831034" cy="4831034"/>
            </a:xfrm>
          </p:grpSpPr>
          <p:sp>
            <p:nvSpPr>
              <p:cNvPr id="116" name="Oval 115">
                <a:extLst>
                  <a:ext uri="{FF2B5EF4-FFF2-40B4-BE49-F238E27FC236}">
                    <a16:creationId xmlns:a16="http://schemas.microsoft.com/office/drawing/2014/main" id="{08C67DCF-2722-4757-96CA-417B482AA0C3}"/>
                  </a:ext>
                </a:extLst>
              </p:cNvPr>
              <p:cNvSpPr/>
              <p:nvPr/>
            </p:nvSpPr>
            <p:spPr>
              <a:xfrm>
                <a:off x="3697332" y="1030332"/>
                <a:ext cx="4797336" cy="4797336"/>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TextBox 116">
                <a:extLst>
                  <a:ext uri="{FF2B5EF4-FFF2-40B4-BE49-F238E27FC236}">
                    <a16:creationId xmlns:a16="http://schemas.microsoft.com/office/drawing/2014/main" id="{16E39C97-5610-4B55-8041-9636A68B8FC5}"/>
                  </a:ext>
                </a:extLst>
              </p:cNvPr>
              <p:cNvSpPr txBox="1"/>
              <p:nvPr/>
            </p:nvSpPr>
            <p:spPr>
              <a:xfrm>
                <a:off x="6807585" y="2248022"/>
                <a:ext cx="862557" cy="658777"/>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352</a:t>
                </a:r>
              </a:p>
            </p:txBody>
          </p:sp>
          <p:grpSp>
            <p:nvGrpSpPr>
              <p:cNvPr id="118" name="Group 117">
                <a:extLst>
                  <a:ext uri="{FF2B5EF4-FFF2-40B4-BE49-F238E27FC236}">
                    <a16:creationId xmlns:a16="http://schemas.microsoft.com/office/drawing/2014/main" id="{D69D34D7-F955-4A05-9771-465C3FB711A4}"/>
                  </a:ext>
                </a:extLst>
              </p:cNvPr>
              <p:cNvGrpSpPr/>
              <p:nvPr/>
            </p:nvGrpSpPr>
            <p:grpSpPr>
              <a:xfrm>
                <a:off x="3680483" y="1013483"/>
                <a:ext cx="4831034" cy="4831034"/>
                <a:chOff x="3680483" y="1013483"/>
                <a:chExt cx="4831034" cy="4831034"/>
              </a:xfrm>
            </p:grpSpPr>
            <p:sp>
              <p:nvSpPr>
                <p:cNvPr id="120" name="Arc 119">
                  <a:extLst>
                    <a:ext uri="{FF2B5EF4-FFF2-40B4-BE49-F238E27FC236}">
                      <a16:creationId xmlns:a16="http://schemas.microsoft.com/office/drawing/2014/main" id="{BC0193EF-D4D5-49C3-9FAC-AFA2D9333A65}"/>
                    </a:ext>
                  </a:extLst>
                </p:cNvPr>
                <p:cNvSpPr/>
                <p:nvPr/>
              </p:nvSpPr>
              <p:spPr>
                <a:xfrm rot="4923531">
                  <a:off x="3680483" y="1013483"/>
                  <a:ext cx="4831034" cy="4831034"/>
                </a:xfrm>
                <a:prstGeom prst="arc">
                  <a:avLst>
                    <a:gd name="adj1" fmla="val 18444275"/>
                    <a:gd name="adj2" fmla="val 11280454"/>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21" name="Straight Connector 120">
                  <a:extLst>
                    <a:ext uri="{FF2B5EF4-FFF2-40B4-BE49-F238E27FC236}">
                      <a16:creationId xmlns:a16="http://schemas.microsoft.com/office/drawing/2014/main" id="{7837165B-E336-443E-ACBF-5290D70C8DD4}"/>
                    </a:ext>
                  </a:extLst>
                </p:cNvPr>
                <p:cNvCxnSpPr>
                  <a:stCxn id="116" idx="0"/>
                </p:cNvCxnSpPr>
                <p:nvPr/>
              </p:nvCxnSpPr>
              <p:spPr>
                <a:xfrm flipH="1">
                  <a:off x="6081486" y="1030332"/>
                  <a:ext cx="14514" cy="2380982"/>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AD9AB1C-F0C5-48F5-A612-77AC219F5349}"/>
                    </a:ext>
                  </a:extLst>
                </p:cNvPr>
                <p:cNvCxnSpPr>
                  <a:stCxn id="120" idx="0"/>
                  <a:endCxn id="120" idx="1"/>
                </p:cNvCxnSpPr>
                <p:nvPr/>
              </p:nvCxnSpPr>
              <p:spPr>
                <a:xfrm flipH="1" flipV="1">
                  <a:off x="6096000" y="3429000"/>
                  <a:ext cx="2103118" cy="118811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9" name="TextBox 118">
                <a:extLst>
                  <a:ext uri="{FF2B5EF4-FFF2-40B4-BE49-F238E27FC236}">
                    <a16:creationId xmlns:a16="http://schemas.microsoft.com/office/drawing/2014/main" id="{3697D321-4029-4EB9-9ACE-EE8AFDC6A845}"/>
                  </a:ext>
                </a:extLst>
              </p:cNvPr>
              <p:cNvSpPr txBox="1"/>
              <p:nvPr/>
            </p:nvSpPr>
            <p:spPr>
              <a:xfrm>
                <a:off x="4740063" y="3509776"/>
                <a:ext cx="1341423" cy="658777"/>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723</a:t>
                </a:r>
              </a:p>
            </p:txBody>
          </p:sp>
        </p:grpSp>
        <p:sp>
          <p:nvSpPr>
            <p:cNvPr id="113" name="TextBox 112">
              <a:extLst>
                <a:ext uri="{FF2B5EF4-FFF2-40B4-BE49-F238E27FC236}">
                  <a16:creationId xmlns:a16="http://schemas.microsoft.com/office/drawing/2014/main" id="{928B1E21-A55C-45E6-BE1F-B4351CC51880}"/>
                </a:ext>
              </a:extLst>
            </p:cNvPr>
            <p:cNvSpPr txBox="1"/>
            <p:nvPr/>
          </p:nvSpPr>
          <p:spPr>
            <a:xfrm>
              <a:off x="5530240" y="17870"/>
              <a:ext cx="1200971" cy="830997"/>
            </a:xfrm>
            <a:prstGeom prst="rect">
              <a:avLst/>
            </a:prstGeom>
            <a:noFill/>
          </p:spPr>
          <p:txBody>
            <a:bodyPr wrap="none" rtlCol="0">
              <a:spAutoFit/>
            </a:bodyPr>
            <a:lstStyle/>
            <a:p>
              <a:pPr algn="ctr"/>
              <a:r>
                <a:rPr lang="en-US" sz="2400" dirty="0">
                  <a:solidFill>
                    <a:srgbClr val="548235"/>
                  </a:solidFill>
                  <a:latin typeface="Century Gothic" panose="020B0502020202020204" pitchFamily="34" charset="0"/>
                </a:rPr>
                <a:t>Mobile</a:t>
              </a:r>
            </a:p>
            <a:p>
              <a:pPr algn="ctr"/>
              <a:r>
                <a:rPr lang="en-US" sz="2400" dirty="0">
                  <a:solidFill>
                    <a:srgbClr val="548235"/>
                  </a:solidFill>
                  <a:latin typeface="Century Gothic" panose="020B0502020202020204" pitchFamily="34" charset="0"/>
                </a:rPr>
                <a:t>1,075</a:t>
              </a:r>
            </a:p>
          </p:txBody>
        </p:sp>
        <p:sp>
          <p:nvSpPr>
            <p:cNvPr id="114" name="TextBox 113">
              <a:extLst>
                <a:ext uri="{FF2B5EF4-FFF2-40B4-BE49-F238E27FC236}">
                  <a16:creationId xmlns:a16="http://schemas.microsoft.com/office/drawing/2014/main" id="{BE4B60C7-B13E-4526-B3C4-5FE6EF24A356}"/>
                </a:ext>
              </a:extLst>
            </p:cNvPr>
            <p:cNvSpPr txBox="1"/>
            <p:nvPr/>
          </p:nvSpPr>
          <p:spPr>
            <a:xfrm>
              <a:off x="5032694" y="4201472"/>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67%</a:t>
              </a:r>
            </a:p>
          </p:txBody>
        </p:sp>
        <p:sp>
          <p:nvSpPr>
            <p:cNvPr id="115" name="TextBox 114">
              <a:extLst>
                <a:ext uri="{FF2B5EF4-FFF2-40B4-BE49-F238E27FC236}">
                  <a16:creationId xmlns:a16="http://schemas.microsoft.com/office/drawing/2014/main" id="{0395C7CD-405D-45A1-8380-82AF15F39094}"/>
                </a:ext>
              </a:extLst>
            </p:cNvPr>
            <p:cNvSpPr txBox="1"/>
            <p:nvPr/>
          </p:nvSpPr>
          <p:spPr>
            <a:xfrm>
              <a:off x="6997058" y="2893960"/>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33%</a:t>
              </a:r>
            </a:p>
          </p:txBody>
        </p:sp>
      </p:grpSp>
      <p:sp>
        <p:nvSpPr>
          <p:cNvPr id="32" name="TextBox 31">
            <a:extLst>
              <a:ext uri="{FF2B5EF4-FFF2-40B4-BE49-F238E27FC236}">
                <a16:creationId xmlns:a16="http://schemas.microsoft.com/office/drawing/2014/main" id="{78C7031C-A110-4F84-8790-9233A97F13A2}"/>
              </a:ext>
            </a:extLst>
          </p:cNvPr>
          <p:cNvSpPr txBox="1"/>
          <p:nvPr/>
        </p:nvSpPr>
        <p:spPr>
          <a:xfrm>
            <a:off x="-11221" y="141498"/>
            <a:ext cx="2566728" cy="1015663"/>
          </a:xfrm>
          <a:prstGeom prst="rect">
            <a:avLst/>
          </a:prstGeom>
          <a:noFill/>
        </p:spPr>
        <p:txBody>
          <a:bodyPr wrap="none" rtlCol="0">
            <a:spAutoFit/>
          </a:bodyPr>
          <a:lstStyle/>
          <a:p>
            <a:pPr algn="ctr"/>
            <a:r>
              <a:rPr lang="en-US" sz="2000" dirty="0">
                <a:solidFill>
                  <a:srgbClr val="901D06"/>
                </a:solidFill>
                <a:latin typeface="Century Gothic" panose="020B0502020202020204" pitchFamily="34" charset="0"/>
              </a:rPr>
              <a:t>Minutes per Capita</a:t>
            </a:r>
          </a:p>
          <a:p>
            <a:pPr algn="ctr"/>
            <a:r>
              <a:rPr lang="en-US" sz="2000" dirty="0">
                <a:solidFill>
                  <a:srgbClr val="901D06"/>
                </a:solidFill>
                <a:latin typeface="Century Gothic" panose="020B0502020202020204" pitchFamily="34" charset="0"/>
              </a:rPr>
              <a:t>French Canada</a:t>
            </a:r>
          </a:p>
          <a:p>
            <a:pPr algn="ctr"/>
            <a:r>
              <a:rPr lang="en-US" sz="2000" dirty="0">
                <a:solidFill>
                  <a:srgbClr val="901D06"/>
                </a:solidFill>
                <a:latin typeface="Century Gothic" panose="020B0502020202020204" pitchFamily="34" charset="0"/>
              </a:rPr>
              <a:t>Adults 18+</a:t>
            </a:r>
          </a:p>
        </p:txBody>
      </p:sp>
      <p:grpSp>
        <p:nvGrpSpPr>
          <p:cNvPr id="2" name="Group 1">
            <a:extLst>
              <a:ext uri="{FF2B5EF4-FFF2-40B4-BE49-F238E27FC236}">
                <a16:creationId xmlns:a16="http://schemas.microsoft.com/office/drawing/2014/main" id="{BCAA18FA-AE6D-4AAD-B58A-105711C16A36}"/>
              </a:ext>
            </a:extLst>
          </p:cNvPr>
          <p:cNvGrpSpPr/>
          <p:nvPr/>
        </p:nvGrpSpPr>
        <p:grpSpPr>
          <a:xfrm>
            <a:off x="6442841" y="836434"/>
            <a:ext cx="3789100" cy="4527303"/>
            <a:chOff x="4201450" y="836434"/>
            <a:chExt cx="3789100" cy="4527303"/>
          </a:xfrm>
        </p:grpSpPr>
        <p:grpSp>
          <p:nvGrpSpPr>
            <p:cNvPr id="26" name="Group 25">
              <a:extLst>
                <a:ext uri="{FF2B5EF4-FFF2-40B4-BE49-F238E27FC236}">
                  <a16:creationId xmlns:a16="http://schemas.microsoft.com/office/drawing/2014/main" id="{723606AA-8343-4CFB-A78A-D71DDB569CC5}"/>
                </a:ext>
              </a:extLst>
            </p:cNvPr>
            <p:cNvGrpSpPr/>
            <p:nvPr/>
          </p:nvGrpSpPr>
          <p:grpSpPr>
            <a:xfrm>
              <a:off x="4201450" y="836434"/>
              <a:ext cx="3789100" cy="4527303"/>
              <a:chOff x="-436581" y="1369561"/>
              <a:chExt cx="3789100" cy="4527303"/>
            </a:xfrm>
          </p:grpSpPr>
          <p:grpSp>
            <p:nvGrpSpPr>
              <p:cNvPr id="27" name="Group 26">
                <a:extLst>
                  <a:ext uri="{FF2B5EF4-FFF2-40B4-BE49-F238E27FC236}">
                    <a16:creationId xmlns:a16="http://schemas.microsoft.com/office/drawing/2014/main" id="{3D97EA83-70EE-41F8-8249-6B955BC021F0}"/>
                  </a:ext>
                </a:extLst>
              </p:cNvPr>
              <p:cNvGrpSpPr/>
              <p:nvPr/>
            </p:nvGrpSpPr>
            <p:grpSpPr>
              <a:xfrm>
                <a:off x="-436581" y="2107764"/>
                <a:ext cx="3789100" cy="3789100"/>
                <a:chOff x="6050256" y="1510741"/>
                <a:chExt cx="3789100" cy="3789100"/>
              </a:xfrm>
            </p:grpSpPr>
            <p:sp>
              <p:nvSpPr>
                <p:cNvPr id="31" name="Oval 30">
                  <a:extLst>
                    <a:ext uri="{FF2B5EF4-FFF2-40B4-BE49-F238E27FC236}">
                      <a16:creationId xmlns:a16="http://schemas.microsoft.com/office/drawing/2014/main" id="{704FDEDA-A8A4-4773-88A7-9DD8D4822A35}"/>
                    </a:ext>
                  </a:extLst>
                </p:cNvPr>
                <p:cNvSpPr/>
                <p:nvPr/>
              </p:nvSpPr>
              <p:spPr>
                <a:xfrm>
                  <a:off x="6050256" y="1510741"/>
                  <a:ext cx="3789100" cy="378910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c 38">
                  <a:extLst>
                    <a:ext uri="{FF2B5EF4-FFF2-40B4-BE49-F238E27FC236}">
                      <a16:creationId xmlns:a16="http://schemas.microsoft.com/office/drawing/2014/main" id="{824558B0-3C34-43C4-BD32-5E4ED91971E2}"/>
                    </a:ext>
                  </a:extLst>
                </p:cNvPr>
                <p:cNvSpPr/>
                <p:nvPr/>
              </p:nvSpPr>
              <p:spPr>
                <a:xfrm rot="9042538">
                  <a:off x="6059171" y="1519656"/>
                  <a:ext cx="3771270" cy="3771270"/>
                </a:xfrm>
                <a:prstGeom prst="arc">
                  <a:avLst>
                    <a:gd name="adj1" fmla="val 17900061"/>
                    <a:gd name="adj2" fmla="val 7148546"/>
                  </a:avLst>
                </a:prstGeom>
                <a:solidFill>
                  <a:srgbClr val="548235"/>
                </a:solid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TextBox 44">
                  <a:extLst>
                    <a:ext uri="{FF2B5EF4-FFF2-40B4-BE49-F238E27FC236}">
                      <a16:creationId xmlns:a16="http://schemas.microsoft.com/office/drawing/2014/main" id="{5876C8E9-92A2-4BF6-8EED-28E37A999781}"/>
                    </a:ext>
                  </a:extLst>
                </p:cNvPr>
                <p:cNvSpPr txBox="1"/>
                <p:nvPr/>
              </p:nvSpPr>
              <p:spPr>
                <a:xfrm>
                  <a:off x="6352439" y="2889216"/>
                  <a:ext cx="1441420" cy="707886"/>
                </a:xfrm>
                <a:prstGeom prst="rect">
                  <a:avLst/>
                </a:prstGeom>
                <a:noFill/>
              </p:spPr>
              <p:txBody>
                <a:bodyPr wrap="none" rtlCol="0">
                  <a:spAutoFit/>
                </a:bodyPr>
                <a:lstStyle/>
                <a:p>
                  <a:pPr algn="ctr"/>
                  <a:r>
                    <a:rPr lang="en-US" sz="2000" dirty="0" err="1">
                      <a:solidFill>
                        <a:srgbClr val="E2F0D9"/>
                      </a:solidFill>
                      <a:latin typeface="Century Gothic" panose="020B0502020202020204" pitchFamily="34" charset="0"/>
                    </a:rPr>
                    <a:t>NonVideo</a:t>
                  </a:r>
                  <a:endParaRPr lang="en-US" sz="2000" dirty="0">
                    <a:solidFill>
                      <a:srgbClr val="E2F0D9"/>
                    </a:solidFill>
                    <a:latin typeface="Century Gothic" panose="020B0502020202020204" pitchFamily="34" charset="0"/>
                  </a:endParaRPr>
                </a:p>
                <a:p>
                  <a:pPr algn="ctr"/>
                  <a:r>
                    <a:rPr lang="en-US" sz="2000" dirty="0">
                      <a:solidFill>
                        <a:srgbClr val="E2F0D9"/>
                      </a:solidFill>
                      <a:latin typeface="Century Gothic" panose="020B0502020202020204" pitchFamily="34" charset="0"/>
                    </a:rPr>
                    <a:t>296</a:t>
                  </a:r>
                </a:p>
              </p:txBody>
            </p:sp>
            <p:sp>
              <p:nvSpPr>
                <p:cNvPr id="46" name="TextBox 45">
                  <a:extLst>
                    <a:ext uri="{FF2B5EF4-FFF2-40B4-BE49-F238E27FC236}">
                      <a16:creationId xmlns:a16="http://schemas.microsoft.com/office/drawing/2014/main" id="{D96EABF9-012A-4E1F-B0C8-C91B61DCE994}"/>
                    </a:ext>
                  </a:extLst>
                </p:cNvPr>
                <p:cNvSpPr txBox="1"/>
                <p:nvPr/>
              </p:nvSpPr>
              <p:spPr>
                <a:xfrm>
                  <a:off x="8306688" y="2903296"/>
                  <a:ext cx="926857" cy="707886"/>
                </a:xfrm>
                <a:prstGeom prst="rect">
                  <a:avLst/>
                </a:prstGeom>
                <a:noFill/>
              </p:spPr>
              <p:txBody>
                <a:bodyPr wrap="none" rtlCol="0">
                  <a:spAutoFit/>
                </a:bodyPr>
                <a:lstStyle/>
                <a:p>
                  <a:pPr algn="ctr"/>
                  <a:r>
                    <a:rPr lang="en-US" sz="2000" dirty="0">
                      <a:solidFill>
                        <a:srgbClr val="385723"/>
                      </a:solidFill>
                      <a:latin typeface="Century Gothic" panose="020B0502020202020204" pitchFamily="34" charset="0"/>
                    </a:rPr>
                    <a:t>Video</a:t>
                  </a:r>
                </a:p>
                <a:p>
                  <a:pPr algn="ctr"/>
                  <a:r>
                    <a:rPr lang="en-US" sz="2000" dirty="0">
                      <a:solidFill>
                        <a:srgbClr val="385723"/>
                      </a:solidFill>
                      <a:latin typeface="Century Gothic" panose="020B0502020202020204" pitchFamily="34" charset="0"/>
                    </a:rPr>
                    <a:t>300</a:t>
                  </a:r>
                </a:p>
              </p:txBody>
            </p:sp>
          </p:grpSp>
          <p:sp>
            <p:nvSpPr>
              <p:cNvPr id="28" name="TextBox 27">
                <a:extLst>
                  <a:ext uri="{FF2B5EF4-FFF2-40B4-BE49-F238E27FC236}">
                    <a16:creationId xmlns:a16="http://schemas.microsoft.com/office/drawing/2014/main" id="{05ED4642-F7AA-47CD-9A96-F7CA99E43363}"/>
                  </a:ext>
                </a:extLst>
              </p:cNvPr>
              <p:cNvSpPr txBox="1"/>
              <p:nvPr/>
            </p:nvSpPr>
            <p:spPr>
              <a:xfrm>
                <a:off x="836676" y="1369561"/>
                <a:ext cx="1221808" cy="707886"/>
              </a:xfrm>
              <a:prstGeom prst="rect">
                <a:avLst/>
              </a:prstGeom>
              <a:noFill/>
            </p:spPr>
            <p:txBody>
              <a:bodyPr wrap="none" rtlCol="0">
                <a:spAutoFit/>
              </a:bodyPr>
              <a:lstStyle/>
              <a:p>
                <a:pPr algn="ctr"/>
                <a:r>
                  <a:rPr lang="en-US" sz="2000" dirty="0" err="1">
                    <a:solidFill>
                      <a:srgbClr val="548235"/>
                    </a:solidFill>
                    <a:latin typeface="Century Gothic" panose="020B0502020202020204" pitchFamily="34" charset="0"/>
                  </a:rPr>
                  <a:t>DeskTop</a:t>
                </a:r>
                <a:endParaRPr lang="en-US" sz="2000" dirty="0">
                  <a:solidFill>
                    <a:srgbClr val="548235"/>
                  </a:solidFill>
                  <a:latin typeface="Century Gothic" panose="020B0502020202020204" pitchFamily="34" charset="0"/>
                </a:endParaRPr>
              </a:p>
              <a:p>
                <a:pPr algn="ctr"/>
                <a:r>
                  <a:rPr lang="en-US" sz="2000" dirty="0">
                    <a:solidFill>
                      <a:srgbClr val="548235"/>
                    </a:solidFill>
                    <a:latin typeface="Century Gothic" panose="020B0502020202020204" pitchFamily="34" charset="0"/>
                  </a:rPr>
                  <a:t>596</a:t>
                </a:r>
              </a:p>
            </p:txBody>
          </p:sp>
          <p:cxnSp>
            <p:nvCxnSpPr>
              <p:cNvPr id="29" name="Straight Connector 28">
                <a:extLst>
                  <a:ext uri="{FF2B5EF4-FFF2-40B4-BE49-F238E27FC236}">
                    <a16:creationId xmlns:a16="http://schemas.microsoft.com/office/drawing/2014/main" id="{88337ED2-20C4-441F-865E-04776D326A30}"/>
                  </a:ext>
                </a:extLst>
              </p:cNvPr>
              <p:cNvCxnSpPr>
                <a:cxnSpLocks/>
                <a:stCxn id="39" idx="1"/>
                <a:endCxn id="31" idx="0"/>
              </p:cNvCxnSpPr>
              <p:nvPr/>
            </p:nvCxnSpPr>
            <p:spPr>
              <a:xfrm flipV="1">
                <a:off x="1457969" y="2107764"/>
                <a:ext cx="0" cy="18945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BBAE1D9-D3C0-43D8-A85D-AF3C8D6241AC}"/>
                  </a:ext>
                </a:extLst>
              </p:cNvPr>
              <p:cNvCxnSpPr>
                <a:cxnSpLocks/>
                <a:stCxn id="39" idx="1"/>
                <a:endCxn id="39" idx="0"/>
              </p:cNvCxnSpPr>
              <p:nvPr/>
            </p:nvCxnSpPr>
            <p:spPr>
              <a:xfrm>
                <a:off x="1457969" y="4002314"/>
                <a:ext cx="31483" cy="1885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 name="TextBox 42"/>
            <p:cNvSpPr txBox="1"/>
            <p:nvPr/>
          </p:nvSpPr>
          <p:spPr>
            <a:xfrm>
              <a:off x="6628065" y="3588203"/>
              <a:ext cx="694422" cy="400110"/>
            </a:xfrm>
            <a:prstGeom prst="rect">
              <a:avLst/>
            </a:prstGeom>
            <a:noFill/>
          </p:spPr>
          <p:txBody>
            <a:bodyPr wrap="none" rtlCol="0">
              <a:spAutoFit/>
            </a:bodyPr>
            <a:lstStyle/>
            <a:p>
              <a:pPr algn="ctr"/>
              <a:r>
                <a:rPr lang="en-US" sz="2000" b="1" dirty="0">
                  <a:solidFill>
                    <a:srgbClr val="385723"/>
                  </a:solidFill>
                  <a:latin typeface="Century Gothic" panose="020B0502020202020204" pitchFamily="34" charset="0"/>
                </a:rPr>
                <a:t>50%</a:t>
              </a:r>
            </a:p>
          </p:txBody>
        </p:sp>
        <p:sp>
          <p:nvSpPr>
            <p:cNvPr id="44" name="TextBox 43"/>
            <p:cNvSpPr txBox="1"/>
            <p:nvPr/>
          </p:nvSpPr>
          <p:spPr>
            <a:xfrm>
              <a:off x="4884462" y="3588203"/>
              <a:ext cx="694422" cy="400110"/>
            </a:xfrm>
            <a:prstGeom prst="rect">
              <a:avLst/>
            </a:prstGeom>
            <a:noFill/>
          </p:spPr>
          <p:txBody>
            <a:bodyPr wrap="none" rtlCol="0">
              <a:spAutoFit/>
            </a:bodyPr>
            <a:lstStyle/>
            <a:p>
              <a:pPr algn="ctr"/>
              <a:r>
                <a:rPr lang="en-US" sz="2000" b="1" dirty="0">
                  <a:solidFill>
                    <a:srgbClr val="E2F0D9"/>
                  </a:solidFill>
                  <a:latin typeface="Century Gothic" panose="020B0502020202020204" pitchFamily="34" charset="0"/>
                </a:rPr>
                <a:t>50%</a:t>
              </a:r>
            </a:p>
          </p:txBody>
        </p:sp>
      </p:grpSp>
      <p:grpSp>
        <p:nvGrpSpPr>
          <p:cNvPr id="108" name="Group 107">
            <a:extLst>
              <a:ext uri="{FF2B5EF4-FFF2-40B4-BE49-F238E27FC236}">
                <a16:creationId xmlns:a16="http://schemas.microsoft.com/office/drawing/2014/main" id="{5FE1FCF9-D41B-4058-AE61-1C54AD1421B4}"/>
              </a:ext>
            </a:extLst>
          </p:cNvPr>
          <p:cNvGrpSpPr/>
          <p:nvPr/>
        </p:nvGrpSpPr>
        <p:grpSpPr>
          <a:xfrm>
            <a:off x="4715158" y="1777040"/>
            <a:ext cx="2017850" cy="2734000"/>
            <a:chOff x="4561451" y="1777040"/>
            <a:chExt cx="2017850" cy="2734000"/>
          </a:xfrm>
        </p:grpSpPr>
        <p:sp>
          <p:nvSpPr>
            <p:cNvPr id="109" name="Oval 108">
              <a:extLst>
                <a:ext uri="{FF2B5EF4-FFF2-40B4-BE49-F238E27FC236}">
                  <a16:creationId xmlns:a16="http://schemas.microsoft.com/office/drawing/2014/main" id="{0D9C7F4E-9A42-4CA4-A208-11DDE0908A06}"/>
                </a:ext>
              </a:extLst>
            </p:cNvPr>
            <p:cNvSpPr/>
            <p:nvPr/>
          </p:nvSpPr>
          <p:spPr>
            <a:xfrm>
              <a:off x="4561451" y="2493190"/>
              <a:ext cx="2017850" cy="2017850"/>
            </a:xfrm>
            <a:prstGeom prst="ellipse">
              <a:avLst/>
            </a:prstGeom>
            <a:solidFill>
              <a:srgbClr val="95C67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CCCA6864-4435-422C-80AE-67B58D5D087B}"/>
                </a:ext>
              </a:extLst>
            </p:cNvPr>
            <p:cNvSpPr txBox="1"/>
            <p:nvPr/>
          </p:nvSpPr>
          <p:spPr>
            <a:xfrm>
              <a:off x="4927043" y="1777040"/>
              <a:ext cx="1301959" cy="646331"/>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STV</a:t>
              </a:r>
            </a:p>
            <a:p>
              <a:pPr algn="ctr"/>
              <a:r>
                <a:rPr lang="en-US" dirty="0">
                  <a:solidFill>
                    <a:srgbClr val="548235"/>
                  </a:solidFill>
                  <a:latin typeface="Century Gothic" panose="020B0502020202020204" pitchFamily="34" charset="0"/>
                </a:rPr>
                <a:t>168 Video</a:t>
              </a:r>
            </a:p>
          </p:txBody>
        </p:sp>
      </p:grpSp>
      <p:grpSp>
        <p:nvGrpSpPr>
          <p:cNvPr id="127" name="Group 126">
            <a:extLst>
              <a:ext uri="{FF2B5EF4-FFF2-40B4-BE49-F238E27FC236}">
                <a16:creationId xmlns:a16="http://schemas.microsoft.com/office/drawing/2014/main" id="{FC68CABA-DF2B-46FF-9FB7-EA8FC4B273BB}"/>
              </a:ext>
            </a:extLst>
          </p:cNvPr>
          <p:cNvGrpSpPr/>
          <p:nvPr/>
        </p:nvGrpSpPr>
        <p:grpSpPr>
          <a:xfrm>
            <a:off x="3325805" y="1797826"/>
            <a:ext cx="1355636" cy="2325318"/>
            <a:chOff x="2363641" y="1843546"/>
            <a:chExt cx="1355636" cy="2325318"/>
          </a:xfrm>
        </p:grpSpPr>
        <p:sp>
          <p:nvSpPr>
            <p:cNvPr id="128" name="Oval 127">
              <a:extLst>
                <a:ext uri="{FF2B5EF4-FFF2-40B4-BE49-F238E27FC236}">
                  <a16:creationId xmlns:a16="http://schemas.microsoft.com/office/drawing/2014/main" id="{0DA98143-EF06-4CF2-9994-FD31F1D2A900}"/>
                </a:ext>
              </a:extLst>
            </p:cNvPr>
            <p:cNvSpPr/>
            <p:nvPr/>
          </p:nvSpPr>
          <p:spPr>
            <a:xfrm flipV="1">
              <a:off x="2363641" y="2813228"/>
              <a:ext cx="1355636" cy="1355636"/>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TextBox 128">
              <a:extLst>
                <a:ext uri="{FF2B5EF4-FFF2-40B4-BE49-F238E27FC236}">
                  <a16:creationId xmlns:a16="http://schemas.microsoft.com/office/drawing/2014/main" id="{E59342CF-D1F3-4751-B26D-34A9047EAA6C}"/>
                </a:ext>
              </a:extLst>
            </p:cNvPr>
            <p:cNvSpPr txBox="1"/>
            <p:nvPr/>
          </p:nvSpPr>
          <p:spPr>
            <a:xfrm>
              <a:off x="2490667" y="1843546"/>
              <a:ext cx="1101584" cy="923330"/>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Game </a:t>
              </a:r>
            </a:p>
            <a:p>
              <a:pPr algn="ctr"/>
              <a:r>
                <a:rPr lang="en-US" dirty="0">
                  <a:solidFill>
                    <a:srgbClr val="548235"/>
                  </a:solidFill>
                  <a:latin typeface="Century Gothic" panose="020B0502020202020204" pitchFamily="34" charset="0"/>
                </a:rPr>
                <a:t>Console</a:t>
              </a:r>
            </a:p>
            <a:p>
              <a:pPr algn="ctr"/>
              <a:r>
                <a:rPr lang="en-US" dirty="0">
                  <a:solidFill>
                    <a:srgbClr val="548235"/>
                  </a:solidFill>
                  <a:latin typeface="Century Gothic" panose="020B0502020202020204" pitchFamily="34" charset="0"/>
                </a:rPr>
                <a:t>68</a:t>
              </a:r>
            </a:p>
          </p:txBody>
        </p:sp>
      </p:grpSp>
      <p:grpSp>
        <p:nvGrpSpPr>
          <p:cNvPr id="133" name="Group 132">
            <a:extLst>
              <a:ext uri="{FF2B5EF4-FFF2-40B4-BE49-F238E27FC236}">
                <a16:creationId xmlns:a16="http://schemas.microsoft.com/office/drawing/2014/main" id="{47860E3A-1AB7-4DE0-8B74-8847B176123B}"/>
              </a:ext>
            </a:extLst>
          </p:cNvPr>
          <p:cNvGrpSpPr/>
          <p:nvPr/>
        </p:nvGrpSpPr>
        <p:grpSpPr>
          <a:xfrm>
            <a:off x="-35822" y="2237282"/>
            <a:ext cx="1293954" cy="1527228"/>
            <a:chOff x="230953" y="2328722"/>
            <a:chExt cx="1293954" cy="1527228"/>
          </a:xfrm>
        </p:grpSpPr>
        <p:sp>
          <p:nvSpPr>
            <p:cNvPr id="134" name="Oval 133">
              <a:extLst>
                <a:ext uri="{FF2B5EF4-FFF2-40B4-BE49-F238E27FC236}">
                  <a16:creationId xmlns:a16="http://schemas.microsoft.com/office/drawing/2014/main" id="{51E33316-42B9-4204-9284-1B0455DE4B8E}"/>
                </a:ext>
              </a:extLst>
            </p:cNvPr>
            <p:cNvSpPr/>
            <p:nvPr/>
          </p:nvSpPr>
          <p:spPr>
            <a:xfrm>
              <a:off x="893944" y="3224987"/>
              <a:ext cx="630963" cy="630963"/>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TextBox 134">
              <a:extLst>
                <a:ext uri="{FF2B5EF4-FFF2-40B4-BE49-F238E27FC236}">
                  <a16:creationId xmlns:a16="http://schemas.microsoft.com/office/drawing/2014/main" id="{2286A74D-3F0D-44C6-9524-891231771558}"/>
                </a:ext>
              </a:extLst>
            </p:cNvPr>
            <p:cNvSpPr txBox="1"/>
            <p:nvPr/>
          </p:nvSpPr>
          <p:spPr>
            <a:xfrm>
              <a:off x="230953" y="2328722"/>
              <a:ext cx="1189749" cy="923330"/>
            </a:xfrm>
            <a:prstGeom prst="rect">
              <a:avLst/>
            </a:prstGeom>
            <a:noFill/>
          </p:spPr>
          <p:txBody>
            <a:bodyPr wrap="none" rtlCol="0">
              <a:spAutoFit/>
            </a:bodyPr>
            <a:lstStyle/>
            <a:p>
              <a:pPr algn="r"/>
              <a:r>
                <a:rPr lang="en-US" dirty="0">
                  <a:solidFill>
                    <a:srgbClr val="548235"/>
                  </a:solidFill>
                  <a:latin typeface="Century Gothic" panose="020B0502020202020204" pitchFamily="34" charset="0"/>
                </a:rPr>
                <a:t>Smart</a:t>
              </a:r>
            </a:p>
            <a:p>
              <a:pPr algn="r"/>
              <a:r>
                <a:rPr lang="en-US" dirty="0">
                  <a:solidFill>
                    <a:srgbClr val="548235"/>
                  </a:solidFill>
                  <a:latin typeface="Century Gothic" panose="020B0502020202020204" pitchFamily="34" charset="0"/>
                </a:rPr>
                <a:t>Speakers</a:t>
              </a:r>
            </a:p>
            <a:p>
              <a:pPr algn="r"/>
              <a:r>
                <a:rPr lang="en-US" dirty="0">
                  <a:solidFill>
                    <a:srgbClr val="548235"/>
                  </a:solidFill>
                  <a:latin typeface="Century Gothic" panose="020B0502020202020204" pitchFamily="34" charset="0"/>
                </a:rPr>
                <a:t>15</a:t>
              </a:r>
            </a:p>
          </p:txBody>
        </p:sp>
      </p:grpSp>
      <p:grpSp>
        <p:nvGrpSpPr>
          <p:cNvPr id="61" name="Group 60">
            <a:extLst>
              <a:ext uri="{FF2B5EF4-FFF2-40B4-BE49-F238E27FC236}">
                <a16:creationId xmlns:a16="http://schemas.microsoft.com/office/drawing/2014/main" id="{160D009F-FB75-4B88-9267-31F484FE6B41}"/>
              </a:ext>
            </a:extLst>
          </p:cNvPr>
          <p:cNvGrpSpPr/>
          <p:nvPr/>
        </p:nvGrpSpPr>
        <p:grpSpPr>
          <a:xfrm>
            <a:off x="211780" y="6319607"/>
            <a:ext cx="4209452" cy="64770"/>
            <a:chOff x="749284" y="6413865"/>
            <a:chExt cx="4209452" cy="64770"/>
          </a:xfrm>
        </p:grpSpPr>
        <p:cxnSp>
          <p:nvCxnSpPr>
            <p:cNvPr id="62" name="Straight Connector 61">
              <a:extLst>
                <a:ext uri="{FF2B5EF4-FFF2-40B4-BE49-F238E27FC236}">
                  <a16:creationId xmlns:a16="http://schemas.microsoft.com/office/drawing/2014/main" id="{8E31A476-2F39-47C5-B76B-DBE2FAD03863}"/>
                </a:ext>
              </a:extLst>
            </p:cNvPr>
            <p:cNvCxnSpPr>
              <a:cxnSpLocks/>
            </p:cNvCxnSpPr>
            <p:nvPr/>
          </p:nvCxnSpPr>
          <p:spPr>
            <a:xfrm>
              <a:off x="749284" y="6474499"/>
              <a:ext cx="42094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7D0F81C-517B-4B1F-93A3-4361177AC5D5}"/>
                </a:ext>
              </a:extLst>
            </p:cNvPr>
            <p:cNvCxnSpPr>
              <a:cxnSpLocks/>
            </p:cNvCxnSpPr>
            <p:nvPr/>
          </p:nvCxnSpPr>
          <p:spPr>
            <a:xfrm>
              <a:off x="750023"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CB3A8202-1008-4B76-8F28-B69FDA7969A6}"/>
                </a:ext>
              </a:extLst>
            </p:cNvPr>
            <p:cNvGrpSpPr/>
            <p:nvPr/>
          </p:nvGrpSpPr>
          <p:grpSpPr>
            <a:xfrm>
              <a:off x="890213" y="6432915"/>
              <a:ext cx="420572" cy="45719"/>
              <a:chOff x="890213" y="6413865"/>
              <a:chExt cx="420572" cy="64770"/>
            </a:xfrm>
          </p:grpSpPr>
          <p:cxnSp>
            <p:nvCxnSpPr>
              <p:cNvPr id="104" name="Straight Connector 103">
                <a:extLst>
                  <a:ext uri="{FF2B5EF4-FFF2-40B4-BE49-F238E27FC236}">
                    <a16:creationId xmlns:a16="http://schemas.microsoft.com/office/drawing/2014/main" id="{8C6D9352-8A86-40BE-93A5-18B8C5D93863}"/>
                  </a:ext>
                </a:extLst>
              </p:cNvPr>
              <p:cNvCxnSpPr>
                <a:cxnSpLocks/>
              </p:cNvCxnSpPr>
              <p:nvPr/>
            </p:nvCxnSpPr>
            <p:spPr>
              <a:xfrm>
                <a:off x="890213"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8E52A9F-17B6-426D-8D0C-76601B7D0044}"/>
                  </a:ext>
                </a:extLst>
              </p:cNvPr>
              <p:cNvCxnSpPr>
                <a:cxnSpLocks/>
              </p:cNvCxnSpPr>
              <p:nvPr/>
            </p:nvCxnSpPr>
            <p:spPr>
              <a:xfrm>
                <a:off x="103040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80A4F90D-884E-47A2-9CB1-F7AF6470BD2F}"/>
                  </a:ext>
                </a:extLst>
              </p:cNvPr>
              <p:cNvCxnSpPr>
                <a:cxnSpLocks/>
              </p:cNvCxnSpPr>
              <p:nvPr/>
            </p:nvCxnSpPr>
            <p:spPr>
              <a:xfrm>
                <a:off x="117059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CB9FCB1-0612-47A8-9039-A403A68EC593}"/>
                  </a:ext>
                </a:extLst>
              </p:cNvPr>
              <p:cNvCxnSpPr>
                <a:cxnSpLocks/>
              </p:cNvCxnSpPr>
              <p:nvPr/>
            </p:nvCxnSpPr>
            <p:spPr>
              <a:xfrm>
                <a:off x="1310785"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18AED6C4-987D-4542-ACC1-66BA61A667CE}"/>
                </a:ext>
              </a:extLst>
            </p:cNvPr>
            <p:cNvCxnSpPr>
              <a:cxnSpLocks/>
            </p:cNvCxnSpPr>
            <p:nvPr/>
          </p:nvCxnSpPr>
          <p:spPr>
            <a:xfrm>
              <a:off x="145097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0799402F-C9D3-4083-9012-DCA23A9E9B3D}"/>
                </a:ext>
              </a:extLst>
            </p:cNvPr>
            <p:cNvCxnSpPr>
              <a:cxnSpLocks/>
            </p:cNvCxnSpPr>
            <p:nvPr/>
          </p:nvCxnSpPr>
          <p:spPr>
            <a:xfrm>
              <a:off x="1451576"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FACF6AD9-50AB-41D6-859B-0480E9BA5CA4}"/>
                </a:ext>
              </a:extLst>
            </p:cNvPr>
            <p:cNvGrpSpPr/>
            <p:nvPr/>
          </p:nvGrpSpPr>
          <p:grpSpPr>
            <a:xfrm>
              <a:off x="1591766" y="6432915"/>
              <a:ext cx="420572" cy="45720"/>
              <a:chOff x="1591766" y="6413865"/>
              <a:chExt cx="420572" cy="64770"/>
            </a:xfrm>
          </p:grpSpPr>
          <p:cxnSp>
            <p:nvCxnSpPr>
              <p:cNvPr id="100" name="Straight Connector 99">
                <a:extLst>
                  <a:ext uri="{FF2B5EF4-FFF2-40B4-BE49-F238E27FC236}">
                    <a16:creationId xmlns:a16="http://schemas.microsoft.com/office/drawing/2014/main" id="{F8D46327-EBC3-4AB5-855B-1C9197C80276}"/>
                  </a:ext>
                </a:extLst>
              </p:cNvPr>
              <p:cNvCxnSpPr>
                <a:cxnSpLocks/>
              </p:cNvCxnSpPr>
              <p:nvPr/>
            </p:nvCxnSpPr>
            <p:spPr>
              <a:xfrm>
                <a:off x="159176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5C0768B-E7BE-4F05-87D1-B102EDFEDA94}"/>
                  </a:ext>
                </a:extLst>
              </p:cNvPr>
              <p:cNvCxnSpPr>
                <a:cxnSpLocks/>
              </p:cNvCxnSpPr>
              <p:nvPr/>
            </p:nvCxnSpPr>
            <p:spPr>
              <a:xfrm>
                <a:off x="173195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602438A-42C6-40B6-B5F2-D1690D27424A}"/>
                  </a:ext>
                </a:extLst>
              </p:cNvPr>
              <p:cNvCxnSpPr>
                <a:cxnSpLocks/>
              </p:cNvCxnSpPr>
              <p:nvPr/>
            </p:nvCxnSpPr>
            <p:spPr>
              <a:xfrm>
                <a:off x="187214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A8E4E4B9-5110-431E-8B4F-8B553C074B2D}"/>
                  </a:ext>
                </a:extLst>
              </p:cNvPr>
              <p:cNvCxnSpPr>
                <a:cxnSpLocks/>
              </p:cNvCxnSpPr>
              <p:nvPr/>
            </p:nvCxnSpPr>
            <p:spPr>
              <a:xfrm>
                <a:off x="2012338"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0" name="Straight Connector 69">
              <a:extLst>
                <a:ext uri="{FF2B5EF4-FFF2-40B4-BE49-F238E27FC236}">
                  <a16:creationId xmlns:a16="http://schemas.microsoft.com/office/drawing/2014/main" id="{615CD979-385C-4BAE-AB51-0928EF288E50}"/>
                </a:ext>
              </a:extLst>
            </p:cNvPr>
            <p:cNvCxnSpPr>
              <a:cxnSpLocks/>
            </p:cNvCxnSpPr>
            <p:nvPr/>
          </p:nvCxnSpPr>
          <p:spPr>
            <a:xfrm>
              <a:off x="215252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DEF6878-D562-4467-A355-F88B118CBF9E}"/>
                </a:ext>
              </a:extLst>
            </p:cNvPr>
            <p:cNvCxnSpPr>
              <a:cxnSpLocks/>
            </p:cNvCxnSpPr>
            <p:nvPr/>
          </p:nvCxnSpPr>
          <p:spPr>
            <a:xfrm>
              <a:off x="1450831"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38B1753-7EAA-462B-935E-89D96582F669}"/>
                </a:ext>
              </a:extLst>
            </p:cNvPr>
            <p:cNvCxnSpPr>
              <a:cxnSpLocks/>
            </p:cNvCxnSpPr>
            <p:nvPr/>
          </p:nvCxnSpPr>
          <p:spPr>
            <a:xfrm>
              <a:off x="2153128"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AEEE862A-F228-43FB-B325-23ACF9608E78}"/>
                </a:ext>
              </a:extLst>
            </p:cNvPr>
            <p:cNvGrpSpPr/>
            <p:nvPr/>
          </p:nvGrpSpPr>
          <p:grpSpPr>
            <a:xfrm>
              <a:off x="2293318" y="6432915"/>
              <a:ext cx="420572" cy="45720"/>
              <a:chOff x="2293318" y="6413865"/>
              <a:chExt cx="420572" cy="64770"/>
            </a:xfrm>
          </p:grpSpPr>
          <p:cxnSp>
            <p:nvCxnSpPr>
              <p:cNvPr id="96" name="Straight Connector 95">
                <a:extLst>
                  <a:ext uri="{FF2B5EF4-FFF2-40B4-BE49-F238E27FC236}">
                    <a16:creationId xmlns:a16="http://schemas.microsoft.com/office/drawing/2014/main" id="{4A1AF3BE-FFD9-49AA-B162-B7638F160A74}"/>
                  </a:ext>
                </a:extLst>
              </p:cNvPr>
              <p:cNvCxnSpPr>
                <a:cxnSpLocks/>
              </p:cNvCxnSpPr>
              <p:nvPr/>
            </p:nvCxnSpPr>
            <p:spPr>
              <a:xfrm>
                <a:off x="229331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28E241D-AB14-4505-AF50-5F60E265212C}"/>
                  </a:ext>
                </a:extLst>
              </p:cNvPr>
              <p:cNvCxnSpPr>
                <a:cxnSpLocks/>
              </p:cNvCxnSpPr>
              <p:nvPr/>
            </p:nvCxnSpPr>
            <p:spPr>
              <a:xfrm>
                <a:off x="243350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C50760F-64B7-4F0A-8BA3-BB6FA843D778}"/>
                  </a:ext>
                </a:extLst>
              </p:cNvPr>
              <p:cNvCxnSpPr>
                <a:cxnSpLocks/>
              </p:cNvCxnSpPr>
              <p:nvPr/>
            </p:nvCxnSpPr>
            <p:spPr>
              <a:xfrm>
                <a:off x="257369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90CEDFF-1072-47C2-8DB5-11FC71EADE08}"/>
                  </a:ext>
                </a:extLst>
              </p:cNvPr>
              <p:cNvCxnSpPr>
                <a:cxnSpLocks/>
              </p:cNvCxnSpPr>
              <p:nvPr/>
            </p:nvCxnSpPr>
            <p:spPr>
              <a:xfrm>
                <a:off x="2713890"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4" name="Straight Connector 73">
              <a:extLst>
                <a:ext uri="{FF2B5EF4-FFF2-40B4-BE49-F238E27FC236}">
                  <a16:creationId xmlns:a16="http://schemas.microsoft.com/office/drawing/2014/main" id="{3D690D2C-6F06-4337-928B-A10D318C7BAC}"/>
                </a:ext>
              </a:extLst>
            </p:cNvPr>
            <p:cNvCxnSpPr>
              <a:cxnSpLocks/>
            </p:cNvCxnSpPr>
            <p:nvPr/>
          </p:nvCxnSpPr>
          <p:spPr>
            <a:xfrm>
              <a:off x="2854080"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EE1D82E8-FAA0-4ACE-90D6-5975EA114565}"/>
                </a:ext>
              </a:extLst>
            </p:cNvPr>
            <p:cNvCxnSpPr>
              <a:cxnSpLocks/>
            </p:cNvCxnSpPr>
            <p:nvPr/>
          </p:nvCxnSpPr>
          <p:spPr>
            <a:xfrm>
              <a:off x="2152383"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B80AEEE4-1924-4CCE-8D67-52CBFF16E80A}"/>
                </a:ext>
              </a:extLst>
            </p:cNvPr>
            <p:cNvGrpSpPr/>
            <p:nvPr/>
          </p:nvGrpSpPr>
          <p:grpSpPr>
            <a:xfrm>
              <a:off x="2994875" y="6432915"/>
              <a:ext cx="420572" cy="45720"/>
              <a:chOff x="2994875" y="6413865"/>
              <a:chExt cx="420572" cy="64770"/>
            </a:xfrm>
          </p:grpSpPr>
          <p:cxnSp>
            <p:nvCxnSpPr>
              <p:cNvPr id="92" name="Straight Connector 91">
                <a:extLst>
                  <a:ext uri="{FF2B5EF4-FFF2-40B4-BE49-F238E27FC236}">
                    <a16:creationId xmlns:a16="http://schemas.microsoft.com/office/drawing/2014/main" id="{32640456-569C-4FA8-94C6-CBBCCEF6136D}"/>
                  </a:ext>
                </a:extLst>
              </p:cNvPr>
              <p:cNvCxnSpPr>
                <a:cxnSpLocks/>
              </p:cNvCxnSpPr>
              <p:nvPr/>
            </p:nvCxnSpPr>
            <p:spPr>
              <a:xfrm>
                <a:off x="299487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C4467590-4F6D-4F88-99C7-7CA36D2CB036}"/>
                  </a:ext>
                </a:extLst>
              </p:cNvPr>
              <p:cNvCxnSpPr>
                <a:cxnSpLocks/>
              </p:cNvCxnSpPr>
              <p:nvPr/>
            </p:nvCxnSpPr>
            <p:spPr>
              <a:xfrm>
                <a:off x="313506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253C237B-59CC-4046-B815-8A216AD12356}"/>
                  </a:ext>
                </a:extLst>
              </p:cNvPr>
              <p:cNvCxnSpPr>
                <a:cxnSpLocks/>
              </p:cNvCxnSpPr>
              <p:nvPr/>
            </p:nvCxnSpPr>
            <p:spPr>
              <a:xfrm>
                <a:off x="327525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8DFC875-5978-48A0-8C7F-2F2E338AFF2D}"/>
                  </a:ext>
                </a:extLst>
              </p:cNvPr>
              <p:cNvCxnSpPr>
                <a:cxnSpLocks/>
              </p:cNvCxnSpPr>
              <p:nvPr/>
            </p:nvCxnSpPr>
            <p:spPr>
              <a:xfrm>
                <a:off x="3415447"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7" name="Straight Connector 76">
              <a:extLst>
                <a:ext uri="{FF2B5EF4-FFF2-40B4-BE49-F238E27FC236}">
                  <a16:creationId xmlns:a16="http://schemas.microsoft.com/office/drawing/2014/main" id="{6BDF3B76-5BC9-404F-A2B6-07BFE52AD7E1}"/>
                </a:ext>
              </a:extLst>
            </p:cNvPr>
            <p:cNvCxnSpPr>
              <a:cxnSpLocks/>
            </p:cNvCxnSpPr>
            <p:nvPr/>
          </p:nvCxnSpPr>
          <p:spPr>
            <a:xfrm>
              <a:off x="3555637"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860CBCE5-3F84-4869-8798-B8A5559FF35D}"/>
                </a:ext>
              </a:extLst>
            </p:cNvPr>
            <p:cNvGrpSpPr/>
            <p:nvPr/>
          </p:nvGrpSpPr>
          <p:grpSpPr>
            <a:xfrm>
              <a:off x="3696427" y="6432915"/>
              <a:ext cx="420572" cy="45720"/>
              <a:chOff x="3696427" y="6413865"/>
              <a:chExt cx="420572" cy="64770"/>
            </a:xfrm>
          </p:grpSpPr>
          <p:cxnSp>
            <p:nvCxnSpPr>
              <p:cNvPr id="88" name="Straight Connector 87">
                <a:extLst>
                  <a:ext uri="{FF2B5EF4-FFF2-40B4-BE49-F238E27FC236}">
                    <a16:creationId xmlns:a16="http://schemas.microsoft.com/office/drawing/2014/main" id="{EC3A00E6-EB7B-4FCA-8BC3-56BDCB45C54D}"/>
                  </a:ext>
                </a:extLst>
              </p:cNvPr>
              <p:cNvCxnSpPr>
                <a:cxnSpLocks/>
              </p:cNvCxnSpPr>
              <p:nvPr/>
            </p:nvCxnSpPr>
            <p:spPr>
              <a:xfrm>
                <a:off x="369642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3E171B6-380B-41E0-9F10-51DD019D0B96}"/>
                  </a:ext>
                </a:extLst>
              </p:cNvPr>
              <p:cNvCxnSpPr>
                <a:cxnSpLocks/>
              </p:cNvCxnSpPr>
              <p:nvPr/>
            </p:nvCxnSpPr>
            <p:spPr>
              <a:xfrm>
                <a:off x="383661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F19F386D-A6F1-4237-9F89-67A4E86531A7}"/>
                  </a:ext>
                </a:extLst>
              </p:cNvPr>
              <p:cNvCxnSpPr>
                <a:cxnSpLocks/>
              </p:cNvCxnSpPr>
              <p:nvPr/>
            </p:nvCxnSpPr>
            <p:spPr>
              <a:xfrm>
                <a:off x="397680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9A5A8392-1277-4FC6-A6FD-AF8FC584A208}"/>
                  </a:ext>
                </a:extLst>
              </p:cNvPr>
              <p:cNvCxnSpPr>
                <a:cxnSpLocks/>
              </p:cNvCxnSpPr>
              <p:nvPr/>
            </p:nvCxnSpPr>
            <p:spPr>
              <a:xfrm>
                <a:off x="4116999"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79" name="Straight Connector 78">
              <a:extLst>
                <a:ext uri="{FF2B5EF4-FFF2-40B4-BE49-F238E27FC236}">
                  <a16:creationId xmlns:a16="http://schemas.microsoft.com/office/drawing/2014/main" id="{DB462195-0B32-43AA-B39E-AF14F72FF440}"/>
                </a:ext>
              </a:extLst>
            </p:cNvPr>
            <p:cNvCxnSpPr>
              <a:cxnSpLocks/>
            </p:cNvCxnSpPr>
            <p:nvPr/>
          </p:nvCxnSpPr>
          <p:spPr>
            <a:xfrm>
              <a:off x="425718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E684373-CC3D-40FF-B6BC-A2B885271B92}"/>
                </a:ext>
              </a:extLst>
            </p:cNvPr>
            <p:cNvCxnSpPr>
              <a:cxnSpLocks/>
            </p:cNvCxnSpPr>
            <p:nvPr/>
          </p:nvCxnSpPr>
          <p:spPr>
            <a:xfrm>
              <a:off x="4257784"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42D69433-6F49-412E-AD15-7F2B96704B77}"/>
                </a:ext>
              </a:extLst>
            </p:cNvPr>
            <p:cNvGrpSpPr/>
            <p:nvPr/>
          </p:nvGrpSpPr>
          <p:grpSpPr>
            <a:xfrm>
              <a:off x="4397974" y="6432915"/>
              <a:ext cx="420572" cy="45720"/>
              <a:chOff x="4397974" y="6413865"/>
              <a:chExt cx="420572" cy="64770"/>
            </a:xfrm>
          </p:grpSpPr>
          <p:cxnSp>
            <p:nvCxnSpPr>
              <p:cNvPr id="84" name="Straight Connector 83">
                <a:extLst>
                  <a:ext uri="{FF2B5EF4-FFF2-40B4-BE49-F238E27FC236}">
                    <a16:creationId xmlns:a16="http://schemas.microsoft.com/office/drawing/2014/main" id="{B444918A-3C3B-4DAC-B311-28A589B7561D}"/>
                  </a:ext>
                </a:extLst>
              </p:cNvPr>
              <p:cNvCxnSpPr>
                <a:cxnSpLocks/>
              </p:cNvCxnSpPr>
              <p:nvPr/>
            </p:nvCxnSpPr>
            <p:spPr>
              <a:xfrm>
                <a:off x="439797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ADF62E-3C56-403C-B566-D6AF0A7BA703}"/>
                  </a:ext>
                </a:extLst>
              </p:cNvPr>
              <p:cNvCxnSpPr>
                <a:cxnSpLocks/>
              </p:cNvCxnSpPr>
              <p:nvPr/>
            </p:nvCxnSpPr>
            <p:spPr>
              <a:xfrm>
                <a:off x="453816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C6AB5E0-0CF3-423B-AC50-14C2D1F606F3}"/>
                  </a:ext>
                </a:extLst>
              </p:cNvPr>
              <p:cNvCxnSpPr>
                <a:cxnSpLocks/>
              </p:cNvCxnSpPr>
              <p:nvPr/>
            </p:nvCxnSpPr>
            <p:spPr>
              <a:xfrm>
                <a:off x="467835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5266CC78-5DC9-43BF-A012-FFCE453ABF9B}"/>
                  </a:ext>
                </a:extLst>
              </p:cNvPr>
              <p:cNvCxnSpPr>
                <a:cxnSpLocks/>
              </p:cNvCxnSpPr>
              <p:nvPr/>
            </p:nvCxnSpPr>
            <p:spPr>
              <a:xfrm>
                <a:off x="4818546"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82" name="Straight Connector 81">
              <a:extLst>
                <a:ext uri="{FF2B5EF4-FFF2-40B4-BE49-F238E27FC236}">
                  <a16:creationId xmlns:a16="http://schemas.microsoft.com/office/drawing/2014/main" id="{65B5ED25-F32C-480E-B00D-2CF40BECE653}"/>
                </a:ext>
              </a:extLst>
            </p:cNvPr>
            <p:cNvCxnSpPr>
              <a:cxnSpLocks/>
            </p:cNvCxnSpPr>
            <p:nvPr/>
          </p:nvCxnSpPr>
          <p:spPr>
            <a:xfrm>
              <a:off x="4958736"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6AB03E4-A458-4AED-B0D8-0DC1350D6060}"/>
                </a:ext>
              </a:extLst>
            </p:cNvPr>
            <p:cNvCxnSpPr>
              <a:cxnSpLocks/>
            </p:cNvCxnSpPr>
            <p:nvPr/>
          </p:nvCxnSpPr>
          <p:spPr>
            <a:xfrm>
              <a:off x="4257039"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6F83187F-6185-49C2-B2FD-4063095F6AEF}"/>
              </a:ext>
            </a:extLst>
          </p:cNvPr>
          <p:cNvGrpSpPr/>
          <p:nvPr/>
        </p:nvGrpSpPr>
        <p:grpSpPr>
          <a:xfrm>
            <a:off x="2187116" y="1943246"/>
            <a:ext cx="1103126" cy="2053643"/>
            <a:chOff x="3812799" y="1988966"/>
            <a:chExt cx="1103126" cy="2053643"/>
          </a:xfrm>
        </p:grpSpPr>
        <p:sp>
          <p:nvSpPr>
            <p:cNvPr id="125" name="Oval 124">
              <a:extLst>
                <a:ext uri="{FF2B5EF4-FFF2-40B4-BE49-F238E27FC236}">
                  <a16:creationId xmlns:a16="http://schemas.microsoft.com/office/drawing/2014/main" id="{86A2AC61-FAE8-49A6-A555-626688C3C559}"/>
                </a:ext>
              </a:extLst>
            </p:cNvPr>
            <p:cNvSpPr/>
            <p:nvPr/>
          </p:nvSpPr>
          <p:spPr>
            <a:xfrm flipV="1">
              <a:off x="3812799" y="2939483"/>
              <a:ext cx="1103126" cy="1103126"/>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TextBox 125">
              <a:extLst>
                <a:ext uri="{FF2B5EF4-FFF2-40B4-BE49-F238E27FC236}">
                  <a16:creationId xmlns:a16="http://schemas.microsoft.com/office/drawing/2014/main" id="{90348047-6F6A-4ED4-8E5F-309951C6B004}"/>
                </a:ext>
              </a:extLst>
            </p:cNvPr>
            <p:cNvSpPr txBox="1"/>
            <p:nvPr/>
          </p:nvSpPr>
          <p:spPr>
            <a:xfrm>
              <a:off x="3934597" y="1988966"/>
              <a:ext cx="859530" cy="923330"/>
            </a:xfrm>
            <a:prstGeom prst="rect">
              <a:avLst/>
            </a:prstGeom>
            <a:noFill/>
          </p:spPr>
          <p:txBody>
            <a:bodyPr wrap="none" rtlCol="0">
              <a:spAutoFit/>
            </a:bodyPr>
            <a:lstStyle/>
            <a:p>
              <a:pPr algn="ctr"/>
              <a:r>
                <a:rPr lang="en-US" dirty="0">
                  <a:solidFill>
                    <a:srgbClr val="548235"/>
                  </a:solidFill>
                  <a:latin typeface="Century Gothic" panose="020B0502020202020204" pitchFamily="34" charset="0"/>
                </a:rPr>
                <a:t>Wear-</a:t>
              </a:r>
            </a:p>
            <a:p>
              <a:pPr algn="ctr"/>
              <a:r>
                <a:rPr lang="en-US" dirty="0" err="1">
                  <a:solidFill>
                    <a:srgbClr val="548235"/>
                  </a:solidFill>
                  <a:latin typeface="Century Gothic" panose="020B0502020202020204" pitchFamily="34" charset="0"/>
                </a:rPr>
                <a:t>ables</a:t>
              </a:r>
              <a:endParaRPr lang="en-US" dirty="0">
                <a:solidFill>
                  <a:srgbClr val="548235"/>
                </a:solidFill>
                <a:latin typeface="Century Gothic" panose="020B0502020202020204" pitchFamily="34" charset="0"/>
              </a:endParaRPr>
            </a:p>
            <a:p>
              <a:pPr algn="ctr"/>
              <a:r>
                <a:rPr lang="en-US" dirty="0">
                  <a:solidFill>
                    <a:srgbClr val="548235"/>
                  </a:solidFill>
                  <a:latin typeface="Century Gothic" panose="020B0502020202020204" pitchFamily="34" charset="0"/>
                </a:rPr>
                <a:t>44</a:t>
              </a:r>
            </a:p>
          </p:txBody>
        </p:sp>
      </p:grpSp>
      <p:grpSp>
        <p:nvGrpSpPr>
          <p:cNvPr id="130" name="Group 129">
            <a:extLst>
              <a:ext uri="{FF2B5EF4-FFF2-40B4-BE49-F238E27FC236}">
                <a16:creationId xmlns:a16="http://schemas.microsoft.com/office/drawing/2014/main" id="{567D49FF-4BB0-46EF-9191-75E1D634206A}"/>
              </a:ext>
            </a:extLst>
          </p:cNvPr>
          <p:cNvGrpSpPr/>
          <p:nvPr/>
        </p:nvGrpSpPr>
        <p:grpSpPr>
          <a:xfrm>
            <a:off x="1287873" y="2347258"/>
            <a:ext cx="875561" cy="1514402"/>
            <a:chOff x="1553994" y="2400598"/>
            <a:chExt cx="875561" cy="1514402"/>
          </a:xfrm>
        </p:grpSpPr>
        <p:sp>
          <p:nvSpPr>
            <p:cNvPr id="131" name="Oval 130">
              <a:extLst>
                <a:ext uri="{FF2B5EF4-FFF2-40B4-BE49-F238E27FC236}">
                  <a16:creationId xmlns:a16="http://schemas.microsoft.com/office/drawing/2014/main" id="{52CC41EC-412E-4141-8C21-3DD3DD36FE89}"/>
                </a:ext>
              </a:extLst>
            </p:cNvPr>
            <p:cNvSpPr/>
            <p:nvPr/>
          </p:nvSpPr>
          <p:spPr>
            <a:xfrm flipV="1">
              <a:off x="1567820" y="3067092"/>
              <a:ext cx="847908" cy="847908"/>
            </a:xfrm>
            <a:prstGeom prst="ellipse">
              <a:avLst/>
            </a:prstGeom>
            <a:solidFill>
              <a:srgbClr val="5482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TextBox 131">
              <a:extLst>
                <a:ext uri="{FF2B5EF4-FFF2-40B4-BE49-F238E27FC236}">
                  <a16:creationId xmlns:a16="http://schemas.microsoft.com/office/drawing/2014/main" id="{CDC852BA-90E5-4E1E-B091-CE4F2E02CBCB}"/>
                </a:ext>
              </a:extLst>
            </p:cNvPr>
            <p:cNvSpPr txBox="1"/>
            <p:nvPr/>
          </p:nvSpPr>
          <p:spPr>
            <a:xfrm>
              <a:off x="1553994" y="2400598"/>
              <a:ext cx="875561" cy="646331"/>
            </a:xfrm>
            <a:prstGeom prst="rect">
              <a:avLst/>
            </a:prstGeom>
            <a:noFill/>
          </p:spPr>
          <p:txBody>
            <a:bodyPr wrap="none" rtlCol="0">
              <a:spAutoFit/>
            </a:bodyPr>
            <a:lstStyle/>
            <a:p>
              <a:pPr algn="ctr"/>
              <a:r>
                <a:rPr lang="en-US" dirty="0" err="1">
                  <a:solidFill>
                    <a:srgbClr val="548235"/>
                  </a:solidFill>
                  <a:latin typeface="Century Gothic" panose="020B0502020202020204" pitchFamily="34" charset="0"/>
                </a:rPr>
                <a:t>CCars</a:t>
              </a:r>
              <a:endParaRPr lang="en-US" dirty="0">
                <a:solidFill>
                  <a:srgbClr val="548235"/>
                </a:solidFill>
                <a:latin typeface="Century Gothic" panose="020B0502020202020204" pitchFamily="34" charset="0"/>
              </a:endParaRPr>
            </a:p>
            <a:p>
              <a:pPr algn="ctr"/>
              <a:r>
                <a:rPr lang="en-US" dirty="0">
                  <a:solidFill>
                    <a:srgbClr val="548235"/>
                  </a:solidFill>
                  <a:latin typeface="Century Gothic" panose="020B0502020202020204" pitchFamily="34" charset="0"/>
                </a:rPr>
                <a:t>25</a:t>
              </a:r>
            </a:p>
          </p:txBody>
        </p:sp>
      </p:grpSp>
      <p:grpSp>
        <p:nvGrpSpPr>
          <p:cNvPr id="123" name="Group 122">
            <a:extLst>
              <a:ext uri="{FF2B5EF4-FFF2-40B4-BE49-F238E27FC236}">
                <a16:creationId xmlns:a16="http://schemas.microsoft.com/office/drawing/2014/main" id="{E6D0DA4A-6887-43D3-A311-9FFB6DD114EF}"/>
              </a:ext>
            </a:extLst>
          </p:cNvPr>
          <p:cNvGrpSpPr/>
          <p:nvPr/>
        </p:nvGrpSpPr>
        <p:grpSpPr>
          <a:xfrm>
            <a:off x="5180914" y="6268401"/>
            <a:ext cx="4209452" cy="64770"/>
            <a:chOff x="749284" y="6413865"/>
            <a:chExt cx="4209452" cy="64770"/>
          </a:xfrm>
        </p:grpSpPr>
        <p:cxnSp>
          <p:nvCxnSpPr>
            <p:cNvPr id="136" name="Straight Connector 135">
              <a:extLst>
                <a:ext uri="{FF2B5EF4-FFF2-40B4-BE49-F238E27FC236}">
                  <a16:creationId xmlns:a16="http://schemas.microsoft.com/office/drawing/2014/main" id="{A440325D-CB1E-42DC-894D-C327F42F23BC}"/>
                </a:ext>
              </a:extLst>
            </p:cNvPr>
            <p:cNvCxnSpPr>
              <a:cxnSpLocks/>
            </p:cNvCxnSpPr>
            <p:nvPr/>
          </p:nvCxnSpPr>
          <p:spPr>
            <a:xfrm>
              <a:off x="749284" y="6474499"/>
              <a:ext cx="42094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71F280BA-48F7-4739-8578-A890897BC8B7}"/>
                </a:ext>
              </a:extLst>
            </p:cNvPr>
            <p:cNvCxnSpPr>
              <a:cxnSpLocks/>
            </p:cNvCxnSpPr>
            <p:nvPr/>
          </p:nvCxnSpPr>
          <p:spPr>
            <a:xfrm>
              <a:off x="750023"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38" name="Group 137">
              <a:extLst>
                <a:ext uri="{FF2B5EF4-FFF2-40B4-BE49-F238E27FC236}">
                  <a16:creationId xmlns:a16="http://schemas.microsoft.com/office/drawing/2014/main" id="{B6AAF8AD-B7C4-4A15-801C-F9A24829304E}"/>
                </a:ext>
              </a:extLst>
            </p:cNvPr>
            <p:cNvGrpSpPr/>
            <p:nvPr/>
          </p:nvGrpSpPr>
          <p:grpSpPr>
            <a:xfrm>
              <a:off x="890213" y="6432915"/>
              <a:ext cx="420572" cy="45719"/>
              <a:chOff x="890213" y="6413865"/>
              <a:chExt cx="420572" cy="64770"/>
            </a:xfrm>
          </p:grpSpPr>
          <p:cxnSp>
            <p:nvCxnSpPr>
              <p:cNvPr id="176" name="Straight Connector 175">
                <a:extLst>
                  <a:ext uri="{FF2B5EF4-FFF2-40B4-BE49-F238E27FC236}">
                    <a16:creationId xmlns:a16="http://schemas.microsoft.com/office/drawing/2014/main" id="{329883AB-58DB-4B2E-8CE6-FD2E9741E7F4}"/>
                  </a:ext>
                </a:extLst>
              </p:cNvPr>
              <p:cNvCxnSpPr>
                <a:cxnSpLocks/>
              </p:cNvCxnSpPr>
              <p:nvPr/>
            </p:nvCxnSpPr>
            <p:spPr>
              <a:xfrm>
                <a:off x="890213"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37E507DE-4B3B-45D6-8D01-F26461C446AE}"/>
                  </a:ext>
                </a:extLst>
              </p:cNvPr>
              <p:cNvCxnSpPr>
                <a:cxnSpLocks/>
              </p:cNvCxnSpPr>
              <p:nvPr/>
            </p:nvCxnSpPr>
            <p:spPr>
              <a:xfrm>
                <a:off x="103040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8F670D16-41DC-4ACF-8DF6-277F911AB390}"/>
                  </a:ext>
                </a:extLst>
              </p:cNvPr>
              <p:cNvCxnSpPr>
                <a:cxnSpLocks/>
              </p:cNvCxnSpPr>
              <p:nvPr/>
            </p:nvCxnSpPr>
            <p:spPr>
              <a:xfrm>
                <a:off x="117059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533D806B-DBFC-4484-8606-7699BAC29290}"/>
                  </a:ext>
                </a:extLst>
              </p:cNvPr>
              <p:cNvCxnSpPr>
                <a:cxnSpLocks/>
              </p:cNvCxnSpPr>
              <p:nvPr/>
            </p:nvCxnSpPr>
            <p:spPr>
              <a:xfrm>
                <a:off x="1310785"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39" name="Straight Connector 138">
              <a:extLst>
                <a:ext uri="{FF2B5EF4-FFF2-40B4-BE49-F238E27FC236}">
                  <a16:creationId xmlns:a16="http://schemas.microsoft.com/office/drawing/2014/main" id="{6A840BF8-9971-49A0-9828-C9677CE41097}"/>
                </a:ext>
              </a:extLst>
            </p:cNvPr>
            <p:cNvCxnSpPr>
              <a:cxnSpLocks/>
            </p:cNvCxnSpPr>
            <p:nvPr/>
          </p:nvCxnSpPr>
          <p:spPr>
            <a:xfrm>
              <a:off x="145097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1FA6E1B4-5458-4791-80E7-BA9F05AD0D74}"/>
                </a:ext>
              </a:extLst>
            </p:cNvPr>
            <p:cNvCxnSpPr>
              <a:cxnSpLocks/>
            </p:cNvCxnSpPr>
            <p:nvPr/>
          </p:nvCxnSpPr>
          <p:spPr>
            <a:xfrm>
              <a:off x="1451576"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F7047B09-0814-4204-9F02-6118FDC4E29D}"/>
                </a:ext>
              </a:extLst>
            </p:cNvPr>
            <p:cNvGrpSpPr/>
            <p:nvPr/>
          </p:nvGrpSpPr>
          <p:grpSpPr>
            <a:xfrm>
              <a:off x="1591766" y="6432915"/>
              <a:ext cx="420572" cy="45720"/>
              <a:chOff x="1591766" y="6413865"/>
              <a:chExt cx="420572" cy="64770"/>
            </a:xfrm>
          </p:grpSpPr>
          <p:cxnSp>
            <p:nvCxnSpPr>
              <p:cNvPr id="172" name="Straight Connector 171">
                <a:extLst>
                  <a:ext uri="{FF2B5EF4-FFF2-40B4-BE49-F238E27FC236}">
                    <a16:creationId xmlns:a16="http://schemas.microsoft.com/office/drawing/2014/main" id="{FD8F9ED1-DEF8-4278-970B-4AAE4453CC8D}"/>
                  </a:ext>
                </a:extLst>
              </p:cNvPr>
              <p:cNvCxnSpPr>
                <a:cxnSpLocks/>
              </p:cNvCxnSpPr>
              <p:nvPr/>
            </p:nvCxnSpPr>
            <p:spPr>
              <a:xfrm>
                <a:off x="159176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897C353-AB8B-4356-9454-CBC58C5C5BA1}"/>
                  </a:ext>
                </a:extLst>
              </p:cNvPr>
              <p:cNvCxnSpPr>
                <a:cxnSpLocks/>
              </p:cNvCxnSpPr>
              <p:nvPr/>
            </p:nvCxnSpPr>
            <p:spPr>
              <a:xfrm>
                <a:off x="173195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7DFB81D-0A81-4D46-BD9C-FAF190CAAB69}"/>
                  </a:ext>
                </a:extLst>
              </p:cNvPr>
              <p:cNvCxnSpPr>
                <a:cxnSpLocks/>
              </p:cNvCxnSpPr>
              <p:nvPr/>
            </p:nvCxnSpPr>
            <p:spPr>
              <a:xfrm>
                <a:off x="187214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BF06E20-010A-4F39-9676-53355FEE5985}"/>
                  </a:ext>
                </a:extLst>
              </p:cNvPr>
              <p:cNvCxnSpPr>
                <a:cxnSpLocks/>
              </p:cNvCxnSpPr>
              <p:nvPr/>
            </p:nvCxnSpPr>
            <p:spPr>
              <a:xfrm>
                <a:off x="2012338"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2" name="Straight Connector 141">
              <a:extLst>
                <a:ext uri="{FF2B5EF4-FFF2-40B4-BE49-F238E27FC236}">
                  <a16:creationId xmlns:a16="http://schemas.microsoft.com/office/drawing/2014/main" id="{9A4BDD19-FC6A-4254-AA72-AE76BD8A69F7}"/>
                </a:ext>
              </a:extLst>
            </p:cNvPr>
            <p:cNvCxnSpPr>
              <a:cxnSpLocks/>
            </p:cNvCxnSpPr>
            <p:nvPr/>
          </p:nvCxnSpPr>
          <p:spPr>
            <a:xfrm>
              <a:off x="215252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0F387574-4554-464B-ACC7-E8FF74E6E431}"/>
                </a:ext>
              </a:extLst>
            </p:cNvPr>
            <p:cNvCxnSpPr>
              <a:cxnSpLocks/>
            </p:cNvCxnSpPr>
            <p:nvPr/>
          </p:nvCxnSpPr>
          <p:spPr>
            <a:xfrm>
              <a:off x="1450831"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0F2DF39-2871-46F0-9259-B2BD63BEB48F}"/>
                </a:ext>
              </a:extLst>
            </p:cNvPr>
            <p:cNvCxnSpPr>
              <a:cxnSpLocks/>
            </p:cNvCxnSpPr>
            <p:nvPr/>
          </p:nvCxnSpPr>
          <p:spPr>
            <a:xfrm>
              <a:off x="2153128"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8071A2B3-A5F5-42C2-B0B1-8B652C6BC39C}"/>
                </a:ext>
              </a:extLst>
            </p:cNvPr>
            <p:cNvGrpSpPr/>
            <p:nvPr/>
          </p:nvGrpSpPr>
          <p:grpSpPr>
            <a:xfrm>
              <a:off x="2293318" y="6432915"/>
              <a:ext cx="420572" cy="45720"/>
              <a:chOff x="2293318" y="6413865"/>
              <a:chExt cx="420572" cy="64770"/>
            </a:xfrm>
          </p:grpSpPr>
          <p:cxnSp>
            <p:nvCxnSpPr>
              <p:cNvPr id="168" name="Straight Connector 167">
                <a:extLst>
                  <a:ext uri="{FF2B5EF4-FFF2-40B4-BE49-F238E27FC236}">
                    <a16:creationId xmlns:a16="http://schemas.microsoft.com/office/drawing/2014/main" id="{50FB98FD-C3FC-4E80-8BE8-17AC6DB8F95F}"/>
                  </a:ext>
                </a:extLst>
              </p:cNvPr>
              <p:cNvCxnSpPr>
                <a:cxnSpLocks/>
              </p:cNvCxnSpPr>
              <p:nvPr/>
            </p:nvCxnSpPr>
            <p:spPr>
              <a:xfrm>
                <a:off x="229331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82F08E2-B89E-4C85-936B-77DE955A1E9F}"/>
                  </a:ext>
                </a:extLst>
              </p:cNvPr>
              <p:cNvCxnSpPr>
                <a:cxnSpLocks/>
              </p:cNvCxnSpPr>
              <p:nvPr/>
            </p:nvCxnSpPr>
            <p:spPr>
              <a:xfrm>
                <a:off x="243350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7A0151F-9D78-4B02-96B9-0FBC7359E4D7}"/>
                  </a:ext>
                </a:extLst>
              </p:cNvPr>
              <p:cNvCxnSpPr>
                <a:cxnSpLocks/>
              </p:cNvCxnSpPr>
              <p:nvPr/>
            </p:nvCxnSpPr>
            <p:spPr>
              <a:xfrm>
                <a:off x="257369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8F8E3438-1439-4971-BB1F-D79D2FB868F2}"/>
                  </a:ext>
                </a:extLst>
              </p:cNvPr>
              <p:cNvCxnSpPr>
                <a:cxnSpLocks/>
              </p:cNvCxnSpPr>
              <p:nvPr/>
            </p:nvCxnSpPr>
            <p:spPr>
              <a:xfrm>
                <a:off x="2713890"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6" name="Straight Connector 145">
              <a:extLst>
                <a:ext uri="{FF2B5EF4-FFF2-40B4-BE49-F238E27FC236}">
                  <a16:creationId xmlns:a16="http://schemas.microsoft.com/office/drawing/2014/main" id="{E2F8F3F4-0F15-4CA2-AB16-176FC71C12F4}"/>
                </a:ext>
              </a:extLst>
            </p:cNvPr>
            <p:cNvCxnSpPr>
              <a:cxnSpLocks/>
            </p:cNvCxnSpPr>
            <p:nvPr/>
          </p:nvCxnSpPr>
          <p:spPr>
            <a:xfrm>
              <a:off x="2854080"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BEE67FB-F479-464A-8A15-238FA4081D14}"/>
                </a:ext>
              </a:extLst>
            </p:cNvPr>
            <p:cNvCxnSpPr>
              <a:cxnSpLocks/>
            </p:cNvCxnSpPr>
            <p:nvPr/>
          </p:nvCxnSpPr>
          <p:spPr>
            <a:xfrm>
              <a:off x="2152383"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8" name="Group 147">
              <a:extLst>
                <a:ext uri="{FF2B5EF4-FFF2-40B4-BE49-F238E27FC236}">
                  <a16:creationId xmlns:a16="http://schemas.microsoft.com/office/drawing/2014/main" id="{B3D5C351-8E9F-4876-8694-7DBF7B5F627D}"/>
                </a:ext>
              </a:extLst>
            </p:cNvPr>
            <p:cNvGrpSpPr/>
            <p:nvPr/>
          </p:nvGrpSpPr>
          <p:grpSpPr>
            <a:xfrm>
              <a:off x="2994875" y="6432915"/>
              <a:ext cx="420572" cy="45720"/>
              <a:chOff x="2994875" y="6413865"/>
              <a:chExt cx="420572" cy="64770"/>
            </a:xfrm>
          </p:grpSpPr>
          <p:cxnSp>
            <p:nvCxnSpPr>
              <p:cNvPr id="164" name="Straight Connector 163">
                <a:extLst>
                  <a:ext uri="{FF2B5EF4-FFF2-40B4-BE49-F238E27FC236}">
                    <a16:creationId xmlns:a16="http://schemas.microsoft.com/office/drawing/2014/main" id="{34DB5C9F-E6DD-4077-8063-D440CEE5CDB3}"/>
                  </a:ext>
                </a:extLst>
              </p:cNvPr>
              <p:cNvCxnSpPr>
                <a:cxnSpLocks/>
              </p:cNvCxnSpPr>
              <p:nvPr/>
            </p:nvCxnSpPr>
            <p:spPr>
              <a:xfrm>
                <a:off x="299487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86871F5B-77BD-4982-840C-A5715125AA29}"/>
                  </a:ext>
                </a:extLst>
              </p:cNvPr>
              <p:cNvCxnSpPr>
                <a:cxnSpLocks/>
              </p:cNvCxnSpPr>
              <p:nvPr/>
            </p:nvCxnSpPr>
            <p:spPr>
              <a:xfrm>
                <a:off x="313506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C760BF0F-9B2B-4A20-A1B0-BC6251912631}"/>
                  </a:ext>
                </a:extLst>
              </p:cNvPr>
              <p:cNvCxnSpPr>
                <a:cxnSpLocks/>
              </p:cNvCxnSpPr>
              <p:nvPr/>
            </p:nvCxnSpPr>
            <p:spPr>
              <a:xfrm>
                <a:off x="3275256"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5033AB09-8F8A-4252-8555-DD200610E8C4}"/>
                  </a:ext>
                </a:extLst>
              </p:cNvPr>
              <p:cNvCxnSpPr>
                <a:cxnSpLocks/>
              </p:cNvCxnSpPr>
              <p:nvPr/>
            </p:nvCxnSpPr>
            <p:spPr>
              <a:xfrm>
                <a:off x="3415447"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49" name="Straight Connector 148">
              <a:extLst>
                <a:ext uri="{FF2B5EF4-FFF2-40B4-BE49-F238E27FC236}">
                  <a16:creationId xmlns:a16="http://schemas.microsoft.com/office/drawing/2014/main" id="{9FBD102D-CF82-427E-89D8-3171068DEAAF}"/>
                </a:ext>
              </a:extLst>
            </p:cNvPr>
            <p:cNvCxnSpPr>
              <a:cxnSpLocks/>
            </p:cNvCxnSpPr>
            <p:nvPr/>
          </p:nvCxnSpPr>
          <p:spPr>
            <a:xfrm>
              <a:off x="3555637"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0" name="Group 149">
              <a:extLst>
                <a:ext uri="{FF2B5EF4-FFF2-40B4-BE49-F238E27FC236}">
                  <a16:creationId xmlns:a16="http://schemas.microsoft.com/office/drawing/2014/main" id="{B30655B4-6D0F-4FAE-8954-9AEB4254435D}"/>
                </a:ext>
              </a:extLst>
            </p:cNvPr>
            <p:cNvGrpSpPr/>
            <p:nvPr/>
          </p:nvGrpSpPr>
          <p:grpSpPr>
            <a:xfrm>
              <a:off x="3696427" y="6432915"/>
              <a:ext cx="420572" cy="45720"/>
              <a:chOff x="3696427" y="6413865"/>
              <a:chExt cx="420572" cy="64770"/>
            </a:xfrm>
          </p:grpSpPr>
          <p:cxnSp>
            <p:nvCxnSpPr>
              <p:cNvPr id="160" name="Straight Connector 159">
                <a:extLst>
                  <a:ext uri="{FF2B5EF4-FFF2-40B4-BE49-F238E27FC236}">
                    <a16:creationId xmlns:a16="http://schemas.microsoft.com/office/drawing/2014/main" id="{51A8A9B0-ADB0-4912-B1BE-E3465564C7CB}"/>
                  </a:ext>
                </a:extLst>
              </p:cNvPr>
              <p:cNvCxnSpPr>
                <a:cxnSpLocks/>
              </p:cNvCxnSpPr>
              <p:nvPr/>
            </p:nvCxnSpPr>
            <p:spPr>
              <a:xfrm>
                <a:off x="3696427"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F7EF59F-4EEB-4458-B73B-DA3411953A94}"/>
                  </a:ext>
                </a:extLst>
              </p:cNvPr>
              <p:cNvCxnSpPr>
                <a:cxnSpLocks/>
              </p:cNvCxnSpPr>
              <p:nvPr/>
            </p:nvCxnSpPr>
            <p:spPr>
              <a:xfrm>
                <a:off x="383661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DC901100-F87F-4436-A92C-D33E5C65030F}"/>
                  </a:ext>
                </a:extLst>
              </p:cNvPr>
              <p:cNvCxnSpPr>
                <a:cxnSpLocks/>
              </p:cNvCxnSpPr>
              <p:nvPr/>
            </p:nvCxnSpPr>
            <p:spPr>
              <a:xfrm>
                <a:off x="3976808"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535C9D23-D82E-4E54-84B4-598ABB760C0F}"/>
                  </a:ext>
                </a:extLst>
              </p:cNvPr>
              <p:cNvCxnSpPr>
                <a:cxnSpLocks/>
              </p:cNvCxnSpPr>
              <p:nvPr/>
            </p:nvCxnSpPr>
            <p:spPr>
              <a:xfrm>
                <a:off x="4116999"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1" name="Straight Connector 150">
              <a:extLst>
                <a:ext uri="{FF2B5EF4-FFF2-40B4-BE49-F238E27FC236}">
                  <a16:creationId xmlns:a16="http://schemas.microsoft.com/office/drawing/2014/main" id="{916D5FFD-5E26-4EE6-9993-A59E266301EA}"/>
                </a:ext>
              </a:extLst>
            </p:cNvPr>
            <p:cNvCxnSpPr>
              <a:cxnSpLocks/>
            </p:cNvCxnSpPr>
            <p:nvPr/>
          </p:nvCxnSpPr>
          <p:spPr>
            <a:xfrm>
              <a:off x="4257189"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565C8019-A82E-4DCC-A6B7-2E00F2A984FC}"/>
                </a:ext>
              </a:extLst>
            </p:cNvPr>
            <p:cNvCxnSpPr>
              <a:cxnSpLocks/>
            </p:cNvCxnSpPr>
            <p:nvPr/>
          </p:nvCxnSpPr>
          <p:spPr>
            <a:xfrm>
              <a:off x="4257784"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nvGrpSpPr>
            <p:cNvPr id="153" name="Group 152">
              <a:extLst>
                <a:ext uri="{FF2B5EF4-FFF2-40B4-BE49-F238E27FC236}">
                  <a16:creationId xmlns:a16="http://schemas.microsoft.com/office/drawing/2014/main" id="{8A48D1A4-539F-4A90-B542-971A1F6B6F1F}"/>
                </a:ext>
              </a:extLst>
            </p:cNvPr>
            <p:cNvGrpSpPr/>
            <p:nvPr/>
          </p:nvGrpSpPr>
          <p:grpSpPr>
            <a:xfrm>
              <a:off x="4397974" y="6432915"/>
              <a:ext cx="420572" cy="45720"/>
              <a:chOff x="4397974" y="6413865"/>
              <a:chExt cx="420572" cy="64770"/>
            </a:xfrm>
          </p:grpSpPr>
          <p:cxnSp>
            <p:nvCxnSpPr>
              <p:cNvPr id="156" name="Straight Connector 155">
                <a:extLst>
                  <a:ext uri="{FF2B5EF4-FFF2-40B4-BE49-F238E27FC236}">
                    <a16:creationId xmlns:a16="http://schemas.microsoft.com/office/drawing/2014/main" id="{CA73ED2B-3451-4C10-AE31-1AB172FD3E94}"/>
                  </a:ext>
                </a:extLst>
              </p:cNvPr>
              <p:cNvCxnSpPr>
                <a:cxnSpLocks/>
              </p:cNvCxnSpPr>
              <p:nvPr/>
            </p:nvCxnSpPr>
            <p:spPr>
              <a:xfrm>
                <a:off x="4397974"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7365C0F0-C23B-4471-93E3-4AB4F76F45DD}"/>
                  </a:ext>
                </a:extLst>
              </p:cNvPr>
              <p:cNvCxnSpPr>
                <a:cxnSpLocks/>
              </p:cNvCxnSpPr>
              <p:nvPr/>
            </p:nvCxnSpPr>
            <p:spPr>
              <a:xfrm>
                <a:off x="453816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1892839-4E06-45A6-880B-B9E0B5B75EED}"/>
                  </a:ext>
                </a:extLst>
              </p:cNvPr>
              <p:cNvCxnSpPr>
                <a:cxnSpLocks/>
              </p:cNvCxnSpPr>
              <p:nvPr/>
            </p:nvCxnSpPr>
            <p:spPr>
              <a:xfrm>
                <a:off x="4678355" y="6413865"/>
                <a:ext cx="0" cy="647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491F26F3-9711-4048-A75F-92181332D848}"/>
                  </a:ext>
                </a:extLst>
              </p:cNvPr>
              <p:cNvCxnSpPr>
                <a:cxnSpLocks/>
              </p:cNvCxnSpPr>
              <p:nvPr/>
            </p:nvCxnSpPr>
            <p:spPr>
              <a:xfrm>
                <a:off x="4818546" y="6413865"/>
                <a:ext cx="0" cy="6477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54" name="Straight Connector 153">
              <a:extLst>
                <a:ext uri="{FF2B5EF4-FFF2-40B4-BE49-F238E27FC236}">
                  <a16:creationId xmlns:a16="http://schemas.microsoft.com/office/drawing/2014/main" id="{45A6CA99-14A0-4E57-AADF-6EA2CC74BF55}"/>
                </a:ext>
              </a:extLst>
            </p:cNvPr>
            <p:cNvCxnSpPr>
              <a:cxnSpLocks/>
            </p:cNvCxnSpPr>
            <p:nvPr/>
          </p:nvCxnSpPr>
          <p:spPr>
            <a:xfrm>
              <a:off x="4958736"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E27EA501-5B51-4943-AB5F-77A72FB5895A}"/>
                </a:ext>
              </a:extLst>
            </p:cNvPr>
            <p:cNvCxnSpPr>
              <a:cxnSpLocks/>
            </p:cNvCxnSpPr>
            <p:nvPr/>
          </p:nvCxnSpPr>
          <p:spPr>
            <a:xfrm>
              <a:off x="4257039" y="6413865"/>
              <a:ext cx="0" cy="647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9873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37000">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14:bounceEnd="37000">
                                          <p:cBhvr additive="base">
                                            <p:cTn id="7" dur="1000" fill="hold"/>
                                            <p:tgtEl>
                                              <p:spTgt spid="127"/>
                                            </p:tgtEl>
                                            <p:attrNameLst>
                                              <p:attrName>ppt_x</p:attrName>
                                            </p:attrNameLst>
                                          </p:cBhvr>
                                          <p:tavLst>
                                            <p:tav tm="0">
                                              <p:val>
                                                <p:strVal val="0-#ppt_w/2"/>
                                              </p:val>
                                            </p:tav>
                                            <p:tav tm="100000">
                                              <p:val>
                                                <p:strVal val="#ppt_x"/>
                                              </p:val>
                                            </p:tav>
                                          </p:tavLst>
                                        </p:anim>
                                        <p:anim calcmode="lin" valueType="num" p14:bounceEnd="37000">
                                          <p:cBhvr additive="base">
                                            <p:cTn id="8" dur="1000" fill="hold"/>
                                            <p:tgtEl>
                                              <p:spTgt spid="1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14:presetBounceEnd="37000">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14:bounceEnd="37000">
                                          <p:cBhvr additive="base">
                                            <p:cTn id="12" dur="1000" fill="hold"/>
                                            <p:tgtEl>
                                              <p:spTgt spid="124"/>
                                            </p:tgtEl>
                                            <p:attrNameLst>
                                              <p:attrName>ppt_x</p:attrName>
                                            </p:attrNameLst>
                                          </p:cBhvr>
                                          <p:tavLst>
                                            <p:tav tm="0">
                                              <p:val>
                                                <p:strVal val="0-#ppt_w/2"/>
                                              </p:val>
                                            </p:tav>
                                            <p:tav tm="100000">
                                              <p:val>
                                                <p:strVal val="#ppt_x"/>
                                              </p:val>
                                            </p:tav>
                                          </p:tavLst>
                                        </p:anim>
                                        <p:anim calcmode="lin" valueType="num" p14:bounceEnd="37000">
                                          <p:cBhvr additive="base">
                                            <p:cTn id="13" dur="1000" fill="hold"/>
                                            <p:tgtEl>
                                              <p:spTgt spid="12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14:presetBounceEnd="37000">
                                      <p:stCondLst>
                                        <p:cond delay="500"/>
                                      </p:stCondLst>
                                      <p:childTnLst>
                                        <p:set>
                                          <p:cBhvr>
                                            <p:cTn id="16" dur="1" fill="hold">
                                              <p:stCondLst>
                                                <p:cond delay="0"/>
                                              </p:stCondLst>
                                            </p:cTn>
                                            <p:tgtEl>
                                              <p:spTgt spid="130"/>
                                            </p:tgtEl>
                                            <p:attrNameLst>
                                              <p:attrName>style.visibility</p:attrName>
                                            </p:attrNameLst>
                                          </p:cBhvr>
                                          <p:to>
                                            <p:strVal val="visible"/>
                                          </p:to>
                                        </p:set>
                                        <p:anim calcmode="lin" valueType="num" p14:bounceEnd="37000">
                                          <p:cBhvr additive="base">
                                            <p:cTn id="17" dur="1000" fill="hold"/>
                                            <p:tgtEl>
                                              <p:spTgt spid="130"/>
                                            </p:tgtEl>
                                            <p:attrNameLst>
                                              <p:attrName>ppt_x</p:attrName>
                                            </p:attrNameLst>
                                          </p:cBhvr>
                                          <p:tavLst>
                                            <p:tav tm="0">
                                              <p:val>
                                                <p:strVal val="0-#ppt_w/2"/>
                                              </p:val>
                                            </p:tav>
                                            <p:tav tm="100000">
                                              <p:val>
                                                <p:strVal val="#ppt_x"/>
                                              </p:val>
                                            </p:tav>
                                          </p:tavLst>
                                        </p:anim>
                                        <p:anim calcmode="lin" valueType="num" p14:bounceEnd="37000">
                                          <p:cBhvr additive="base">
                                            <p:cTn id="18" dur="1000" fill="hold"/>
                                            <p:tgtEl>
                                              <p:spTgt spid="130"/>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14:presetBounceEnd="37000">
                                      <p:stCondLst>
                                        <p:cond delay="500"/>
                                      </p:stCondLst>
                                      <p:childTnLst>
                                        <p:set>
                                          <p:cBhvr>
                                            <p:cTn id="21" dur="1" fill="hold">
                                              <p:stCondLst>
                                                <p:cond delay="0"/>
                                              </p:stCondLst>
                                            </p:cTn>
                                            <p:tgtEl>
                                              <p:spTgt spid="133"/>
                                            </p:tgtEl>
                                            <p:attrNameLst>
                                              <p:attrName>style.visibility</p:attrName>
                                            </p:attrNameLst>
                                          </p:cBhvr>
                                          <p:to>
                                            <p:strVal val="visible"/>
                                          </p:to>
                                        </p:set>
                                        <p:anim calcmode="lin" valueType="num" p14:bounceEnd="37000">
                                          <p:cBhvr additive="base">
                                            <p:cTn id="22" dur="1000" fill="hold"/>
                                            <p:tgtEl>
                                              <p:spTgt spid="133"/>
                                            </p:tgtEl>
                                            <p:attrNameLst>
                                              <p:attrName>ppt_x</p:attrName>
                                            </p:attrNameLst>
                                          </p:cBhvr>
                                          <p:tavLst>
                                            <p:tav tm="0">
                                              <p:val>
                                                <p:strVal val="0-#ppt_w/2"/>
                                              </p:val>
                                            </p:tav>
                                            <p:tav tm="100000">
                                              <p:val>
                                                <p:strVal val="#ppt_x"/>
                                              </p:val>
                                            </p:tav>
                                          </p:tavLst>
                                        </p:anim>
                                        <p:anim calcmode="lin" valueType="num" p14:bounceEnd="37000">
                                          <p:cBhvr additive="base">
                                            <p:cTn id="23" dur="100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additive="base">
                                            <p:cTn id="7" dur="1000" fill="hold"/>
                                            <p:tgtEl>
                                              <p:spTgt spid="127"/>
                                            </p:tgtEl>
                                            <p:attrNameLst>
                                              <p:attrName>ppt_x</p:attrName>
                                            </p:attrNameLst>
                                          </p:cBhvr>
                                          <p:tavLst>
                                            <p:tav tm="0">
                                              <p:val>
                                                <p:strVal val="0-#ppt_w/2"/>
                                              </p:val>
                                            </p:tav>
                                            <p:tav tm="100000">
                                              <p:val>
                                                <p:strVal val="#ppt_x"/>
                                              </p:val>
                                            </p:tav>
                                          </p:tavLst>
                                        </p:anim>
                                        <p:anim calcmode="lin" valueType="num">
                                          <p:cBhvr additive="base">
                                            <p:cTn id="8" dur="1000" fill="hold"/>
                                            <p:tgtEl>
                                              <p:spTgt spid="1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24"/>
                                            </p:tgtEl>
                                            <p:attrNameLst>
                                              <p:attrName>style.visibility</p:attrName>
                                            </p:attrNameLst>
                                          </p:cBhvr>
                                          <p:to>
                                            <p:strVal val="visible"/>
                                          </p:to>
                                        </p:set>
                                        <p:anim calcmode="lin" valueType="num">
                                          <p:cBhvr additive="base">
                                            <p:cTn id="12" dur="1000" fill="hold"/>
                                            <p:tgtEl>
                                              <p:spTgt spid="124"/>
                                            </p:tgtEl>
                                            <p:attrNameLst>
                                              <p:attrName>ppt_x</p:attrName>
                                            </p:attrNameLst>
                                          </p:cBhvr>
                                          <p:tavLst>
                                            <p:tav tm="0">
                                              <p:val>
                                                <p:strVal val="0-#ppt_w/2"/>
                                              </p:val>
                                            </p:tav>
                                            <p:tav tm="100000">
                                              <p:val>
                                                <p:strVal val="#ppt_x"/>
                                              </p:val>
                                            </p:tav>
                                          </p:tavLst>
                                        </p:anim>
                                        <p:anim calcmode="lin" valueType="num">
                                          <p:cBhvr additive="base">
                                            <p:cTn id="13" dur="1000" fill="hold"/>
                                            <p:tgtEl>
                                              <p:spTgt spid="12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500"/>
                                      </p:stCondLst>
                                      <p:childTnLst>
                                        <p:set>
                                          <p:cBhvr>
                                            <p:cTn id="16" dur="1" fill="hold">
                                              <p:stCondLst>
                                                <p:cond delay="0"/>
                                              </p:stCondLst>
                                            </p:cTn>
                                            <p:tgtEl>
                                              <p:spTgt spid="130"/>
                                            </p:tgtEl>
                                            <p:attrNameLst>
                                              <p:attrName>style.visibility</p:attrName>
                                            </p:attrNameLst>
                                          </p:cBhvr>
                                          <p:to>
                                            <p:strVal val="visible"/>
                                          </p:to>
                                        </p:set>
                                        <p:anim calcmode="lin" valueType="num">
                                          <p:cBhvr additive="base">
                                            <p:cTn id="17" dur="1000" fill="hold"/>
                                            <p:tgtEl>
                                              <p:spTgt spid="130"/>
                                            </p:tgtEl>
                                            <p:attrNameLst>
                                              <p:attrName>ppt_x</p:attrName>
                                            </p:attrNameLst>
                                          </p:cBhvr>
                                          <p:tavLst>
                                            <p:tav tm="0">
                                              <p:val>
                                                <p:strVal val="0-#ppt_w/2"/>
                                              </p:val>
                                            </p:tav>
                                            <p:tav tm="100000">
                                              <p:val>
                                                <p:strVal val="#ppt_x"/>
                                              </p:val>
                                            </p:tav>
                                          </p:tavLst>
                                        </p:anim>
                                        <p:anim calcmode="lin" valueType="num">
                                          <p:cBhvr additive="base">
                                            <p:cTn id="18" dur="1000" fill="hold"/>
                                            <p:tgtEl>
                                              <p:spTgt spid="130"/>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stCondLst>
                                        <p:cond delay="500"/>
                                      </p:stCondLst>
                                      <p:childTnLst>
                                        <p:set>
                                          <p:cBhvr>
                                            <p:cTn id="21" dur="1" fill="hold">
                                              <p:stCondLst>
                                                <p:cond delay="0"/>
                                              </p:stCondLst>
                                            </p:cTn>
                                            <p:tgtEl>
                                              <p:spTgt spid="133"/>
                                            </p:tgtEl>
                                            <p:attrNameLst>
                                              <p:attrName>style.visibility</p:attrName>
                                            </p:attrNameLst>
                                          </p:cBhvr>
                                          <p:to>
                                            <p:strVal val="visible"/>
                                          </p:to>
                                        </p:set>
                                        <p:anim calcmode="lin" valueType="num">
                                          <p:cBhvr additive="base">
                                            <p:cTn id="22" dur="1000" fill="hold"/>
                                            <p:tgtEl>
                                              <p:spTgt spid="133"/>
                                            </p:tgtEl>
                                            <p:attrNameLst>
                                              <p:attrName>ppt_x</p:attrName>
                                            </p:attrNameLst>
                                          </p:cBhvr>
                                          <p:tavLst>
                                            <p:tav tm="0">
                                              <p:val>
                                                <p:strVal val="0-#ppt_w/2"/>
                                              </p:val>
                                            </p:tav>
                                            <p:tav tm="100000">
                                              <p:val>
                                                <p:strVal val="#ppt_x"/>
                                              </p:val>
                                            </p:tav>
                                          </p:tavLst>
                                        </p:anim>
                                        <p:anim calcmode="lin" valueType="num">
                                          <p:cBhvr additive="base">
                                            <p:cTn id="23" dur="1000" fill="hold"/>
                                            <p:tgtEl>
                                              <p:spTgt spid="13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6"/>
                                            </p:tgtEl>
                                            <p:attrNameLst>
                                              <p:attrName>style.visibility</p:attrName>
                                            </p:attrNameLst>
                                          </p:cBhvr>
                                          <p:to>
                                            <p:strVal val="visible"/>
                                          </p:to>
                                        </p:set>
                                        <p:animEffect transition="in" filter="fade">
                                          <p:cBhvr>
                                            <p:cTn id="28" dur="500"/>
                                            <p:tgtEl>
                                              <p:spTgt spid="136"/>
                                            </p:tgtEl>
                                          </p:cBhvr>
                                        </p:animEffect>
                                      </p:childTnLst>
                                    </p:cTn>
                                  </p:par>
                                </p:childTnLst>
                              </p:cTn>
                            </p:par>
                            <p:par>
                              <p:cTn id="29" fill="hold">
                                <p:stCondLst>
                                  <p:cond delay="500"/>
                                </p:stCondLst>
                                <p:childTnLst>
                                  <p:par>
                                    <p:cTn id="30" presetID="2" presetClass="entr" presetSubtype="8" fill="hold" nodeType="afterEffect">
                                      <p:stCondLst>
                                        <p:cond delay="0"/>
                                      </p:stCondLst>
                                      <p:childTnLst>
                                        <p:set>
                                          <p:cBhvr>
                                            <p:cTn id="31" dur="1" fill="hold">
                                              <p:stCondLst>
                                                <p:cond delay="0"/>
                                              </p:stCondLst>
                                            </p:cTn>
                                            <p:tgtEl>
                                              <p:spTgt spid="141"/>
                                            </p:tgtEl>
                                            <p:attrNameLst>
                                              <p:attrName>style.visibility</p:attrName>
                                            </p:attrNameLst>
                                          </p:cBhvr>
                                          <p:to>
                                            <p:strVal val="visible"/>
                                          </p:to>
                                        </p:set>
                                        <p:anim calcmode="lin" valueType="num">
                                          <p:cBhvr additive="base">
                                            <p:cTn id="32" dur="500" fill="hold"/>
                                            <p:tgtEl>
                                              <p:spTgt spid="141"/>
                                            </p:tgtEl>
                                            <p:attrNameLst>
                                              <p:attrName>ppt_x</p:attrName>
                                            </p:attrNameLst>
                                          </p:cBhvr>
                                          <p:tavLst>
                                            <p:tav tm="0">
                                              <p:val>
                                                <p:strVal val="0-#ppt_w/2"/>
                                              </p:val>
                                            </p:tav>
                                            <p:tav tm="100000">
                                              <p:val>
                                                <p:strVal val="#ppt_x"/>
                                              </p:val>
                                            </p:tav>
                                          </p:tavLst>
                                        </p:anim>
                                        <p:anim calcmode="lin" valueType="num">
                                          <p:cBhvr additive="base">
                                            <p:cTn id="33" dur="500" fill="hold"/>
                                            <p:tgtEl>
                                              <p:spTgt spid="141"/>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nodeType="afterEffect">
                                      <p:stCondLst>
                                        <p:cond delay="0"/>
                                      </p:stCondLst>
                                      <p:childTnLst>
                                        <p:set>
                                          <p:cBhvr>
                                            <p:cTn id="36" dur="1" fill="hold">
                                              <p:stCondLst>
                                                <p:cond delay="0"/>
                                              </p:stCondLst>
                                            </p:cTn>
                                            <p:tgtEl>
                                              <p:spTgt spid="144"/>
                                            </p:tgtEl>
                                            <p:attrNameLst>
                                              <p:attrName>style.visibility</p:attrName>
                                            </p:attrNameLst>
                                          </p:cBhvr>
                                          <p:to>
                                            <p:strVal val="visible"/>
                                          </p:to>
                                        </p:set>
                                        <p:anim calcmode="lin" valueType="num">
                                          <p:cBhvr additive="base">
                                            <p:cTn id="37" dur="500" fill="hold"/>
                                            <p:tgtEl>
                                              <p:spTgt spid="144"/>
                                            </p:tgtEl>
                                            <p:attrNameLst>
                                              <p:attrName>ppt_x</p:attrName>
                                            </p:attrNameLst>
                                          </p:cBhvr>
                                          <p:tavLst>
                                            <p:tav tm="0">
                                              <p:val>
                                                <p:strVal val="0-#ppt_w/2"/>
                                              </p:val>
                                            </p:tav>
                                            <p:tav tm="100000">
                                              <p:val>
                                                <p:strVal val="#ppt_x"/>
                                              </p:val>
                                            </p:tav>
                                          </p:tavLst>
                                        </p:anim>
                                        <p:anim calcmode="lin" valueType="num">
                                          <p:cBhvr additive="base">
                                            <p:cTn id="38" dur="500" fill="hold"/>
                                            <p:tgtEl>
                                              <p:spTgt spid="144"/>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8" fill="hold" nodeType="afterEffect">
                                      <p:stCondLst>
                                        <p:cond delay="0"/>
                                      </p:stCondLst>
                                      <p:childTnLst>
                                        <p:set>
                                          <p:cBhvr>
                                            <p:cTn id="41" dur="1" fill="hold">
                                              <p:stCondLst>
                                                <p:cond delay="0"/>
                                              </p:stCondLst>
                                            </p:cTn>
                                            <p:tgtEl>
                                              <p:spTgt spid="147"/>
                                            </p:tgtEl>
                                            <p:attrNameLst>
                                              <p:attrName>style.visibility</p:attrName>
                                            </p:attrNameLst>
                                          </p:cBhvr>
                                          <p:to>
                                            <p:strVal val="visible"/>
                                          </p:to>
                                        </p:set>
                                        <p:anim calcmode="lin" valueType="num">
                                          <p:cBhvr additive="base">
                                            <p:cTn id="42" dur="500" fill="hold"/>
                                            <p:tgtEl>
                                              <p:spTgt spid="147"/>
                                            </p:tgtEl>
                                            <p:attrNameLst>
                                              <p:attrName>ppt_x</p:attrName>
                                            </p:attrNameLst>
                                          </p:cBhvr>
                                          <p:tavLst>
                                            <p:tav tm="0">
                                              <p:val>
                                                <p:strVal val="0-#ppt_w/2"/>
                                              </p:val>
                                            </p:tav>
                                            <p:tav tm="100000">
                                              <p:val>
                                                <p:strVal val="#ppt_x"/>
                                              </p:val>
                                            </p:tav>
                                          </p:tavLst>
                                        </p:anim>
                                        <p:anim calcmode="lin" valueType="num">
                                          <p:cBhvr additive="base">
                                            <p:cTn id="43" dur="500" fill="hold"/>
                                            <p:tgtEl>
                                              <p:spTgt spid="147"/>
                                            </p:tgtEl>
                                            <p:attrNameLst>
                                              <p:attrName>ppt_y</p:attrName>
                                            </p:attrNameLst>
                                          </p:cBhvr>
                                          <p:tavLst>
                                            <p:tav tm="0">
                                              <p:val>
                                                <p:strVal val="#ppt_y"/>
                                              </p:val>
                                            </p:tav>
                                            <p:tav tm="100000">
                                              <p:val>
                                                <p:strVal val="#ppt_y"/>
                                              </p:val>
                                            </p:tav>
                                          </p:tavLst>
                                        </p:anim>
                                      </p:childTnLst>
                                    </p:cTn>
                                  </p:par>
                                </p:childTnLst>
                              </p:cTn>
                            </p:par>
                            <p:par>
                              <p:cTn id="44" fill="hold">
                                <p:stCondLst>
                                  <p:cond delay="2000"/>
                                </p:stCondLst>
                                <p:childTnLst>
                                  <p:par>
                                    <p:cTn id="45" presetID="2" presetClass="entr" presetSubtype="8" fill="hold" nodeType="afterEffect">
                                      <p:stCondLst>
                                        <p:cond delay="0"/>
                                      </p:stCondLst>
                                      <p:childTnLst>
                                        <p:set>
                                          <p:cBhvr>
                                            <p:cTn id="46" dur="1" fill="hold">
                                              <p:stCondLst>
                                                <p:cond delay="0"/>
                                              </p:stCondLst>
                                            </p:cTn>
                                            <p:tgtEl>
                                              <p:spTgt spid="150"/>
                                            </p:tgtEl>
                                            <p:attrNameLst>
                                              <p:attrName>style.visibility</p:attrName>
                                            </p:attrNameLst>
                                          </p:cBhvr>
                                          <p:to>
                                            <p:strVal val="visible"/>
                                          </p:to>
                                        </p:set>
                                        <p:anim calcmode="lin" valueType="num">
                                          <p:cBhvr additive="base">
                                            <p:cTn id="47" dur="500" fill="hold"/>
                                            <p:tgtEl>
                                              <p:spTgt spid="150"/>
                                            </p:tgtEl>
                                            <p:attrNameLst>
                                              <p:attrName>ppt_x</p:attrName>
                                            </p:attrNameLst>
                                          </p:cBhvr>
                                          <p:tavLst>
                                            <p:tav tm="0">
                                              <p:val>
                                                <p:strVal val="0-#ppt_w/2"/>
                                              </p:val>
                                            </p:tav>
                                            <p:tav tm="100000">
                                              <p:val>
                                                <p:strVal val="#ppt_x"/>
                                              </p:val>
                                            </p:tav>
                                          </p:tavLst>
                                        </p:anim>
                                        <p:anim calcmode="lin" valueType="num">
                                          <p:cBhvr additive="base">
                                            <p:cTn id="48" dur="500" fill="hold"/>
                                            <p:tgtEl>
                                              <p:spTgt spid="150"/>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stCondLst>
                                        <p:cond delay="0"/>
                                      </p:stCondLst>
                                      <p:childTnLst>
                                        <p:set>
                                          <p:cBhvr>
                                            <p:cTn id="51" dur="1" fill="hold">
                                              <p:stCondLst>
                                                <p:cond delay="0"/>
                                              </p:stCondLst>
                                            </p:cTn>
                                            <p:tgtEl>
                                              <p:spTgt spid="153"/>
                                            </p:tgtEl>
                                            <p:attrNameLst>
                                              <p:attrName>style.visibility</p:attrName>
                                            </p:attrNameLst>
                                          </p:cBhvr>
                                          <p:to>
                                            <p:strVal val="visible"/>
                                          </p:to>
                                        </p:set>
                                        <p:anim calcmode="lin" valueType="num">
                                          <p:cBhvr additive="base">
                                            <p:cTn id="52" dur="500" fill="hold"/>
                                            <p:tgtEl>
                                              <p:spTgt spid="153"/>
                                            </p:tgtEl>
                                            <p:attrNameLst>
                                              <p:attrName>ppt_x</p:attrName>
                                            </p:attrNameLst>
                                          </p:cBhvr>
                                          <p:tavLst>
                                            <p:tav tm="0">
                                              <p:val>
                                                <p:strVal val="0-#ppt_w/2"/>
                                              </p:val>
                                            </p:tav>
                                            <p:tav tm="100000">
                                              <p:val>
                                                <p:strVal val="#ppt_x"/>
                                              </p:val>
                                            </p:tav>
                                          </p:tavLst>
                                        </p:anim>
                                        <p:anim calcmode="lin" valueType="num">
                                          <p:cBhvr additive="base">
                                            <p:cTn id="53" dur="500" fill="hold"/>
                                            <p:tgtEl>
                                              <p:spTgt spid="153"/>
                                            </p:tgtEl>
                                            <p:attrNameLst>
                                              <p:attrName>ppt_y</p:attrName>
                                            </p:attrNameLst>
                                          </p:cBhvr>
                                          <p:tavLst>
                                            <p:tav tm="0">
                                              <p:val>
                                                <p:strVal val="#ppt_y"/>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156"/>
                                            </p:tgtEl>
                                            <p:attrNameLst>
                                              <p:attrName>style.visibility</p:attrName>
                                            </p:attrNameLst>
                                          </p:cBhvr>
                                          <p:to>
                                            <p:strVal val="visible"/>
                                          </p:to>
                                        </p:set>
                                        <p:anim calcmode="lin" valueType="num">
                                          <p:cBhvr additive="base">
                                            <p:cTn id="57" dur="500" fill="hold"/>
                                            <p:tgtEl>
                                              <p:spTgt spid="156"/>
                                            </p:tgtEl>
                                            <p:attrNameLst>
                                              <p:attrName>ppt_x</p:attrName>
                                            </p:attrNameLst>
                                          </p:cBhvr>
                                          <p:tavLst>
                                            <p:tav tm="0">
                                              <p:val>
                                                <p:strVal val="0-#ppt_w/2"/>
                                              </p:val>
                                            </p:tav>
                                            <p:tav tm="100000">
                                              <p:val>
                                                <p:strVal val="#ppt_x"/>
                                              </p:val>
                                            </p:tav>
                                          </p:tavLst>
                                        </p:anim>
                                        <p:anim calcmode="lin" valueType="num">
                                          <p:cBhvr additive="base">
                                            <p:cTn id="58" dur="500" fill="hold"/>
                                            <p:tgtEl>
                                              <p:spTgt spid="1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7656CF85-3A9F-4D3A-A195-C1517607E68F}"/>
              </a:ext>
            </a:extLst>
          </p:cNvPr>
          <p:cNvSpPr/>
          <p:nvPr/>
        </p:nvSpPr>
        <p:spPr>
          <a:xfrm>
            <a:off x="9185359" y="2881494"/>
            <a:ext cx="2639091" cy="3221304"/>
          </a:xfrm>
          <a:custGeom>
            <a:avLst/>
            <a:gdLst>
              <a:gd name="connsiteX0" fmla="*/ 0 w 1897380"/>
              <a:gd name="connsiteY0" fmla="*/ 1650485 h 1650485"/>
              <a:gd name="connsiteX1" fmla="*/ 68580 w 1897380"/>
              <a:gd name="connsiteY1" fmla="*/ 1452365 h 1650485"/>
              <a:gd name="connsiteX2" fmla="*/ 175260 w 1897380"/>
              <a:gd name="connsiteY2" fmla="*/ 1292345 h 1650485"/>
              <a:gd name="connsiteX3" fmla="*/ 281940 w 1897380"/>
              <a:gd name="connsiteY3" fmla="*/ 1399025 h 1650485"/>
              <a:gd name="connsiteX4" fmla="*/ 289560 w 1897380"/>
              <a:gd name="connsiteY4" fmla="*/ 1018025 h 1650485"/>
              <a:gd name="connsiteX5" fmla="*/ 327660 w 1897380"/>
              <a:gd name="connsiteY5" fmla="*/ 553205 h 1650485"/>
              <a:gd name="connsiteX6" fmla="*/ 358140 w 1897380"/>
              <a:gd name="connsiteY6" fmla="*/ 27425 h 1650485"/>
              <a:gd name="connsiteX7" fmla="*/ 388620 w 1897380"/>
              <a:gd name="connsiteY7" fmla="*/ 103625 h 1650485"/>
              <a:gd name="connsiteX8" fmla="*/ 419100 w 1897380"/>
              <a:gd name="connsiteY8" fmla="*/ 355085 h 1650485"/>
              <a:gd name="connsiteX9" fmla="*/ 502920 w 1897380"/>
              <a:gd name="connsiteY9" fmla="*/ 964685 h 1650485"/>
              <a:gd name="connsiteX10" fmla="*/ 541020 w 1897380"/>
              <a:gd name="connsiteY10" fmla="*/ 1277105 h 1650485"/>
              <a:gd name="connsiteX11" fmla="*/ 647700 w 1897380"/>
              <a:gd name="connsiteY11" fmla="*/ 1513325 h 1650485"/>
              <a:gd name="connsiteX12" fmla="*/ 746760 w 1897380"/>
              <a:gd name="connsiteY12" fmla="*/ 1604765 h 1650485"/>
              <a:gd name="connsiteX13" fmla="*/ 914400 w 1897380"/>
              <a:gd name="connsiteY13" fmla="*/ 1589525 h 1650485"/>
              <a:gd name="connsiteX14" fmla="*/ 1097280 w 1897380"/>
              <a:gd name="connsiteY14" fmla="*/ 1627625 h 1650485"/>
              <a:gd name="connsiteX15" fmla="*/ 1402080 w 1897380"/>
              <a:gd name="connsiteY15" fmla="*/ 1627625 h 1650485"/>
              <a:gd name="connsiteX16" fmla="*/ 1562100 w 1897380"/>
              <a:gd name="connsiteY16" fmla="*/ 1581905 h 1650485"/>
              <a:gd name="connsiteX17" fmla="*/ 1645920 w 1897380"/>
              <a:gd name="connsiteY17" fmla="*/ 1597145 h 1650485"/>
              <a:gd name="connsiteX18" fmla="*/ 1744980 w 1897380"/>
              <a:gd name="connsiteY18" fmla="*/ 1383785 h 1650485"/>
              <a:gd name="connsiteX19" fmla="*/ 1851660 w 1897380"/>
              <a:gd name="connsiteY19" fmla="*/ 1414265 h 1650485"/>
              <a:gd name="connsiteX20" fmla="*/ 1897380 w 1897380"/>
              <a:gd name="connsiteY20" fmla="*/ 1528565 h 1650485"/>
              <a:gd name="connsiteX0" fmla="*/ 0 w 1973580"/>
              <a:gd name="connsiteY0" fmla="*/ 1650485 h 1650485"/>
              <a:gd name="connsiteX1" fmla="*/ 68580 w 1973580"/>
              <a:gd name="connsiteY1" fmla="*/ 1452365 h 1650485"/>
              <a:gd name="connsiteX2" fmla="*/ 175260 w 1973580"/>
              <a:gd name="connsiteY2" fmla="*/ 1292345 h 1650485"/>
              <a:gd name="connsiteX3" fmla="*/ 281940 w 1973580"/>
              <a:gd name="connsiteY3" fmla="*/ 1399025 h 1650485"/>
              <a:gd name="connsiteX4" fmla="*/ 289560 w 1973580"/>
              <a:gd name="connsiteY4" fmla="*/ 1018025 h 1650485"/>
              <a:gd name="connsiteX5" fmla="*/ 327660 w 1973580"/>
              <a:gd name="connsiteY5" fmla="*/ 553205 h 1650485"/>
              <a:gd name="connsiteX6" fmla="*/ 358140 w 1973580"/>
              <a:gd name="connsiteY6" fmla="*/ 27425 h 1650485"/>
              <a:gd name="connsiteX7" fmla="*/ 388620 w 1973580"/>
              <a:gd name="connsiteY7" fmla="*/ 103625 h 1650485"/>
              <a:gd name="connsiteX8" fmla="*/ 419100 w 1973580"/>
              <a:gd name="connsiteY8" fmla="*/ 355085 h 1650485"/>
              <a:gd name="connsiteX9" fmla="*/ 502920 w 1973580"/>
              <a:gd name="connsiteY9" fmla="*/ 964685 h 1650485"/>
              <a:gd name="connsiteX10" fmla="*/ 541020 w 1973580"/>
              <a:gd name="connsiteY10" fmla="*/ 1277105 h 1650485"/>
              <a:gd name="connsiteX11" fmla="*/ 647700 w 1973580"/>
              <a:gd name="connsiteY11" fmla="*/ 1513325 h 1650485"/>
              <a:gd name="connsiteX12" fmla="*/ 746760 w 1973580"/>
              <a:gd name="connsiteY12" fmla="*/ 1604765 h 1650485"/>
              <a:gd name="connsiteX13" fmla="*/ 914400 w 1973580"/>
              <a:gd name="connsiteY13" fmla="*/ 1589525 h 1650485"/>
              <a:gd name="connsiteX14" fmla="*/ 1097280 w 1973580"/>
              <a:gd name="connsiteY14" fmla="*/ 1627625 h 1650485"/>
              <a:gd name="connsiteX15" fmla="*/ 1402080 w 1973580"/>
              <a:gd name="connsiteY15" fmla="*/ 1627625 h 1650485"/>
              <a:gd name="connsiteX16" fmla="*/ 1562100 w 1973580"/>
              <a:gd name="connsiteY16" fmla="*/ 1581905 h 1650485"/>
              <a:gd name="connsiteX17" fmla="*/ 1645920 w 1973580"/>
              <a:gd name="connsiteY17" fmla="*/ 1597145 h 1650485"/>
              <a:gd name="connsiteX18" fmla="*/ 1744980 w 1973580"/>
              <a:gd name="connsiteY18" fmla="*/ 1383785 h 1650485"/>
              <a:gd name="connsiteX19" fmla="*/ 1851660 w 1973580"/>
              <a:gd name="connsiteY19" fmla="*/ 1414265 h 1650485"/>
              <a:gd name="connsiteX20" fmla="*/ 1973580 w 1973580"/>
              <a:gd name="connsiteY20" fmla="*/ 1566665 h 1650485"/>
              <a:gd name="connsiteX0" fmla="*/ 0 w 1987930"/>
              <a:gd name="connsiteY0" fmla="*/ 1650485 h 1650485"/>
              <a:gd name="connsiteX1" fmla="*/ 68580 w 1987930"/>
              <a:gd name="connsiteY1" fmla="*/ 1452365 h 1650485"/>
              <a:gd name="connsiteX2" fmla="*/ 175260 w 1987930"/>
              <a:gd name="connsiteY2" fmla="*/ 1292345 h 1650485"/>
              <a:gd name="connsiteX3" fmla="*/ 281940 w 1987930"/>
              <a:gd name="connsiteY3" fmla="*/ 1399025 h 1650485"/>
              <a:gd name="connsiteX4" fmla="*/ 289560 w 1987930"/>
              <a:gd name="connsiteY4" fmla="*/ 1018025 h 1650485"/>
              <a:gd name="connsiteX5" fmla="*/ 327660 w 1987930"/>
              <a:gd name="connsiteY5" fmla="*/ 553205 h 1650485"/>
              <a:gd name="connsiteX6" fmla="*/ 358140 w 1987930"/>
              <a:gd name="connsiteY6" fmla="*/ 27425 h 1650485"/>
              <a:gd name="connsiteX7" fmla="*/ 388620 w 1987930"/>
              <a:gd name="connsiteY7" fmla="*/ 103625 h 1650485"/>
              <a:gd name="connsiteX8" fmla="*/ 419100 w 1987930"/>
              <a:gd name="connsiteY8" fmla="*/ 355085 h 1650485"/>
              <a:gd name="connsiteX9" fmla="*/ 502920 w 1987930"/>
              <a:gd name="connsiteY9" fmla="*/ 964685 h 1650485"/>
              <a:gd name="connsiteX10" fmla="*/ 541020 w 1987930"/>
              <a:gd name="connsiteY10" fmla="*/ 1277105 h 1650485"/>
              <a:gd name="connsiteX11" fmla="*/ 647700 w 1987930"/>
              <a:gd name="connsiteY11" fmla="*/ 1513325 h 1650485"/>
              <a:gd name="connsiteX12" fmla="*/ 746760 w 1987930"/>
              <a:gd name="connsiteY12" fmla="*/ 1604765 h 1650485"/>
              <a:gd name="connsiteX13" fmla="*/ 914400 w 1987930"/>
              <a:gd name="connsiteY13" fmla="*/ 1589525 h 1650485"/>
              <a:gd name="connsiteX14" fmla="*/ 1097280 w 1987930"/>
              <a:gd name="connsiteY14" fmla="*/ 1627625 h 1650485"/>
              <a:gd name="connsiteX15" fmla="*/ 1402080 w 1987930"/>
              <a:gd name="connsiteY15" fmla="*/ 1627625 h 1650485"/>
              <a:gd name="connsiteX16" fmla="*/ 1562100 w 1987930"/>
              <a:gd name="connsiteY16" fmla="*/ 1581905 h 1650485"/>
              <a:gd name="connsiteX17" fmla="*/ 1645920 w 1987930"/>
              <a:gd name="connsiteY17" fmla="*/ 1597145 h 1650485"/>
              <a:gd name="connsiteX18" fmla="*/ 1744980 w 1987930"/>
              <a:gd name="connsiteY18" fmla="*/ 1383785 h 1650485"/>
              <a:gd name="connsiteX19" fmla="*/ 1851660 w 1987930"/>
              <a:gd name="connsiteY19" fmla="*/ 1414265 h 1650485"/>
              <a:gd name="connsiteX20" fmla="*/ 1987930 w 1987930"/>
              <a:gd name="connsiteY20" fmla="*/ 1647189 h 16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87930" h="1650485">
                <a:moveTo>
                  <a:pt x="0" y="1650485"/>
                </a:moveTo>
                <a:cubicBezTo>
                  <a:pt x="19685" y="1581270"/>
                  <a:pt x="39370" y="1512055"/>
                  <a:pt x="68580" y="1452365"/>
                </a:cubicBezTo>
                <a:cubicBezTo>
                  <a:pt x="97790" y="1392675"/>
                  <a:pt x="139700" y="1301235"/>
                  <a:pt x="175260" y="1292345"/>
                </a:cubicBezTo>
                <a:cubicBezTo>
                  <a:pt x="210820" y="1283455"/>
                  <a:pt x="262890" y="1444745"/>
                  <a:pt x="281940" y="1399025"/>
                </a:cubicBezTo>
                <a:cubicBezTo>
                  <a:pt x="300990" y="1353305"/>
                  <a:pt x="281940" y="1158995"/>
                  <a:pt x="289560" y="1018025"/>
                </a:cubicBezTo>
                <a:cubicBezTo>
                  <a:pt x="297180" y="877055"/>
                  <a:pt x="316230" y="718305"/>
                  <a:pt x="327660" y="553205"/>
                </a:cubicBezTo>
                <a:cubicBezTo>
                  <a:pt x="339090" y="388105"/>
                  <a:pt x="347980" y="102355"/>
                  <a:pt x="358140" y="27425"/>
                </a:cubicBezTo>
                <a:cubicBezTo>
                  <a:pt x="368300" y="-47505"/>
                  <a:pt x="378460" y="49015"/>
                  <a:pt x="388620" y="103625"/>
                </a:cubicBezTo>
                <a:cubicBezTo>
                  <a:pt x="398780" y="158235"/>
                  <a:pt x="400050" y="211575"/>
                  <a:pt x="419100" y="355085"/>
                </a:cubicBezTo>
                <a:cubicBezTo>
                  <a:pt x="438150" y="498595"/>
                  <a:pt x="482600" y="811015"/>
                  <a:pt x="502920" y="964685"/>
                </a:cubicBezTo>
                <a:cubicBezTo>
                  <a:pt x="523240" y="1118355"/>
                  <a:pt x="516890" y="1185665"/>
                  <a:pt x="541020" y="1277105"/>
                </a:cubicBezTo>
                <a:cubicBezTo>
                  <a:pt x="565150" y="1368545"/>
                  <a:pt x="613410" y="1458715"/>
                  <a:pt x="647700" y="1513325"/>
                </a:cubicBezTo>
                <a:cubicBezTo>
                  <a:pt x="681990" y="1567935"/>
                  <a:pt x="702310" y="1592065"/>
                  <a:pt x="746760" y="1604765"/>
                </a:cubicBezTo>
                <a:cubicBezTo>
                  <a:pt x="791210" y="1617465"/>
                  <a:pt x="855980" y="1585715"/>
                  <a:pt x="914400" y="1589525"/>
                </a:cubicBezTo>
                <a:cubicBezTo>
                  <a:pt x="972820" y="1593335"/>
                  <a:pt x="1016000" y="1621275"/>
                  <a:pt x="1097280" y="1627625"/>
                </a:cubicBezTo>
                <a:cubicBezTo>
                  <a:pt x="1178560" y="1633975"/>
                  <a:pt x="1324610" y="1635245"/>
                  <a:pt x="1402080" y="1627625"/>
                </a:cubicBezTo>
                <a:cubicBezTo>
                  <a:pt x="1479550" y="1620005"/>
                  <a:pt x="1521460" y="1586985"/>
                  <a:pt x="1562100" y="1581905"/>
                </a:cubicBezTo>
                <a:cubicBezTo>
                  <a:pt x="1602740" y="1576825"/>
                  <a:pt x="1615440" y="1630165"/>
                  <a:pt x="1645920" y="1597145"/>
                </a:cubicBezTo>
                <a:cubicBezTo>
                  <a:pt x="1676400" y="1564125"/>
                  <a:pt x="1710690" y="1414265"/>
                  <a:pt x="1744980" y="1383785"/>
                </a:cubicBezTo>
                <a:cubicBezTo>
                  <a:pt x="1779270" y="1353305"/>
                  <a:pt x="1826260" y="1390135"/>
                  <a:pt x="1851660" y="1414265"/>
                </a:cubicBezTo>
                <a:cubicBezTo>
                  <a:pt x="1877060" y="1438395"/>
                  <a:pt x="1977770" y="1602104"/>
                  <a:pt x="1987930" y="1647189"/>
                </a:cubicBezTo>
              </a:path>
            </a:pathLst>
          </a:custGeom>
          <a:solidFill>
            <a:srgbClr val="C55A11">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EE9F316A-FBE0-4DA1-90F4-67116A58AD0E}"/>
              </a:ext>
            </a:extLst>
          </p:cNvPr>
          <p:cNvSpPr/>
          <p:nvPr/>
        </p:nvSpPr>
        <p:spPr>
          <a:xfrm>
            <a:off x="9185359" y="2419596"/>
            <a:ext cx="2620041" cy="3683202"/>
          </a:xfrm>
          <a:custGeom>
            <a:avLst/>
            <a:gdLst>
              <a:gd name="connsiteX0" fmla="*/ 0 w 1897380"/>
              <a:gd name="connsiteY0" fmla="*/ 1650485 h 1650485"/>
              <a:gd name="connsiteX1" fmla="*/ 68580 w 1897380"/>
              <a:gd name="connsiteY1" fmla="*/ 1452365 h 1650485"/>
              <a:gd name="connsiteX2" fmla="*/ 175260 w 1897380"/>
              <a:gd name="connsiteY2" fmla="*/ 1292345 h 1650485"/>
              <a:gd name="connsiteX3" fmla="*/ 281940 w 1897380"/>
              <a:gd name="connsiteY3" fmla="*/ 1399025 h 1650485"/>
              <a:gd name="connsiteX4" fmla="*/ 289560 w 1897380"/>
              <a:gd name="connsiteY4" fmla="*/ 1018025 h 1650485"/>
              <a:gd name="connsiteX5" fmla="*/ 327660 w 1897380"/>
              <a:gd name="connsiteY5" fmla="*/ 553205 h 1650485"/>
              <a:gd name="connsiteX6" fmla="*/ 358140 w 1897380"/>
              <a:gd name="connsiteY6" fmla="*/ 27425 h 1650485"/>
              <a:gd name="connsiteX7" fmla="*/ 388620 w 1897380"/>
              <a:gd name="connsiteY7" fmla="*/ 103625 h 1650485"/>
              <a:gd name="connsiteX8" fmla="*/ 419100 w 1897380"/>
              <a:gd name="connsiteY8" fmla="*/ 355085 h 1650485"/>
              <a:gd name="connsiteX9" fmla="*/ 502920 w 1897380"/>
              <a:gd name="connsiteY9" fmla="*/ 964685 h 1650485"/>
              <a:gd name="connsiteX10" fmla="*/ 541020 w 1897380"/>
              <a:gd name="connsiteY10" fmla="*/ 1277105 h 1650485"/>
              <a:gd name="connsiteX11" fmla="*/ 647700 w 1897380"/>
              <a:gd name="connsiteY11" fmla="*/ 1513325 h 1650485"/>
              <a:gd name="connsiteX12" fmla="*/ 746760 w 1897380"/>
              <a:gd name="connsiteY12" fmla="*/ 1604765 h 1650485"/>
              <a:gd name="connsiteX13" fmla="*/ 914400 w 1897380"/>
              <a:gd name="connsiteY13" fmla="*/ 1589525 h 1650485"/>
              <a:gd name="connsiteX14" fmla="*/ 1097280 w 1897380"/>
              <a:gd name="connsiteY14" fmla="*/ 1627625 h 1650485"/>
              <a:gd name="connsiteX15" fmla="*/ 1402080 w 1897380"/>
              <a:gd name="connsiteY15" fmla="*/ 1627625 h 1650485"/>
              <a:gd name="connsiteX16" fmla="*/ 1562100 w 1897380"/>
              <a:gd name="connsiteY16" fmla="*/ 1581905 h 1650485"/>
              <a:gd name="connsiteX17" fmla="*/ 1645920 w 1897380"/>
              <a:gd name="connsiteY17" fmla="*/ 1597145 h 1650485"/>
              <a:gd name="connsiteX18" fmla="*/ 1744980 w 1897380"/>
              <a:gd name="connsiteY18" fmla="*/ 1383785 h 1650485"/>
              <a:gd name="connsiteX19" fmla="*/ 1851660 w 1897380"/>
              <a:gd name="connsiteY19" fmla="*/ 1414265 h 1650485"/>
              <a:gd name="connsiteX20" fmla="*/ 1897380 w 1897380"/>
              <a:gd name="connsiteY20" fmla="*/ 1528565 h 1650485"/>
              <a:gd name="connsiteX0" fmla="*/ 0 w 1973580"/>
              <a:gd name="connsiteY0" fmla="*/ 1650485 h 1650485"/>
              <a:gd name="connsiteX1" fmla="*/ 68580 w 1973580"/>
              <a:gd name="connsiteY1" fmla="*/ 1452365 h 1650485"/>
              <a:gd name="connsiteX2" fmla="*/ 175260 w 1973580"/>
              <a:gd name="connsiteY2" fmla="*/ 1292345 h 1650485"/>
              <a:gd name="connsiteX3" fmla="*/ 281940 w 1973580"/>
              <a:gd name="connsiteY3" fmla="*/ 1399025 h 1650485"/>
              <a:gd name="connsiteX4" fmla="*/ 289560 w 1973580"/>
              <a:gd name="connsiteY4" fmla="*/ 1018025 h 1650485"/>
              <a:gd name="connsiteX5" fmla="*/ 327660 w 1973580"/>
              <a:gd name="connsiteY5" fmla="*/ 553205 h 1650485"/>
              <a:gd name="connsiteX6" fmla="*/ 358140 w 1973580"/>
              <a:gd name="connsiteY6" fmla="*/ 27425 h 1650485"/>
              <a:gd name="connsiteX7" fmla="*/ 388620 w 1973580"/>
              <a:gd name="connsiteY7" fmla="*/ 103625 h 1650485"/>
              <a:gd name="connsiteX8" fmla="*/ 419100 w 1973580"/>
              <a:gd name="connsiteY8" fmla="*/ 355085 h 1650485"/>
              <a:gd name="connsiteX9" fmla="*/ 502920 w 1973580"/>
              <a:gd name="connsiteY9" fmla="*/ 964685 h 1650485"/>
              <a:gd name="connsiteX10" fmla="*/ 541020 w 1973580"/>
              <a:gd name="connsiteY10" fmla="*/ 1277105 h 1650485"/>
              <a:gd name="connsiteX11" fmla="*/ 647700 w 1973580"/>
              <a:gd name="connsiteY11" fmla="*/ 1513325 h 1650485"/>
              <a:gd name="connsiteX12" fmla="*/ 746760 w 1973580"/>
              <a:gd name="connsiteY12" fmla="*/ 1604765 h 1650485"/>
              <a:gd name="connsiteX13" fmla="*/ 914400 w 1973580"/>
              <a:gd name="connsiteY13" fmla="*/ 1589525 h 1650485"/>
              <a:gd name="connsiteX14" fmla="*/ 1097280 w 1973580"/>
              <a:gd name="connsiteY14" fmla="*/ 1627625 h 1650485"/>
              <a:gd name="connsiteX15" fmla="*/ 1402080 w 1973580"/>
              <a:gd name="connsiteY15" fmla="*/ 1627625 h 1650485"/>
              <a:gd name="connsiteX16" fmla="*/ 1562100 w 1973580"/>
              <a:gd name="connsiteY16" fmla="*/ 1581905 h 1650485"/>
              <a:gd name="connsiteX17" fmla="*/ 1645920 w 1973580"/>
              <a:gd name="connsiteY17" fmla="*/ 1597145 h 1650485"/>
              <a:gd name="connsiteX18" fmla="*/ 1744980 w 1973580"/>
              <a:gd name="connsiteY18" fmla="*/ 1383785 h 1650485"/>
              <a:gd name="connsiteX19" fmla="*/ 1851660 w 1973580"/>
              <a:gd name="connsiteY19" fmla="*/ 1414265 h 1650485"/>
              <a:gd name="connsiteX20" fmla="*/ 1973580 w 1973580"/>
              <a:gd name="connsiteY20" fmla="*/ 1566665 h 165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73580" h="1650485">
                <a:moveTo>
                  <a:pt x="0" y="1650485"/>
                </a:moveTo>
                <a:cubicBezTo>
                  <a:pt x="19685" y="1581270"/>
                  <a:pt x="39370" y="1512055"/>
                  <a:pt x="68580" y="1452365"/>
                </a:cubicBezTo>
                <a:cubicBezTo>
                  <a:pt x="97790" y="1392675"/>
                  <a:pt x="139700" y="1301235"/>
                  <a:pt x="175260" y="1292345"/>
                </a:cubicBezTo>
                <a:cubicBezTo>
                  <a:pt x="210820" y="1283455"/>
                  <a:pt x="262890" y="1444745"/>
                  <a:pt x="281940" y="1399025"/>
                </a:cubicBezTo>
                <a:cubicBezTo>
                  <a:pt x="300990" y="1353305"/>
                  <a:pt x="281940" y="1158995"/>
                  <a:pt x="289560" y="1018025"/>
                </a:cubicBezTo>
                <a:cubicBezTo>
                  <a:pt x="297180" y="877055"/>
                  <a:pt x="316230" y="718305"/>
                  <a:pt x="327660" y="553205"/>
                </a:cubicBezTo>
                <a:cubicBezTo>
                  <a:pt x="339090" y="388105"/>
                  <a:pt x="347980" y="102355"/>
                  <a:pt x="358140" y="27425"/>
                </a:cubicBezTo>
                <a:cubicBezTo>
                  <a:pt x="368300" y="-47505"/>
                  <a:pt x="378460" y="49015"/>
                  <a:pt x="388620" y="103625"/>
                </a:cubicBezTo>
                <a:cubicBezTo>
                  <a:pt x="398780" y="158235"/>
                  <a:pt x="400050" y="211575"/>
                  <a:pt x="419100" y="355085"/>
                </a:cubicBezTo>
                <a:cubicBezTo>
                  <a:pt x="438150" y="498595"/>
                  <a:pt x="482600" y="811015"/>
                  <a:pt x="502920" y="964685"/>
                </a:cubicBezTo>
                <a:cubicBezTo>
                  <a:pt x="523240" y="1118355"/>
                  <a:pt x="516890" y="1185665"/>
                  <a:pt x="541020" y="1277105"/>
                </a:cubicBezTo>
                <a:cubicBezTo>
                  <a:pt x="565150" y="1368545"/>
                  <a:pt x="613410" y="1458715"/>
                  <a:pt x="647700" y="1513325"/>
                </a:cubicBezTo>
                <a:cubicBezTo>
                  <a:pt x="681990" y="1567935"/>
                  <a:pt x="702310" y="1592065"/>
                  <a:pt x="746760" y="1604765"/>
                </a:cubicBezTo>
                <a:cubicBezTo>
                  <a:pt x="791210" y="1617465"/>
                  <a:pt x="855980" y="1585715"/>
                  <a:pt x="914400" y="1589525"/>
                </a:cubicBezTo>
                <a:cubicBezTo>
                  <a:pt x="972820" y="1593335"/>
                  <a:pt x="1016000" y="1621275"/>
                  <a:pt x="1097280" y="1627625"/>
                </a:cubicBezTo>
                <a:cubicBezTo>
                  <a:pt x="1178560" y="1633975"/>
                  <a:pt x="1324610" y="1635245"/>
                  <a:pt x="1402080" y="1627625"/>
                </a:cubicBezTo>
                <a:cubicBezTo>
                  <a:pt x="1479550" y="1620005"/>
                  <a:pt x="1521460" y="1586985"/>
                  <a:pt x="1562100" y="1581905"/>
                </a:cubicBezTo>
                <a:cubicBezTo>
                  <a:pt x="1602740" y="1576825"/>
                  <a:pt x="1615440" y="1630165"/>
                  <a:pt x="1645920" y="1597145"/>
                </a:cubicBezTo>
                <a:cubicBezTo>
                  <a:pt x="1676400" y="1564125"/>
                  <a:pt x="1710690" y="1414265"/>
                  <a:pt x="1744980" y="1383785"/>
                </a:cubicBezTo>
                <a:cubicBezTo>
                  <a:pt x="1779270" y="1353305"/>
                  <a:pt x="1826260" y="1390135"/>
                  <a:pt x="1851660" y="1414265"/>
                </a:cubicBezTo>
                <a:cubicBezTo>
                  <a:pt x="1877060" y="1438395"/>
                  <a:pt x="1963420" y="1521580"/>
                  <a:pt x="1973580" y="1566665"/>
                </a:cubicBezTo>
              </a:path>
            </a:pathLst>
          </a:custGeom>
          <a:noFill/>
          <a:ln w="38100">
            <a:solidFill>
              <a:srgbClr val="C55A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7FB42DCA-DABD-4975-9E0E-C82B0EB83460}"/>
              </a:ext>
            </a:extLst>
          </p:cNvPr>
          <p:cNvSpPr/>
          <p:nvPr/>
        </p:nvSpPr>
        <p:spPr>
          <a:xfrm>
            <a:off x="10540902" y="2469156"/>
            <a:ext cx="1248313" cy="3582208"/>
          </a:xfrm>
          <a:custGeom>
            <a:avLst/>
            <a:gdLst>
              <a:gd name="connsiteX0" fmla="*/ 0 w 891540"/>
              <a:gd name="connsiteY0" fmla="*/ 1624163 h 1624163"/>
              <a:gd name="connsiteX1" fmla="*/ 76200 w 891540"/>
              <a:gd name="connsiteY1" fmla="*/ 1525103 h 1624163"/>
              <a:gd name="connsiteX2" fmla="*/ 160020 w 891540"/>
              <a:gd name="connsiteY2" fmla="*/ 1525103 h 1624163"/>
              <a:gd name="connsiteX3" fmla="*/ 198120 w 891540"/>
              <a:gd name="connsiteY3" fmla="*/ 1060283 h 1624163"/>
              <a:gd name="connsiteX4" fmla="*/ 236220 w 891540"/>
              <a:gd name="connsiteY4" fmla="*/ 564983 h 1624163"/>
              <a:gd name="connsiteX5" fmla="*/ 243840 w 891540"/>
              <a:gd name="connsiteY5" fmla="*/ 23963 h 1624163"/>
              <a:gd name="connsiteX6" fmla="*/ 266700 w 891540"/>
              <a:gd name="connsiteY6" fmla="*/ 123023 h 1624163"/>
              <a:gd name="connsiteX7" fmla="*/ 281940 w 891540"/>
              <a:gd name="connsiteY7" fmla="*/ 374483 h 1624163"/>
              <a:gd name="connsiteX8" fmla="*/ 327660 w 891540"/>
              <a:gd name="connsiteY8" fmla="*/ 824063 h 1624163"/>
              <a:gd name="connsiteX9" fmla="*/ 342900 w 891540"/>
              <a:gd name="connsiteY9" fmla="*/ 1227923 h 1624163"/>
              <a:gd name="connsiteX10" fmla="*/ 449580 w 891540"/>
              <a:gd name="connsiteY10" fmla="*/ 1433663 h 1624163"/>
              <a:gd name="connsiteX11" fmla="*/ 548640 w 891540"/>
              <a:gd name="connsiteY11" fmla="*/ 1487003 h 1624163"/>
              <a:gd name="connsiteX12" fmla="*/ 640080 w 891540"/>
              <a:gd name="connsiteY12" fmla="*/ 1403183 h 1624163"/>
              <a:gd name="connsiteX13" fmla="*/ 723900 w 891540"/>
              <a:gd name="connsiteY13" fmla="*/ 1387943 h 1624163"/>
              <a:gd name="connsiteX14" fmla="*/ 800100 w 891540"/>
              <a:gd name="connsiteY14" fmla="*/ 968843 h 1624163"/>
              <a:gd name="connsiteX15" fmla="*/ 891540 w 891540"/>
              <a:gd name="connsiteY15" fmla="*/ 1311743 h 1624163"/>
              <a:gd name="connsiteX0" fmla="*/ 0 w 940308"/>
              <a:gd name="connsiteY0" fmla="*/ 1624163 h 1624163"/>
              <a:gd name="connsiteX1" fmla="*/ 76200 w 940308"/>
              <a:gd name="connsiteY1" fmla="*/ 1525103 h 1624163"/>
              <a:gd name="connsiteX2" fmla="*/ 160020 w 940308"/>
              <a:gd name="connsiteY2" fmla="*/ 1525103 h 1624163"/>
              <a:gd name="connsiteX3" fmla="*/ 198120 w 940308"/>
              <a:gd name="connsiteY3" fmla="*/ 1060283 h 1624163"/>
              <a:gd name="connsiteX4" fmla="*/ 236220 w 940308"/>
              <a:gd name="connsiteY4" fmla="*/ 564983 h 1624163"/>
              <a:gd name="connsiteX5" fmla="*/ 243840 w 940308"/>
              <a:gd name="connsiteY5" fmla="*/ 23963 h 1624163"/>
              <a:gd name="connsiteX6" fmla="*/ 266700 w 940308"/>
              <a:gd name="connsiteY6" fmla="*/ 123023 h 1624163"/>
              <a:gd name="connsiteX7" fmla="*/ 281940 w 940308"/>
              <a:gd name="connsiteY7" fmla="*/ 374483 h 1624163"/>
              <a:gd name="connsiteX8" fmla="*/ 327660 w 940308"/>
              <a:gd name="connsiteY8" fmla="*/ 824063 h 1624163"/>
              <a:gd name="connsiteX9" fmla="*/ 342900 w 940308"/>
              <a:gd name="connsiteY9" fmla="*/ 1227923 h 1624163"/>
              <a:gd name="connsiteX10" fmla="*/ 449580 w 940308"/>
              <a:gd name="connsiteY10" fmla="*/ 1433663 h 1624163"/>
              <a:gd name="connsiteX11" fmla="*/ 548640 w 940308"/>
              <a:gd name="connsiteY11" fmla="*/ 1487003 h 1624163"/>
              <a:gd name="connsiteX12" fmla="*/ 640080 w 940308"/>
              <a:gd name="connsiteY12" fmla="*/ 1403183 h 1624163"/>
              <a:gd name="connsiteX13" fmla="*/ 723900 w 940308"/>
              <a:gd name="connsiteY13" fmla="*/ 1387943 h 1624163"/>
              <a:gd name="connsiteX14" fmla="*/ 800100 w 940308"/>
              <a:gd name="connsiteY14" fmla="*/ 968843 h 1624163"/>
              <a:gd name="connsiteX15" fmla="*/ 940308 w 940308"/>
              <a:gd name="connsiteY15" fmla="*/ 1360511 h 1624163"/>
              <a:gd name="connsiteX0" fmla="*/ 0 w 940308"/>
              <a:gd name="connsiteY0" fmla="*/ 1601999 h 1601999"/>
              <a:gd name="connsiteX1" fmla="*/ 76200 w 940308"/>
              <a:gd name="connsiteY1" fmla="*/ 1502939 h 1601999"/>
              <a:gd name="connsiteX2" fmla="*/ 160020 w 940308"/>
              <a:gd name="connsiteY2" fmla="*/ 1502939 h 1601999"/>
              <a:gd name="connsiteX3" fmla="*/ 198120 w 940308"/>
              <a:gd name="connsiteY3" fmla="*/ 1038119 h 1601999"/>
              <a:gd name="connsiteX4" fmla="*/ 236220 w 940308"/>
              <a:gd name="connsiteY4" fmla="*/ 542819 h 1601999"/>
              <a:gd name="connsiteX5" fmla="*/ 243840 w 940308"/>
              <a:gd name="connsiteY5" fmla="*/ 1799 h 1601999"/>
              <a:gd name="connsiteX6" fmla="*/ 266700 w 940308"/>
              <a:gd name="connsiteY6" fmla="*/ 100859 h 1601999"/>
              <a:gd name="connsiteX7" fmla="*/ 281940 w 940308"/>
              <a:gd name="connsiteY7" fmla="*/ 352319 h 1601999"/>
              <a:gd name="connsiteX8" fmla="*/ 327660 w 940308"/>
              <a:gd name="connsiteY8" fmla="*/ 801899 h 1601999"/>
              <a:gd name="connsiteX9" fmla="*/ 342900 w 940308"/>
              <a:gd name="connsiteY9" fmla="*/ 1205759 h 1601999"/>
              <a:gd name="connsiteX10" fmla="*/ 449580 w 940308"/>
              <a:gd name="connsiteY10" fmla="*/ 1411499 h 1601999"/>
              <a:gd name="connsiteX11" fmla="*/ 548640 w 940308"/>
              <a:gd name="connsiteY11" fmla="*/ 1464839 h 1601999"/>
              <a:gd name="connsiteX12" fmla="*/ 640080 w 940308"/>
              <a:gd name="connsiteY12" fmla="*/ 1381019 h 1601999"/>
              <a:gd name="connsiteX13" fmla="*/ 723900 w 940308"/>
              <a:gd name="connsiteY13" fmla="*/ 1365779 h 1601999"/>
              <a:gd name="connsiteX14" fmla="*/ 800100 w 940308"/>
              <a:gd name="connsiteY14" fmla="*/ 946679 h 1601999"/>
              <a:gd name="connsiteX15" fmla="*/ 940308 w 940308"/>
              <a:gd name="connsiteY15" fmla="*/ 1338347 h 16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0308" h="1601999">
                <a:moveTo>
                  <a:pt x="0" y="1601999"/>
                </a:moveTo>
                <a:cubicBezTo>
                  <a:pt x="24765" y="1560724"/>
                  <a:pt x="49530" y="1519449"/>
                  <a:pt x="76200" y="1502939"/>
                </a:cubicBezTo>
                <a:cubicBezTo>
                  <a:pt x="102870" y="1486429"/>
                  <a:pt x="139700" y="1580409"/>
                  <a:pt x="160020" y="1502939"/>
                </a:cubicBezTo>
                <a:cubicBezTo>
                  <a:pt x="180340" y="1425469"/>
                  <a:pt x="185420" y="1198139"/>
                  <a:pt x="198120" y="1038119"/>
                </a:cubicBezTo>
                <a:cubicBezTo>
                  <a:pt x="210820" y="878099"/>
                  <a:pt x="228600" y="715539"/>
                  <a:pt x="236220" y="542819"/>
                </a:cubicBezTo>
                <a:cubicBezTo>
                  <a:pt x="243840" y="370099"/>
                  <a:pt x="238760" y="14121"/>
                  <a:pt x="243840" y="1799"/>
                </a:cubicBezTo>
                <a:cubicBezTo>
                  <a:pt x="248920" y="-10523"/>
                  <a:pt x="260350" y="42439"/>
                  <a:pt x="266700" y="100859"/>
                </a:cubicBezTo>
                <a:cubicBezTo>
                  <a:pt x="273050" y="159279"/>
                  <a:pt x="271780" y="235479"/>
                  <a:pt x="281940" y="352319"/>
                </a:cubicBezTo>
                <a:cubicBezTo>
                  <a:pt x="292100" y="469159"/>
                  <a:pt x="317500" y="659659"/>
                  <a:pt x="327660" y="801899"/>
                </a:cubicBezTo>
                <a:cubicBezTo>
                  <a:pt x="337820" y="944139"/>
                  <a:pt x="322580" y="1104159"/>
                  <a:pt x="342900" y="1205759"/>
                </a:cubicBezTo>
                <a:cubicBezTo>
                  <a:pt x="363220" y="1307359"/>
                  <a:pt x="415290" y="1368319"/>
                  <a:pt x="449580" y="1411499"/>
                </a:cubicBezTo>
                <a:cubicBezTo>
                  <a:pt x="483870" y="1454679"/>
                  <a:pt x="516890" y="1469919"/>
                  <a:pt x="548640" y="1464839"/>
                </a:cubicBezTo>
                <a:cubicBezTo>
                  <a:pt x="580390" y="1459759"/>
                  <a:pt x="610870" y="1397529"/>
                  <a:pt x="640080" y="1381019"/>
                </a:cubicBezTo>
                <a:cubicBezTo>
                  <a:pt x="669290" y="1364509"/>
                  <a:pt x="697230" y="1438169"/>
                  <a:pt x="723900" y="1365779"/>
                </a:cubicBezTo>
                <a:cubicBezTo>
                  <a:pt x="750570" y="1293389"/>
                  <a:pt x="772160" y="959379"/>
                  <a:pt x="800100" y="946679"/>
                </a:cubicBezTo>
                <a:cubicBezTo>
                  <a:pt x="828040" y="933979"/>
                  <a:pt x="908558" y="1160547"/>
                  <a:pt x="940308" y="1338347"/>
                </a:cubicBezTo>
              </a:path>
            </a:pathLst>
          </a:cu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8056B5B8-DC25-49C8-81D2-E3DE3ED1706B}"/>
              </a:ext>
            </a:extLst>
          </p:cNvPr>
          <p:cNvPicPr>
            <a:picLocks noChangeAspect="1"/>
          </p:cNvPicPr>
          <p:nvPr/>
        </p:nvPicPr>
        <p:blipFill>
          <a:blip r:embed="rId3"/>
          <a:stretch>
            <a:fillRect/>
          </a:stretch>
        </p:blipFill>
        <p:spPr>
          <a:xfrm>
            <a:off x="9632125" y="49723"/>
            <a:ext cx="2322505" cy="2325121"/>
          </a:xfrm>
          <a:prstGeom prst="rect">
            <a:avLst/>
          </a:prstGeom>
        </p:spPr>
      </p:pic>
      <p:pic>
        <p:nvPicPr>
          <p:cNvPr id="39" name="Picture 38">
            <a:extLst>
              <a:ext uri="{FF2B5EF4-FFF2-40B4-BE49-F238E27FC236}">
                <a16:creationId xmlns:a16="http://schemas.microsoft.com/office/drawing/2014/main" id="{BAC94407-CF28-40C9-94EE-3ED0D5673E91}"/>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2" name="TextBox 41">
            <a:extLst>
              <a:ext uri="{FF2B5EF4-FFF2-40B4-BE49-F238E27FC236}">
                <a16:creationId xmlns:a16="http://schemas.microsoft.com/office/drawing/2014/main" id="{873F00B4-95C4-416D-8169-5DB672B740EE}"/>
              </a:ext>
            </a:extLst>
          </p:cNvPr>
          <p:cNvSpPr txBox="1"/>
          <p:nvPr/>
        </p:nvSpPr>
        <p:spPr>
          <a:xfrm>
            <a:off x="7192509" y="1039240"/>
            <a:ext cx="2437911" cy="461665"/>
          </a:xfrm>
          <a:prstGeom prst="rect">
            <a:avLst/>
          </a:prstGeom>
          <a:noFill/>
        </p:spPr>
        <p:txBody>
          <a:bodyPr wrap="none" rtlCol="0">
            <a:spAutoFit/>
          </a:bodyPr>
          <a:lstStyle/>
          <a:p>
            <a:r>
              <a:rPr lang="en-US" sz="2400" b="1" dirty="0"/>
              <a:t>CELEBRITY DEATH</a:t>
            </a:r>
            <a:endParaRPr lang="en-CA" sz="2400" b="1" dirty="0"/>
          </a:p>
        </p:txBody>
      </p:sp>
      <p:grpSp>
        <p:nvGrpSpPr>
          <p:cNvPr id="43" name="Group 42">
            <a:extLst>
              <a:ext uri="{FF2B5EF4-FFF2-40B4-BE49-F238E27FC236}">
                <a16:creationId xmlns:a16="http://schemas.microsoft.com/office/drawing/2014/main" id="{87A8F2C1-7470-4BC8-99D4-217F1D40A070}"/>
              </a:ext>
            </a:extLst>
          </p:cNvPr>
          <p:cNvGrpSpPr/>
          <p:nvPr/>
        </p:nvGrpSpPr>
        <p:grpSpPr>
          <a:xfrm>
            <a:off x="332459" y="2254830"/>
            <a:ext cx="11835858" cy="4153874"/>
            <a:chOff x="332459" y="2254830"/>
            <a:chExt cx="11835858" cy="4153874"/>
          </a:xfrm>
        </p:grpSpPr>
        <p:sp>
          <p:nvSpPr>
            <p:cNvPr id="44" name="TextBox 43">
              <a:extLst>
                <a:ext uri="{FF2B5EF4-FFF2-40B4-BE49-F238E27FC236}">
                  <a16:creationId xmlns:a16="http://schemas.microsoft.com/office/drawing/2014/main" id="{54C90AF5-9641-421E-9876-DA8301A4B077}"/>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5" name="TextBox 44">
              <a:extLst>
                <a:ext uri="{FF2B5EF4-FFF2-40B4-BE49-F238E27FC236}">
                  <a16:creationId xmlns:a16="http://schemas.microsoft.com/office/drawing/2014/main" id="{3C57C7AC-3901-4EEF-BD69-EFDF9D60962A}"/>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6" name="TextBox 45">
              <a:extLst>
                <a:ext uri="{FF2B5EF4-FFF2-40B4-BE49-F238E27FC236}">
                  <a16:creationId xmlns:a16="http://schemas.microsoft.com/office/drawing/2014/main" id="{84D19755-63CD-4A15-AE74-14A12983FFD7}"/>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47" name="TextBox 46">
              <a:extLst>
                <a:ext uri="{FF2B5EF4-FFF2-40B4-BE49-F238E27FC236}">
                  <a16:creationId xmlns:a16="http://schemas.microsoft.com/office/drawing/2014/main" id="{405DE843-FE00-47EA-9E82-479F656758C0}"/>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48" name="TextBox 47">
              <a:extLst>
                <a:ext uri="{FF2B5EF4-FFF2-40B4-BE49-F238E27FC236}">
                  <a16:creationId xmlns:a16="http://schemas.microsoft.com/office/drawing/2014/main" id="{5F230A79-C5E6-405F-AEA9-B2FBB942F98B}"/>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49" name="TextBox 48">
              <a:extLst>
                <a:ext uri="{FF2B5EF4-FFF2-40B4-BE49-F238E27FC236}">
                  <a16:creationId xmlns:a16="http://schemas.microsoft.com/office/drawing/2014/main" id="{97787CB0-5907-4F02-BF9C-C9FF52B34CB0}"/>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50" name="Straight Connector 49">
              <a:extLst>
                <a:ext uri="{FF2B5EF4-FFF2-40B4-BE49-F238E27FC236}">
                  <a16:creationId xmlns:a16="http://schemas.microsoft.com/office/drawing/2014/main" id="{532AD484-50AD-4628-AB26-F82D665B1B37}"/>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4B80EB-099F-4E49-A1D9-CF63837E13EC}"/>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0140ACF-C538-4B6E-8552-AA532C09878A}"/>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0479409-5A3F-42CD-9065-D60F3C79DE51}"/>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F74F96F-38B6-4B96-9E93-CD6773662A72}"/>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2036921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1000"/>
                                        <p:tgtEl>
                                          <p:spTgt spid="58"/>
                                        </p:tgtEl>
                                      </p:cBhvr>
                                    </p:animEffect>
                                  </p:childTnLst>
                                </p:cTn>
                              </p:par>
                              <p:par>
                                <p:cTn id="15" presetID="22" presetClass="exit" presetSubtype="1" fill="hold" grpId="0" nodeType="withEffect">
                                  <p:stCondLst>
                                    <p:cond delay="0"/>
                                  </p:stCondLst>
                                  <p:childTnLst>
                                    <p:animEffect transition="out" filter="wipe(up)">
                                      <p:cBhvr>
                                        <p:cTn id="16" dur="1000"/>
                                        <p:tgtEl>
                                          <p:spTgt spid="41"/>
                                        </p:tgtEl>
                                      </p:cBhvr>
                                    </p:animEffect>
                                    <p:set>
                                      <p:cBhvr>
                                        <p:cTn id="17" dur="1" fill="hold">
                                          <p:stCondLst>
                                            <p:cond delay="999"/>
                                          </p:stCondLst>
                                        </p:cTn>
                                        <p:tgtEl>
                                          <p:spTgt spid="41"/>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41" grpId="0" animBg="1"/>
      <p:bldP spid="58" grpId="0" animBg="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C20BBF5F-015F-4416-8DB5-ADC9DECA8FB5}"/>
              </a:ext>
            </a:extLst>
          </p:cNvPr>
          <p:cNvSpPr/>
          <p:nvPr/>
        </p:nvSpPr>
        <p:spPr>
          <a:xfrm>
            <a:off x="10540902" y="4250264"/>
            <a:ext cx="1277341" cy="1826310"/>
          </a:xfrm>
          <a:custGeom>
            <a:avLst/>
            <a:gdLst>
              <a:gd name="connsiteX0" fmla="*/ 0 w 891540"/>
              <a:gd name="connsiteY0" fmla="*/ 1624163 h 1624163"/>
              <a:gd name="connsiteX1" fmla="*/ 76200 w 891540"/>
              <a:gd name="connsiteY1" fmla="*/ 1525103 h 1624163"/>
              <a:gd name="connsiteX2" fmla="*/ 160020 w 891540"/>
              <a:gd name="connsiteY2" fmla="*/ 1525103 h 1624163"/>
              <a:gd name="connsiteX3" fmla="*/ 198120 w 891540"/>
              <a:gd name="connsiteY3" fmla="*/ 1060283 h 1624163"/>
              <a:gd name="connsiteX4" fmla="*/ 236220 w 891540"/>
              <a:gd name="connsiteY4" fmla="*/ 564983 h 1624163"/>
              <a:gd name="connsiteX5" fmla="*/ 243840 w 891540"/>
              <a:gd name="connsiteY5" fmla="*/ 23963 h 1624163"/>
              <a:gd name="connsiteX6" fmla="*/ 266700 w 891540"/>
              <a:gd name="connsiteY6" fmla="*/ 123023 h 1624163"/>
              <a:gd name="connsiteX7" fmla="*/ 281940 w 891540"/>
              <a:gd name="connsiteY7" fmla="*/ 374483 h 1624163"/>
              <a:gd name="connsiteX8" fmla="*/ 327660 w 891540"/>
              <a:gd name="connsiteY8" fmla="*/ 824063 h 1624163"/>
              <a:gd name="connsiteX9" fmla="*/ 342900 w 891540"/>
              <a:gd name="connsiteY9" fmla="*/ 1227923 h 1624163"/>
              <a:gd name="connsiteX10" fmla="*/ 449580 w 891540"/>
              <a:gd name="connsiteY10" fmla="*/ 1433663 h 1624163"/>
              <a:gd name="connsiteX11" fmla="*/ 548640 w 891540"/>
              <a:gd name="connsiteY11" fmla="*/ 1487003 h 1624163"/>
              <a:gd name="connsiteX12" fmla="*/ 640080 w 891540"/>
              <a:gd name="connsiteY12" fmla="*/ 1403183 h 1624163"/>
              <a:gd name="connsiteX13" fmla="*/ 723900 w 891540"/>
              <a:gd name="connsiteY13" fmla="*/ 1387943 h 1624163"/>
              <a:gd name="connsiteX14" fmla="*/ 800100 w 891540"/>
              <a:gd name="connsiteY14" fmla="*/ 968843 h 1624163"/>
              <a:gd name="connsiteX15" fmla="*/ 891540 w 891540"/>
              <a:gd name="connsiteY15" fmla="*/ 1311743 h 1624163"/>
              <a:gd name="connsiteX0" fmla="*/ 0 w 940308"/>
              <a:gd name="connsiteY0" fmla="*/ 1624163 h 1624163"/>
              <a:gd name="connsiteX1" fmla="*/ 76200 w 940308"/>
              <a:gd name="connsiteY1" fmla="*/ 1525103 h 1624163"/>
              <a:gd name="connsiteX2" fmla="*/ 160020 w 940308"/>
              <a:gd name="connsiteY2" fmla="*/ 1525103 h 1624163"/>
              <a:gd name="connsiteX3" fmla="*/ 198120 w 940308"/>
              <a:gd name="connsiteY3" fmla="*/ 1060283 h 1624163"/>
              <a:gd name="connsiteX4" fmla="*/ 236220 w 940308"/>
              <a:gd name="connsiteY4" fmla="*/ 564983 h 1624163"/>
              <a:gd name="connsiteX5" fmla="*/ 243840 w 940308"/>
              <a:gd name="connsiteY5" fmla="*/ 23963 h 1624163"/>
              <a:gd name="connsiteX6" fmla="*/ 266700 w 940308"/>
              <a:gd name="connsiteY6" fmla="*/ 123023 h 1624163"/>
              <a:gd name="connsiteX7" fmla="*/ 281940 w 940308"/>
              <a:gd name="connsiteY7" fmla="*/ 374483 h 1624163"/>
              <a:gd name="connsiteX8" fmla="*/ 327660 w 940308"/>
              <a:gd name="connsiteY8" fmla="*/ 824063 h 1624163"/>
              <a:gd name="connsiteX9" fmla="*/ 342900 w 940308"/>
              <a:gd name="connsiteY9" fmla="*/ 1227923 h 1624163"/>
              <a:gd name="connsiteX10" fmla="*/ 449580 w 940308"/>
              <a:gd name="connsiteY10" fmla="*/ 1433663 h 1624163"/>
              <a:gd name="connsiteX11" fmla="*/ 548640 w 940308"/>
              <a:gd name="connsiteY11" fmla="*/ 1487003 h 1624163"/>
              <a:gd name="connsiteX12" fmla="*/ 640080 w 940308"/>
              <a:gd name="connsiteY12" fmla="*/ 1403183 h 1624163"/>
              <a:gd name="connsiteX13" fmla="*/ 723900 w 940308"/>
              <a:gd name="connsiteY13" fmla="*/ 1387943 h 1624163"/>
              <a:gd name="connsiteX14" fmla="*/ 800100 w 940308"/>
              <a:gd name="connsiteY14" fmla="*/ 968843 h 1624163"/>
              <a:gd name="connsiteX15" fmla="*/ 940308 w 940308"/>
              <a:gd name="connsiteY15" fmla="*/ 1360511 h 1624163"/>
              <a:gd name="connsiteX0" fmla="*/ 0 w 940308"/>
              <a:gd name="connsiteY0" fmla="*/ 1601999 h 1601999"/>
              <a:gd name="connsiteX1" fmla="*/ 76200 w 940308"/>
              <a:gd name="connsiteY1" fmla="*/ 1502939 h 1601999"/>
              <a:gd name="connsiteX2" fmla="*/ 160020 w 940308"/>
              <a:gd name="connsiteY2" fmla="*/ 1502939 h 1601999"/>
              <a:gd name="connsiteX3" fmla="*/ 198120 w 940308"/>
              <a:gd name="connsiteY3" fmla="*/ 1038119 h 1601999"/>
              <a:gd name="connsiteX4" fmla="*/ 236220 w 940308"/>
              <a:gd name="connsiteY4" fmla="*/ 542819 h 1601999"/>
              <a:gd name="connsiteX5" fmla="*/ 243840 w 940308"/>
              <a:gd name="connsiteY5" fmla="*/ 1799 h 1601999"/>
              <a:gd name="connsiteX6" fmla="*/ 266700 w 940308"/>
              <a:gd name="connsiteY6" fmla="*/ 100859 h 1601999"/>
              <a:gd name="connsiteX7" fmla="*/ 281940 w 940308"/>
              <a:gd name="connsiteY7" fmla="*/ 352319 h 1601999"/>
              <a:gd name="connsiteX8" fmla="*/ 327660 w 940308"/>
              <a:gd name="connsiteY8" fmla="*/ 801899 h 1601999"/>
              <a:gd name="connsiteX9" fmla="*/ 342900 w 940308"/>
              <a:gd name="connsiteY9" fmla="*/ 1205759 h 1601999"/>
              <a:gd name="connsiteX10" fmla="*/ 449580 w 940308"/>
              <a:gd name="connsiteY10" fmla="*/ 1411499 h 1601999"/>
              <a:gd name="connsiteX11" fmla="*/ 548640 w 940308"/>
              <a:gd name="connsiteY11" fmla="*/ 1464839 h 1601999"/>
              <a:gd name="connsiteX12" fmla="*/ 640080 w 940308"/>
              <a:gd name="connsiteY12" fmla="*/ 1381019 h 1601999"/>
              <a:gd name="connsiteX13" fmla="*/ 723900 w 940308"/>
              <a:gd name="connsiteY13" fmla="*/ 1365779 h 1601999"/>
              <a:gd name="connsiteX14" fmla="*/ 800100 w 940308"/>
              <a:gd name="connsiteY14" fmla="*/ 946679 h 1601999"/>
              <a:gd name="connsiteX15" fmla="*/ 940308 w 940308"/>
              <a:gd name="connsiteY15" fmla="*/ 1338347 h 1601999"/>
              <a:gd name="connsiteX0" fmla="*/ 0 w 962174"/>
              <a:gd name="connsiteY0" fmla="*/ 1601999 h 1601999"/>
              <a:gd name="connsiteX1" fmla="*/ 76200 w 962174"/>
              <a:gd name="connsiteY1" fmla="*/ 1502939 h 1601999"/>
              <a:gd name="connsiteX2" fmla="*/ 160020 w 962174"/>
              <a:gd name="connsiteY2" fmla="*/ 1502939 h 1601999"/>
              <a:gd name="connsiteX3" fmla="*/ 198120 w 962174"/>
              <a:gd name="connsiteY3" fmla="*/ 1038119 h 1601999"/>
              <a:gd name="connsiteX4" fmla="*/ 236220 w 962174"/>
              <a:gd name="connsiteY4" fmla="*/ 542819 h 1601999"/>
              <a:gd name="connsiteX5" fmla="*/ 243840 w 962174"/>
              <a:gd name="connsiteY5" fmla="*/ 1799 h 1601999"/>
              <a:gd name="connsiteX6" fmla="*/ 266700 w 962174"/>
              <a:gd name="connsiteY6" fmla="*/ 100859 h 1601999"/>
              <a:gd name="connsiteX7" fmla="*/ 281940 w 962174"/>
              <a:gd name="connsiteY7" fmla="*/ 352319 h 1601999"/>
              <a:gd name="connsiteX8" fmla="*/ 327660 w 962174"/>
              <a:gd name="connsiteY8" fmla="*/ 801899 h 1601999"/>
              <a:gd name="connsiteX9" fmla="*/ 342900 w 962174"/>
              <a:gd name="connsiteY9" fmla="*/ 1205759 h 1601999"/>
              <a:gd name="connsiteX10" fmla="*/ 449580 w 962174"/>
              <a:gd name="connsiteY10" fmla="*/ 1411499 h 1601999"/>
              <a:gd name="connsiteX11" fmla="*/ 548640 w 962174"/>
              <a:gd name="connsiteY11" fmla="*/ 1464839 h 1601999"/>
              <a:gd name="connsiteX12" fmla="*/ 640080 w 962174"/>
              <a:gd name="connsiteY12" fmla="*/ 1381019 h 1601999"/>
              <a:gd name="connsiteX13" fmla="*/ 723900 w 962174"/>
              <a:gd name="connsiteY13" fmla="*/ 1365779 h 1601999"/>
              <a:gd name="connsiteX14" fmla="*/ 800100 w 962174"/>
              <a:gd name="connsiteY14" fmla="*/ 946679 h 1601999"/>
              <a:gd name="connsiteX15" fmla="*/ 962174 w 962174"/>
              <a:gd name="connsiteY15" fmla="*/ 1580248 h 16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62174" h="1601999">
                <a:moveTo>
                  <a:pt x="0" y="1601999"/>
                </a:moveTo>
                <a:cubicBezTo>
                  <a:pt x="24765" y="1560724"/>
                  <a:pt x="49530" y="1519449"/>
                  <a:pt x="76200" y="1502939"/>
                </a:cubicBezTo>
                <a:cubicBezTo>
                  <a:pt x="102870" y="1486429"/>
                  <a:pt x="139700" y="1580409"/>
                  <a:pt x="160020" y="1502939"/>
                </a:cubicBezTo>
                <a:cubicBezTo>
                  <a:pt x="180340" y="1425469"/>
                  <a:pt x="185420" y="1198139"/>
                  <a:pt x="198120" y="1038119"/>
                </a:cubicBezTo>
                <a:cubicBezTo>
                  <a:pt x="210820" y="878099"/>
                  <a:pt x="228600" y="715539"/>
                  <a:pt x="236220" y="542819"/>
                </a:cubicBezTo>
                <a:cubicBezTo>
                  <a:pt x="243840" y="370099"/>
                  <a:pt x="238760" y="14121"/>
                  <a:pt x="243840" y="1799"/>
                </a:cubicBezTo>
                <a:cubicBezTo>
                  <a:pt x="248920" y="-10523"/>
                  <a:pt x="260350" y="42439"/>
                  <a:pt x="266700" y="100859"/>
                </a:cubicBezTo>
                <a:cubicBezTo>
                  <a:pt x="273050" y="159279"/>
                  <a:pt x="271780" y="235479"/>
                  <a:pt x="281940" y="352319"/>
                </a:cubicBezTo>
                <a:cubicBezTo>
                  <a:pt x="292100" y="469159"/>
                  <a:pt x="317500" y="659659"/>
                  <a:pt x="327660" y="801899"/>
                </a:cubicBezTo>
                <a:cubicBezTo>
                  <a:pt x="337820" y="944139"/>
                  <a:pt x="322580" y="1104159"/>
                  <a:pt x="342900" y="1205759"/>
                </a:cubicBezTo>
                <a:cubicBezTo>
                  <a:pt x="363220" y="1307359"/>
                  <a:pt x="415290" y="1368319"/>
                  <a:pt x="449580" y="1411499"/>
                </a:cubicBezTo>
                <a:cubicBezTo>
                  <a:pt x="483870" y="1454679"/>
                  <a:pt x="516890" y="1469919"/>
                  <a:pt x="548640" y="1464839"/>
                </a:cubicBezTo>
                <a:cubicBezTo>
                  <a:pt x="580390" y="1459759"/>
                  <a:pt x="610870" y="1397529"/>
                  <a:pt x="640080" y="1381019"/>
                </a:cubicBezTo>
                <a:cubicBezTo>
                  <a:pt x="669290" y="1364509"/>
                  <a:pt x="697230" y="1438169"/>
                  <a:pt x="723900" y="1365779"/>
                </a:cubicBezTo>
                <a:cubicBezTo>
                  <a:pt x="750570" y="1293389"/>
                  <a:pt x="772160" y="959379"/>
                  <a:pt x="800100" y="946679"/>
                </a:cubicBezTo>
                <a:cubicBezTo>
                  <a:pt x="828040" y="933979"/>
                  <a:pt x="930424" y="1402448"/>
                  <a:pt x="962174" y="1580248"/>
                </a:cubicBezTo>
              </a:path>
            </a:pathLst>
          </a:custGeom>
          <a:solidFill>
            <a:srgbClr val="8B57B2">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26E0A219-2179-47E7-8ACB-A3EA18EE8929}"/>
              </a:ext>
            </a:extLst>
          </p:cNvPr>
          <p:cNvSpPr/>
          <p:nvPr/>
        </p:nvSpPr>
        <p:spPr>
          <a:xfrm>
            <a:off x="805947" y="2427932"/>
            <a:ext cx="1576408" cy="3669151"/>
          </a:xfrm>
          <a:custGeom>
            <a:avLst/>
            <a:gdLst>
              <a:gd name="connsiteX0" fmla="*/ 0 w 1187450"/>
              <a:gd name="connsiteY0" fmla="*/ 1638381 h 1638381"/>
              <a:gd name="connsiteX1" fmla="*/ 38100 w 1187450"/>
              <a:gd name="connsiteY1" fmla="*/ 1117681 h 1638381"/>
              <a:gd name="connsiteX2" fmla="*/ 69850 w 1187450"/>
              <a:gd name="connsiteY2" fmla="*/ 647781 h 1638381"/>
              <a:gd name="connsiteX3" fmla="*/ 88900 w 1187450"/>
              <a:gd name="connsiteY3" fmla="*/ 393781 h 1638381"/>
              <a:gd name="connsiteX4" fmla="*/ 107950 w 1187450"/>
              <a:gd name="connsiteY4" fmla="*/ 81 h 1638381"/>
              <a:gd name="connsiteX5" fmla="*/ 171450 w 1187450"/>
              <a:gd name="connsiteY5" fmla="*/ 368381 h 1638381"/>
              <a:gd name="connsiteX6" fmla="*/ 285750 w 1187450"/>
              <a:gd name="connsiteY6" fmla="*/ 1270081 h 1638381"/>
              <a:gd name="connsiteX7" fmla="*/ 336550 w 1187450"/>
              <a:gd name="connsiteY7" fmla="*/ 1301831 h 1638381"/>
              <a:gd name="connsiteX8" fmla="*/ 419100 w 1187450"/>
              <a:gd name="connsiteY8" fmla="*/ 1346281 h 1638381"/>
              <a:gd name="connsiteX9" fmla="*/ 508000 w 1187450"/>
              <a:gd name="connsiteY9" fmla="*/ 1397081 h 1638381"/>
              <a:gd name="connsiteX10" fmla="*/ 577850 w 1187450"/>
              <a:gd name="connsiteY10" fmla="*/ 1511381 h 1638381"/>
              <a:gd name="connsiteX11" fmla="*/ 717550 w 1187450"/>
              <a:gd name="connsiteY11" fmla="*/ 1581231 h 1638381"/>
              <a:gd name="connsiteX12" fmla="*/ 869950 w 1187450"/>
              <a:gd name="connsiteY12" fmla="*/ 1606631 h 1638381"/>
              <a:gd name="connsiteX13" fmla="*/ 1187450 w 1187450"/>
              <a:gd name="connsiteY13" fmla="*/ 1632031 h 1638381"/>
              <a:gd name="connsiteX0" fmla="*/ 0 w 1187450"/>
              <a:gd name="connsiteY0" fmla="*/ 1630765 h 1630765"/>
              <a:gd name="connsiteX1" fmla="*/ 38100 w 1187450"/>
              <a:gd name="connsiteY1" fmla="*/ 1110065 h 1630765"/>
              <a:gd name="connsiteX2" fmla="*/ 69850 w 1187450"/>
              <a:gd name="connsiteY2" fmla="*/ 640165 h 1630765"/>
              <a:gd name="connsiteX3" fmla="*/ 88900 w 1187450"/>
              <a:gd name="connsiteY3" fmla="*/ 386165 h 1630765"/>
              <a:gd name="connsiteX4" fmla="*/ 107950 w 1187450"/>
              <a:gd name="connsiteY4" fmla="*/ 85 h 1630765"/>
              <a:gd name="connsiteX5" fmla="*/ 171450 w 1187450"/>
              <a:gd name="connsiteY5" fmla="*/ 360765 h 1630765"/>
              <a:gd name="connsiteX6" fmla="*/ 285750 w 1187450"/>
              <a:gd name="connsiteY6" fmla="*/ 1262465 h 1630765"/>
              <a:gd name="connsiteX7" fmla="*/ 336550 w 1187450"/>
              <a:gd name="connsiteY7" fmla="*/ 1294215 h 1630765"/>
              <a:gd name="connsiteX8" fmla="*/ 419100 w 1187450"/>
              <a:gd name="connsiteY8" fmla="*/ 1338665 h 1630765"/>
              <a:gd name="connsiteX9" fmla="*/ 508000 w 1187450"/>
              <a:gd name="connsiteY9" fmla="*/ 1389465 h 1630765"/>
              <a:gd name="connsiteX10" fmla="*/ 577850 w 1187450"/>
              <a:gd name="connsiteY10" fmla="*/ 1503765 h 1630765"/>
              <a:gd name="connsiteX11" fmla="*/ 717550 w 1187450"/>
              <a:gd name="connsiteY11" fmla="*/ 1573615 h 1630765"/>
              <a:gd name="connsiteX12" fmla="*/ 869950 w 1187450"/>
              <a:gd name="connsiteY12" fmla="*/ 1599015 h 1630765"/>
              <a:gd name="connsiteX13" fmla="*/ 1187450 w 1187450"/>
              <a:gd name="connsiteY13" fmla="*/ 1624415 h 16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450" h="1630765">
                <a:moveTo>
                  <a:pt x="0" y="1630765"/>
                </a:moveTo>
                <a:cubicBezTo>
                  <a:pt x="13229" y="1452965"/>
                  <a:pt x="26458" y="1275165"/>
                  <a:pt x="38100" y="1110065"/>
                </a:cubicBezTo>
                <a:cubicBezTo>
                  <a:pt x="49742" y="944965"/>
                  <a:pt x="61383" y="760815"/>
                  <a:pt x="69850" y="640165"/>
                </a:cubicBezTo>
                <a:cubicBezTo>
                  <a:pt x="78317" y="519515"/>
                  <a:pt x="82550" y="492845"/>
                  <a:pt x="88900" y="386165"/>
                </a:cubicBezTo>
                <a:cubicBezTo>
                  <a:pt x="95250" y="279485"/>
                  <a:pt x="94192" y="4318"/>
                  <a:pt x="107950" y="85"/>
                </a:cubicBezTo>
                <a:cubicBezTo>
                  <a:pt x="121708" y="-4148"/>
                  <a:pt x="141817" y="150368"/>
                  <a:pt x="171450" y="360765"/>
                </a:cubicBezTo>
                <a:cubicBezTo>
                  <a:pt x="201083" y="571162"/>
                  <a:pt x="258233" y="1106890"/>
                  <a:pt x="285750" y="1262465"/>
                </a:cubicBezTo>
                <a:cubicBezTo>
                  <a:pt x="313267" y="1418040"/>
                  <a:pt x="314325" y="1281515"/>
                  <a:pt x="336550" y="1294215"/>
                </a:cubicBezTo>
                <a:cubicBezTo>
                  <a:pt x="358775" y="1306915"/>
                  <a:pt x="390525" y="1322790"/>
                  <a:pt x="419100" y="1338665"/>
                </a:cubicBezTo>
                <a:cubicBezTo>
                  <a:pt x="447675" y="1354540"/>
                  <a:pt x="481542" y="1361948"/>
                  <a:pt x="508000" y="1389465"/>
                </a:cubicBezTo>
                <a:cubicBezTo>
                  <a:pt x="534458" y="1416982"/>
                  <a:pt x="542925" y="1473073"/>
                  <a:pt x="577850" y="1503765"/>
                </a:cubicBezTo>
                <a:cubicBezTo>
                  <a:pt x="612775" y="1534457"/>
                  <a:pt x="668867" y="1557740"/>
                  <a:pt x="717550" y="1573615"/>
                </a:cubicBezTo>
                <a:cubicBezTo>
                  <a:pt x="766233" y="1589490"/>
                  <a:pt x="791633" y="1590548"/>
                  <a:pt x="869950" y="1599015"/>
                </a:cubicBezTo>
                <a:cubicBezTo>
                  <a:pt x="948267" y="1607482"/>
                  <a:pt x="1067858" y="1615948"/>
                  <a:pt x="1187450" y="1624415"/>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28BD9BAA-ED8A-4396-AAAA-2306CED33EA1}"/>
              </a:ext>
            </a:extLst>
          </p:cNvPr>
          <p:cNvPicPr>
            <a:picLocks noChangeAspect="1"/>
          </p:cNvPicPr>
          <p:nvPr/>
        </p:nvPicPr>
        <p:blipFill>
          <a:blip r:embed="rId3"/>
          <a:stretch>
            <a:fillRect/>
          </a:stretch>
        </p:blipFill>
        <p:spPr>
          <a:xfrm>
            <a:off x="19102" y="34637"/>
            <a:ext cx="2329049" cy="2318571"/>
          </a:xfrm>
          <a:prstGeom prst="rect">
            <a:avLst/>
          </a:prstGeom>
        </p:spPr>
      </p:pic>
      <p:pic>
        <p:nvPicPr>
          <p:cNvPr id="41" name="Picture 40">
            <a:extLst>
              <a:ext uri="{FF2B5EF4-FFF2-40B4-BE49-F238E27FC236}">
                <a16:creationId xmlns:a16="http://schemas.microsoft.com/office/drawing/2014/main" id="{117C529B-2B4C-4BAC-B3C6-A8D640B13E1B}"/>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3" name="Freeform: Shape 42">
            <a:extLst>
              <a:ext uri="{FF2B5EF4-FFF2-40B4-BE49-F238E27FC236}">
                <a16:creationId xmlns:a16="http://schemas.microsoft.com/office/drawing/2014/main" id="{EAD0B85F-C105-44DD-BE9E-FB32E4CA2C9D}"/>
              </a:ext>
            </a:extLst>
          </p:cNvPr>
          <p:cNvSpPr/>
          <p:nvPr/>
        </p:nvSpPr>
        <p:spPr>
          <a:xfrm>
            <a:off x="10540902" y="2469156"/>
            <a:ext cx="1248313" cy="3582208"/>
          </a:xfrm>
          <a:custGeom>
            <a:avLst/>
            <a:gdLst>
              <a:gd name="connsiteX0" fmla="*/ 0 w 891540"/>
              <a:gd name="connsiteY0" fmla="*/ 1624163 h 1624163"/>
              <a:gd name="connsiteX1" fmla="*/ 76200 w 891540"/>
              <a:gd name="connsiteY1" fmla="*/ 1525103 h 1624163"/>
              <a:gd name="connsiteX2" fmla="*/ 160020 w 891540"/>
              <a:gd name="connsiteY2" fmla="*/ 1525103 h 1624163"/>
              <a:gd name="connsiteX3" fmla="*/ 198120 w 891540"/>
              <a:gd name="connsiteY3" fmla="*/ 1060283 h 1624163"/>
              <a:gd name="connsiteX4" fmla="*/ 236220 w 891540"/>
              <a:gd name="connsiteY4" fmla="*/ 564983 h 1624163"/>
              <a:gd name="connsiteX5" fmla="*/ 243840 w 891540"/>
              <a:gd name="connsiteY5" fmla="*/ 23963 h 1624163"/>
              <a:gd name="connsiteX6" fmla="*/ 266700 w 891540"/>
              <a:gd name="connsiteY6" fmla="*/ 123023 h 1624163"/>
              <a:gd name="connsiteX7" fmla="*/ 281940 w 891540"/>
              <a:gd name="connsiteY7" fmla="*/ 374483 h 1624163"/>
              <a:gd name="connsiteX8" fmla="*/ 327660 w 891540"/>
              <a:gd name="connsiteY8" fmla="*/ 824063 h 1624163"/>
              <a:gd name="connsiteX9" fmla="*/ 342900 w 891540"/>
              <a:gd name="connsiteY9" fmla="*/ 1227923 h 1624163"/>
              <a:gd name="connsiteX10" fmla="*/ 449580 w 891540"/>
              <a:gd name="connsiteY10" fmla="*/ 1433663 h 1624163"/>
              <a:gd name="connsiteX11" fmla="*/ 548640 w 891540"/>
              <a:gd name="connsiteY11" fmla="*/ 1487003 h 1624163"/>
              <a:gd name="connsiteX12" fmla="*/ 640080 w 891540"/>
              <a:gd name="connsiteY12" fmla="*/ 1403183 h 1624163"/>
              <a:gd name="connsiteX13" fmla="*/ 723900 w 891540"/>
              <a:gd name="connsiteY13" fmla="*/ 1387943 h 1624163"/>
              <a:gd name="connsiteX14" fmla="*/ 800100 w 891540"/>
              <a:gd name="connsiteY14" fmla="*/ 968843 h 1624163"/>
              <a:gd name="connsiteX15" fmla="*/ 891540 w 891540"/>
              <a:gd name="connsiteY15" fmla="*/ 1311743 h 1624163"/>
              <a:gd name="connsiteX0" fmla="*/ 0 w 940308"/>
              <a:gd name="connsiteY0" fmla="*/ 1624163 h 1624163"/>
              <a:gd name="connsiteX1" fmla="*/ 76200 w 940308"/>
              <a:gd name="connsiteY1" fmla="*/ 1525103 h 1624163"/>
              <a:gd name="connsiteX2" fmla="*/ 160020 w 940308"/>
              <a:gd name="connsiteY2" fmla="*/ 1525103 h 1624163"/>
              <a:gd name="connsiteX3" fmla="*/ 198120 w 940308"/>
              <a:gd name="connsiteY3" fmla="*/ 1060283 h 1624163"/>
              <a:gd name="connsiteX4" fmla="*/ 236220 w 940308"/>
              <a:gd name="connsiteY4" fmla="*/ 564983 h 1624163"/>
              <a:gd name="connsiteX5" fmla="*/ 243840 w 940308"/>
              <a:gd name="connsiteY5" fmla="*/ 23963 h 1624163"/>
              <a:gd name="connsiteX6" fmla="*/ 266700 w 940308"/>
              <a:gd name="connsiteY6" fmla="*/ 123023 h 1624163"/>
              <a:gd name="connsiteX7" fmla="*/ 281940 w 940308"/>
              <a:gd name="connsiteY7" fmla="*/ 374483 h 1624163"/>
              <a:gd name="connsiteX8" fmla="*/ 327660 w 940308"/>
              <a:gd name="connsiteY8" fmla="*/ 824063 h 1624163"/>
              <a:gd name="connsiteX9" fmla="*/ 342900 w 940308"/>
              <a:gd name="connsiteY9" fmla="*/ 1227923 h 1624163"/>
              <a:gd name="connsiteX10" fmla="*/ 449580 w 940308"/>
              <a:gd name="connsiteY10" fmla="*/ 1433663 h 1624163"/>
              <a:gd name="connsiteX11" fmla="*/ 548640 w 940308"/>
              <a:gd name="connsiteY11" fmla="*/ 1487003 h 1624163"/>
              <a:gd name="connsiteX12" fmla="*/ 640080 w 940308"/>
              <a:gd name="connsiteY12" fmla="*/ 1403183 h 1624163"/>
              <a:gd name="connsiteX13" fmla="*/ 723900 w 940308"/>
              <a:gd name="connsiteY13" fmla="*/ 1387943 h 1624163"/>
              <a:gd name="connsiteX14" fmla="*/ 800100 w 940308"/>
              <a:gd name="connsiteY14" fmla="*/ 968843 h 1624163"/>
              <a:gd name="connsiteX15" fmla="*/ 940308 w 940308"/>
              <a:gd name="connsiteY15" fmla="*/ 1360511 h 1624163"/>
              <a:gd name="connsiteX0" fmla="*/ 0 w 940308"/>
              <a:gd name="connsiteY0" fmla="*/ 1601999 h 1601999"/>
              <a:gd name="connsiteX1" fmla="*/ 76200 w 940308"/>
              <a:gd name="connsiteY1" fmla="*/ 1502939 h 1601999"/>
              <a:gd name="connsiteX2" fmla="*/ 160020 w 940308"/>
              <a:gd name="connsiteY2" fmla="*/ 1502939 h 1601999"/>
              <a:gd name="connsiteX3" fmla="*/ 198120 w 940308"/>
              <a:gd name="connsiteY3" fmla="*/ 1038119 h 1601999"/>
              <a:gd name="connsiteX4" fmla="*/ 236220 w 940308"/>
              <a:gd name="connsiteY4" fmla="*/ 542819 h 1601999"/>
              <a:gd name="connsiteX5" fmla="*/ 243840 w 940308"/>
              <a:gd name="connsiteY5" fmla="*/ 1799 h 1601999"/>
              <a:gd name="connsiteX6" fmla="*/ 266700 w 940308"/>
              <a:gd name="connsiteY6" fmla="*/ 100859 h 1601999"/>
              <a:gd name="connsiteX7" fmla="*/ 281940 w 940308"/>
              <a:gd name="connsiteY7" fmla="*/ 352319 h 1601999"/>
              <a:gd name="connsiteX8" fmla="*/ 327660 w 940308"/>
              <a:gd name="connsiteY8" fmla="*/ 801899 h 1601999"/>
              <a:gd name="connsiteX9" fmla="*/ 342900 w 940308"/>
              <a:gd name="connsiteY9" fmla="*/ 1205759 h 1601999"/>
              <a:gd name="connsiteX10" fmla="*/ 449580 w 940308"/>
              <a:gd name="connsiteY10" fmla="*/ 1411499 h 1601999"/>
              <a:gd name="connsiteX11" fmla="*/ 548640 w 940308"/>
              <a:gd name="connsiteY11" fmla="*/ 1464839 h 1601999"/>
              <a:gd name="connsiteX12" fmla="*/ 640080 w 940308"/>
              <a:gd name="connsiteY12" fmla="*/ 1381019 h 1601999"/>
              <a:gd name="connsiteX13" fmla="*/ 723900 w 940308"/>
              <a:gd name="connsiteY13" fmla="*/ 1365779 h 1601999"/>
              <a:gd name="connsiteX14" fmla="*/ 800100 w 940308"/>
              <a:gd name="connsiteY14" fmla="*/ 946679 h 1601999"/>
              <a:gd name="connsiteX15" fmla="*/ 940308 w 940308"/>
              <a:gd name="connsiteY15" fmla="*/ 1338347 h 160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40308" h="1601999">
                <a:moveTo>
                  <a:pt x="0" y="1601999"/>
                </a:moveTo>
                <a:cubicBezTo>
                  <a:pt x="24765" y="1560724"/>
                  <a:pt x="49530" y="1519449"/>
                  <a:pt x="76200" y="1502939"/>
                </a:cubicBezTo>
                <a:cubicBezTo>
                  <a:pt x="102870" y="1486429"/>
                  <a:pt x="139700" y="1580409"/>
                  <a:pt x="160020" y="1502939"/>
                </a:cubicBezTo>
                <a:cubicBezTo>
                  <a:pt x="180340" y="1425469"/>
                  <a:pt x="185420" y="1198139"/>
                  <a:pt x="198120" y="1038119"/>
                </a:cubicBezTo>
                <a:cubicBezTo>
                  <a:pt x="210820" y="878099"/>
                  <a:pt x="228600" y="715539"/>
                  <a:pt x="236220" y="542819"/>
                </a:cubicBezTo>
                <a:cubicBezTo>
                  <a:pt x="243840" y="370099"/>
                  <a:pt x="238760" y="14121"/>
                  <a:pt x="243840" y="1799"/>
                </a:cubicBezTo>
                <a:cubicBezTo>
                  <a:pt x="248920" y="-10523"/>
                  <a:pt x="260350" y="42439"/>
                  <a:pt x="266700" y="100859"/>
                </a:cubicBezTo>
                <a:cubicBezTo>
                  <a:pt x="273050" y="159279"/>
                  <a:pt x="271780" y="235479"/>
                  <a:pt x="281940" y="352319"/>
                </a:cubicBezTo>
                <a:cubicBezTo>
                  <a:pt x="292100" y="469159"/>
                  <a:pt x="317500" y="659659"/>
                  <a:pt x="327660" y="801899"/>
                </a:cubicBezTo>
                <a:cubicBezTo>
                  <a:pt x="337820" y="944139"/>
                  <a:pt x="322580" y="1104159"/>
                  <a:pt x="342900" y="1205759"/>
                </a:cubicBezTo>
                <a:cubicBezTo>
                  <a:pt x="363220" y="1307359"/>
                  <a:pt x="415290" y="1368319"/>
                  <a:pt x="449580" y="1411499"/>
                </a:cubicBezTo>
                <a:cubicBezTo>
                  <a:pt x="483870" y="1454679"/>
                  <a:pt x="516890" y="1469919"/>
                  <a:pt x="548640" y="1464839"/>
                </a:cubicBezTo>
                <a:cubicBezTo>
                  <a:pt x="580390" y="1459759"/>
                  <a:pt x="610870" y="1397529"/>
                  <a:pt x="640080" y="1381019"/>
                </a:cubicBezTo>
                <a:cubicBezTo>
                  <a:pt x="669290" y="1364509"/>
                  <a:pt x="697230" y="1438169"/>
                  <a:pt x="723900" y="1365779"/>
                </a:cubicBezTo>
                <a:cubicBezTo>
                  <a:pt x="750570" y="1293389"/>
                  <a:pt x="772160" y="959379"/>
                  <a:pt x="800100" y="946679"/>
                </a:cubicBezTo>
                <a:cubicBezTo>
                  <a:pt x="828040" y="933979"/>
                  <a:pt x="908558" y="1160547"/>
                  <a:pt x="940308" y="1338347"/>
                </a:cubicBezTo>
              </a:path>
            </a:pathLst>
          </a:cu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56AF2B50-86AE-496D-9A28-D73F119A768A}"/>
              </a:ext>
            </a:extLst>
          </p:cNvPr>
          <p:cNvSpPr txBox="1"/>
          <p:nvPr/>
        </p:nvSpPr>
        <p:spPr>
          <a:xfrm>
            <a:off x="2382355" y="1039240"/>
            <a:ext cx="2606804" cy="461665"/>
          </a:xfrm>
          <a:prstGeom prst="rect">
            <a:avLst/>
          </a:prstGeom>
          <a:noFill/>
        </p:spPr>
        <p:txBody>
          <a:bodyPr wrap="none" rtlCol="0">
            <a:spAutoFit/>
          </a:bodyPr>
          <a:lstStyle/>
          <a:p>
            <a:r>
              <a:rPr lang="en-US" sz="2400" b="1" dirty="0"/>
              <a:t>CELEBRITY SUICIDE</a:t>
            </a:r>
            <a:endParaRPr lang="en-CA" sz="2400" b="1" dirty="0"/>
          </a:p>
        </p:txBody>
      </p:sp>
      <p:grpSp>
        <p:nvGrpSpPr>
          <p:cNvPr id="45" name="Group 44">
            <a:extLst>
              <a:ext uri="{FF2B5EF4-FFF2-40B4-BE49-F238E27FC236}">
                <a16:creationId xmlns:a16="http://schemas.microsoft.com/office/drawing/2014/main" id="{FD2BCD3C-BA24-478F-96BC-581F016BFB08}"/>
              </a:ext>
            </a:extLst>
          </p:cNvPr>
          <p:cNvGrpSpPr/>
          <p:nvPr/>
        </p:nvGrpSpPr>
        <p:grpSpPr>
          <a:xfrm>
            <a:off x="332459" y="2254830"/>
            <a:ext cx="11835858" cy="4153874"/>
            <a:chOff x="332459" y="2254830"/>
            <a:chExt cx="11835858" cy="4153874"/>
          </a:xfrm>
        </p:grpSpPr>
        <p:sp>
          <p:nvSpPr>
            <p:cNvPr id="46" name="TextBox 45">
              <a:extLst>
                <a:ext uri="{FF2B5EF4-FFF2-40B4-BE49-F238E27FC236}">
                  <a16:creationId xmlns:a16="http://schemas.microsoft.com/office/drawing/2014/main" id="{C50D51D8-3E10-4475-86A4-E26D4B4E276B}"/>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7" name="TextBox 46">
              <a:extLst>
                <a:ext uri="{FF2B5EF4-FFF2-40B4-BE49-F238E27FC236}">
                  <a16:creationId xmlns:a16="http://schemas.microsoft.com/office/drawing/2014/main" id="{28D0C59A-F974-4121-A231-0A91DE83BDA5}"/>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8" name="TextBox 47">
              <a:extLst>
                <a:ext uri="{FF2B5EF4-FFF2-40B4-BE49-F238E27FC236}">
                  <a16:creationId xmlns:a16="http://schemas.microsoft.com/office/drawing/2014/main" id="{7C1F2329-5AD0-493F-9F6E-BF681003AAA1}"/>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49" name="TextBox 48">
              <a:extLst>
                <a:ext uri="{FF2B5EF4-FFF2-40B4-BE49-F238E27FC236}">
                  <a16:creationId xmlns:a16="http://schemas.microsoft.com/office/drawing/2014/main" id="{C7D358FE-3B19-4C9F-AA74-E7D02764030A}"/>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50" name="TextBox 49">
              <a:extLst>
                <a:ext uri="{FF2B5EF4-FFF2-40B4-BE49-F238E27FC236}">
                  <a16:creationId xmlns:a16="http://schemas.microsoft.com/office/drawing/2014/main" id="{C3FF4D25-BD3B-4757-A341-8C55567A3781}"/>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51" name="TextBox 50">
              <a:extLst>
                <a:ext uri="{FF2B5EF4-FFF2-40B4-BE49-F238E27FC236}">
                  <a16:creationId xmlns:a16="http://schemas.microsoft.com/office/drawing/2014/main" id="{7E454068-0065-48B3-A1A9-10606EA95231}"/>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52" name="Straight Connector 51">
              <a:extLst>
                <a:ext uri="{FF2B5EF4-FFF2-40B4-BE49-F238E27FC236}">
                  <a16:creationId xmlns:a16="http://schemas.microsoft.com/office/drawing/2014/main" id="{10FE446B-C6BB-44B8-8F36-4E1C838B4CB8}"/>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C1896787-BD5C-4860-9E17-1F9AE0602EE4}"/>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DBD0E0C-D81B-4909-B00E-97E124FF470B}"/>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6130A7F-701C-4D14-AB75-14960333D2CD}"/>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0391229-692E-409D-A214-8D3103084E52}"/>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3853832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down)">
                                      <p:cBhvr>
                                        <p:cTn id="14" dur="1000"/>
                                        <p:tgtEl>
                                          <p:spTgt spid="58"/>
                                        </p:tgtEl>
                                      </p:cBhvr>
                                    </p:animEffect>
                                  </p:childTnLst>
                                </p:cTn>
                              </p:par>
                              <p:par>
                                <p:cTn id="15" presetID="22" presetClass="exit" presetSubtype="1" fill="hold" grpId="0" nodeType="withEffect">
                                  <p:stCondLst>
                                    <p:cond delay="0"/>
                                  </p:stCondLst>
                                  <p:childTnLst>
                                    <p:animEffect transition="out" filter="wipe(up)">
                                      <p:cBhvr>
                                        <p:cTn id="16" dur="1000"/>
                                        <p:tgtEl>
                                          <p:spTgt spid="43"/>
                                        </p:tgtEl>
                                      </p:cBhvr>
                                    </p:animEffect>
                                    <p:set>
                                      <p:cBhvr>
                                        <p:cTn id="17" dur="1" fill="hold">
                                          <p:stCondLst>
                                            <p:cond delay="999"/>
                                          </p:stCondLst>
                                        </p:cTn>
                                        <p:tgtEl>
                                          <p:spTgt spid="43"/>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8" grpId="0" animBg="1"/>
      <p:bldP spid="43" grpId="0" animBg="1"/>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id="{16AB2A3A-837C-4958-8BB7-BF2199CB517A}"/>
              </a:ext>
            </a:extLst>
          </p:cNvPr>
          <p:cNvSpPr/>
          <p:nvPr/>
        </p:nvSpPr>
        <p:spPr>
          <a:xfrm>
            <a:off x="805947" y="3503371"/>
            <a:ext cx="1576408" cy="2575660"/>
          </a:xfrm>
          <a:custGeom>
            <a:avLst/>
            <a:gdLst>
              <a:gd name="connsiteX0" fmla="*/ 0 w 1187450"/>
              <a:gd name="connsiteY0" fmla="*/ 1638381 h 1638381"/>
              <a:gd name="connsiteX1" fmla="*/ 38100 w 1187450"/>
              <a:gd name="connsiteY1" fmla="*/ 1117681 h 1638381"/>
              <a:gd name="connsiteX2" fmla="*/ 69850 w 1187450"/>
              <a:gd name="connsiteY2" fmla="*/ 647781 h 1638381"/>
              <a:gd name="connsiteX3" fmla="*/ 88900 w 1187450"/>
              <a:gd name="connsiteY3" fmla="*/ 393781 h 1638381"/>
              <a:gd name="connsiteX4" fmla="*/ 107950 w 1187450"/>
              <a:gd name="connsiteY4" fmla="*/ 81 h 1638381"/>
              <a:gd name="connsiteX5" fmla="*/ 171450 w 1187450"/>
              <a:gd name="connsiteY5" fmla="*/ 368381 h 1638381"/>
              <a:gd name="connsiteX6" fmla="*/ 285750 w 1187450"/>
              <a:gd name="connsiteY6" fmla="*/ 1270081 h 1638381"/>
              <a:gd name="connsiteX7" fmla="*/ 336550 w 1187450"/>
              <a:gd name="connsiteY7" fmla="*/ 1301831 h 1638381"/>
              <a:gd name="connsiteX8" fmla="*/ 419100 w 1187450"/>
              <a:gd name="connsiteY8" fmla="*/ 1346281 h 1638381"/>
              <a:gd name="connsiteX9" fmla="*/ 508000 w 1187450"/>
              <a:gd name="connsiteY9" fmla="*/ 1397081 h 1638381"/>
              <a:gd name="connsiteX10" fmla="*/ 577850 w 1187450"/>
              <a:gd name="connsiteY10" fmla="*/ 1511381 h 1638381"/>
              <a:gd name="connsiteX11" fmla="*/ 717550 w 1187450"/>
              <a:gd name="connsiteY11" fmla="*/ 1581231 h 1638381"/>
              <a:gd name="connsiteX12" fmla="*/ 869950 w 1187450"/>
              <a:gd name="connsiteY12" fmla="*/ 1606631 h 1638381"/>
              <a:gd name="connsiteX13" fmla="*/ 1187450 w 1187450"/>
              <a:gd name="connsiteY13" fmla="*/ 1632031 h 1638381"/>
              <a:gd name="connsiteX0" fmla="*/ 0 w 1187450"/>
              <a:gd name="connsiteY0" fmla="*/ 1630765 h 1630765"/>
              <a:gd name="connsiteX1" fmla="*/ 38100 w 1187450"/>
              <a:gd name="connsiteY1" fmla="*/ 1110065 h 1630765"/>
              <a:gd name="connsiteX2" fmla="*/ 69850 w 1187450"/>
              <a:gd name="connsiteY2" fmla="*/ 640165 h 1630765"/>
              <a:gd name="connsiteX3" fmla="*/ 88900 w 1187450"/>
              <a:gd name="connsiteY3" fmla="*/ 386165 h 1630765"/>
              <a:gd name="connsiteX4" fmla="*/ 107950 w 1187450"/>
              <a:gd name="connsiteY4" fmla="*/ 85 h 1630765"/>
              <a:gd name="connsiteX5" fmla="*/ 171450 w 1187450"/>
              <a:gd name="connsiteY5" fmla="*/ 360765 h 1630765"/>
              <a:gd name="connsiteX6" fmla="*/ 285750 w 1187450"/>
              <a:gd name="connsiteY6" fmla="*/ 1262465 h 1630765"/>
              <a:gd name="connsiteX7" fmla="*/ 336550 w 1187450"/>
              <a:gd name="connsiteY7" fmla="*/ 1294215 h 1630765"/>
              <a:gd name="connsiteX8" fmla="*/ 419100 w 1187450"/>
              <a:gd name="connsiteY8" fmla="*/ 1338665 h 1630765"/>
              <a:gd name="connsiteX9" fmla="*/ 508000 w 1187450"/>
              <a:gd name="connsiteY9" fmla="*/ 1389465 h 1630765"/>
              <a:gd name="connsiteX10" fmla="*/ 577850 w 1187450"/>
              <a:gd name="connsiteY10" fmla="*/ 1503765 h 1630765"/>
              <a:gd name="connsiteX11" fmla="*/ 717550 w 1187450"/>
              <a:gd name="connsiteY11" fmla="*/ 1573615 h 1630765"/>
              <a:gd name="connsiteX12" fmla="*/ 869950 w 1187450"/>
              <a:gd name="connsiteY12" fmla="*/ 1599015 h 1630765"/>
              <a:gd name="connsiteX13" fmla="*/ 1187450 w 1187450"/>
              <a:gd name="connsiteY13" fmla="*/ 1624415 h 16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450" h="1630765">
                <a:moveTo>
                  <a:pt x="0" y="1630765"/>
                </a:moveTo>
                <a:cubicBezTo>
                  <a:pt x="13229" y="1452965"/>
                  <a:pt x="26458" y="1275165"/>
                  <a:pt x="38100" y="1110065"/>
                </a:cubicBezTo>
                <a:cubicBezTo>
                  <a:pt x="49742" y="944965"/>
                  <a:pt x="61383" y="760815"/>
                  <a:pt x="69850" y="640165"/>
                </a:cubicBezTo>
                <a:cubicBezTo>
                  <a:pt x="78317" y="519515"/>
                  <a:pt x="82550" y="492845"/>
                  <a:pt x="88900" y="386165"/>
                </a:cubicBezTo>
                <a:cubicBezTo>
                  <a:pt x="95250" y="279485"/>
                  <a:pt x="94192" y="4318"/>
                  <a:pt x="107950" y="85"/>
                </a:cubicBezTo>
                <a:cubicBezTo>
                  <a:pt x="121708" y="-4148"/>
                  <a:pt x="141817" y="150368"/>
                  <a:pt x="171450" y="360765"/>
                </a:cubicBezTo>
                <a:cubicBezTo>
                  <a:pt x="201083" y="571162"/>
                  <a:pt x="258233" y="1106890"/>
                  <a:pt x="285750" y="1262465"/>
                </a:cubicBezTo>
                <a:cubicBezTo>
                  <a:pt x="313267" y="1418040"/>
                  <a:pt x="314325" y="1281515"/>
                  <a:pt x="336550" y="1294215"/>
                </a:cubicBezTo>
                <a:cubicBezTo>
                  <a:pt x="358775" y="1306915"/>
                  <a:pt x="390525" y="1322790"/>
                  <a:pt x="419100" y="1338665"/>
                </a:cubicBezTo>
                <a:cubicBezTo>
                  <a:pt x="447675" y="1354540"/>
                  <a:pt x="481542" y="1361948"/>
                  <a:pt x="508000" y="1389465"/>
                </a:cubicBezTo>
                <a:cubicBezTo>
                  <a:pt x="534458" y="1416982"/>
                  <a:pt x="542925" y="1473073"/>
                  <a:pt x="577850" y="1503765"/>
                </a:cubicBezTo>
                <a:cubicBezTo>
                  <a:pt x="612775" y="1534457"/>
                  <a:pt x="668867" y="1557740"/>
                  <a:pt x="717550" y="1573615"/>
                </a:cubicBezTo>
                <a:cubicBezTo>
                  <a:pt x="766233" y="1589490"/>
                  <a:pt x="791633" y="1590548"/>
                  <a:pt x="869950" y="1599015"/>
                </a:cubicBezTo>
                <a:cubicBezTo>
                  <a:pt x="948267" y="1607482"/>
                  <a:pt x="1067858" y="1615948"/>
                  <a:pt x="1187450" y="1624415"/>
                </a:cubicBezTo>
              </a:path>
            </a:pathLst>
          </a:custGeom>
          <a:solidFill>
            <a:srgbClr val="95B3BE">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D9B60FCC-F16F-4A5E-B9CA-74949D0392C5}"/>
              </a:ext>
            </a:extLst>
          </p:cNvPr>
          <p:cNvSpPr/>
          <p:nvPr/>
        </p:nvSpPr>
        <p:spPr>
          <a:xfrm>
            <a:off x="1168437" y="2418026"/>
            <a:ext cx="2516353" cy="3630911"/>
          </a:xfrm>
          <a:custGeom>
            <a:avLst/>
            <a:gdLst>
              <a:gd name="connsiteX0" fmla="*/ 0 w 1895475"/>
              <a:gd name="connsiteY0" fmla="*/ 1622434 h 1622434"/>
              <a:gd name="connsiteX1" fmla="*/ 28575 w 1895475"/>
              <a:gd name="connsiteY1" fmla="*/ 1193809 h 1622434"/>
              <a:gd name="connsiteX2" fmla="*/ 47625 w 1895475"/>
              <a:gd name="connsiteY2" fmla="*/ 641359 h 1622434"/>
              <a:gd name="connsiteX3" fmla="*/ 85725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475" h="1622434">
                <a:moveTo>
                  <a:pt x="0" y="1622434"/>
                </a:moveTo>
                <a:cubicBezTo>
                  <a:pt x="10319" y="1489877"/>
                  <a:pt x="20638" y="1357321"/>
                  <a:pt x="28575" y="1193809"/>
                </a:cubicBezTo>
                <a:cubicBezTo>
                  <a:pt x="36512" y="1030297"/>
                  <a:pt x="42814" y="779471"/>
                  <a:pt x="47625" y="641359"/>
                </a:cubicBezTo>
                <a:cubicBezTo>
                  <a:pt x="52436" y="503247"/>
                  <a:pt x="47919" y="471496"/>
                  <a:pt x="57444" y="365134"/>
                </a:cubicBezTo>
                <a:cubicBezTo>
                  <a:pt x="66969" y="258772"/>
                  <a:pt x="93712" y="28584"/>
                  <a:pt x="104775" y="3184"/>
                </a:cubicBezTo>
                <a:cubicBezTo>
                  <a:pt x="115839" y="-22216"/>
                  <a:pt x="112713" y="109547"/>
                  <a:pt x="123825" y="212734"/>
                </a:cubicBezTo>
                <a:cubicBezTo>
                  <a:pt x="134937" y="315921"/>
                  <a:pt x="158750" y="508009"/>
                  <a:pt x="171450" y="622309"/>
                </a:cubicBezTo>
                <a:cubicBezTo>
                  <a:pt x="184150" y="736609"/>
                  <a:pt x="182563" y="782647"/>
                  <a:pt x="200025" y="898534"/>
                </a:cubicBezTo>
                <a:cubicBezTo>
                  <a:pt x="217487" y="1014421"/>
                  <a:pt x="234950" y="1214447"/>
                  <a:pt x="276225" y="1317634"/>
                </a:cubicBezTo>
                <a:cubicBezTo>
                  <a:pt x="317500" y="1420821"/>
                  <a:pt x="387350" y="1474797"/>
                  <a:pt x="447675" y="1517659"/>
                </a:cubicBezTo>
                <a:cubicBezTo>
                  <a:pt x="508000" y="1560521"/>
                  <a:pt x="547688" y="1563697"/>
                  <a:pt x="638175" y="1574809"/>
                </a:cubicBezTo>
                <a:cubicBezTo>
                  <a:pt x="728662" y="1585921"/>
                  <a:pt x="990600" y="1584334"/>
                  <a:pt x="990600" y="1584334"/>
                </a:cubicBezTo>
                <a:lnTo>
                  <a:pt x="1419225" y="1603384"/>
                </a:lnTo>
                <a:lnTo>
                  <a:pt x="1895475" y="1622434"/>
                </a:lnTo>
              </a:path>
            </a:pathLst>
          </a:cu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3316D0CD-3774-4320-9D19-29F0BD613FD5}"/>
              </a:ext>
            </a:extLst>
          </p:cNvPr>
          <p:cNvPicPr>
            <a:picLocks noChangeAspect="1"/>
          </p:cNvPicPr>
          <p:nvPr/>
        </p:nvPicPr>
        <p:blipFill>
          <a:blip r:embed="rId3"/>
          <a:stretch>
            <a:fillRect/>
          </a:stretch>
        </p:blipFill>
        <p:spPr>
          <a:xfrm>
            <a:off x="54609" y="47380"/>
            <a:ext cx="2309311" cy="2311911"/>
          </a:xfrm>
          <a:prstGeom prst="rect">
            <a:avLst/>
          </a:prstGeom>
        </p:spPr>
      </p:pic>
      <p:pic>
        <p:nvPicPr>
          <p:cNvPr id="43" name="Picture 42">
            <a:extLst>
              <a:ext uri="{FF2B5EF4-FFF2-40B4-BE49-F238E27FC236}">
                <a16:creationId xmlns:a16="http://schemas.microsoft.com/office/drawing/2014/main" id="{A8C933D3-361C-48E1-876B-3A7ACCFAA4EF}"/>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5" name="Freeform: Shape 44">
            <a:extLst>
              <a:ext uri="{FF2B5EF4-FFF2-40B4-BE49-F238E27FC236}">
                <a16:creationId xmlns:a16="http://schemas.microsoft.com/office/drawing/2014/main" id="{34D14A60-EE58-4FA2-8F77-DE97E0BA190A}"/>
              </a:ext>
            </a:extLst>
          </p:cNvPr>
          <p:cNvSpPr/>
          <p:nvPr/>
        </p:nvSpPr>
        <p:spPr>
          <a:xfrm>
            <a:off x="805947" y="2427932"/>
            <a:ext cx="1576408" cy="3669151"/>
          </a:xfrm>
          <a:custGeom>
            <a:avLst/>
            <a:gdLst>
              <a:gd name="connsiteX0" fmla="*/ 0 w 1187450"/>
              <a:gd name="connsiteY0" fmla="*/ 1638381 h 1638381"/>
              <a:gd name="connsiteX1" fmla="*/ 38100 w 1187450"/>
              <a:gd name="connsiteY1" fmla="*/ 1117681 h 1638381"/>
              <a:gd name="connsiteX2" fmla="*/ 69850 w 1187450"/>
              <a:gd name="connsiteY2" fmla="*/ 647781 h 1638381"/>
              <a:gd name="connsiteX3" fmla="*/ 88900 w 1187450"/>
              <a:gd name="connsiteY3" fmla="*/ 393781 h 1638381"/>
              <a:gd name="connsiteX4" fmla="*/ 107950 w 1187450"/>
              <a:gd name="connsiteY4" fmla="*/ 81 h 1638381"/>
              <a:gd name="connsiteX5" fmla="*/ 171450 w 1187450"/>
              <a:gd name="connsiteY5" fmla="*/ 368381 h 1638381"/>
              <a:gd name="connsiteX6" fmla="*/ 285750 w 1187450"/>
              <a:gd name="connsiteY6" fmla="*/ 1270081 h 1638381"/>
              <a:gd name="connsiteX7" fmla="*/ 336550 w 1187450"/>
              <a:gd name="connsiteY7" fmla="*/ 1301831 h 1638381"/>
              <a:gd name="connsiteX8" fmla="*/ 419100 w 1187450"/>
              <a:gd name="connsiteY8" fmla="*/ 1346281 h 1638381"/>
              <a:gd name="connsiteX9" fmla="*/ 508000 w 1187450"/>
              <a:gd name="connsiteY9" fmla="*/ 1397081 h 1638381"/>
              <a:gd name="connsiteX10" fmla="*/ 577850 w 1187450"/>
              <a:gd name="connsiteY10" fmla="*/ 1511381 h 1638381"/>
              <a:gd name="connsiteX11" fmla="*/ 717550 w 1187450"/>
              <a:gd name="connsiteY11" fmla="*/ 1581231 h 1638381"/>
              <a:gd name="connsiteX12" fmla="*/ 869950 w 1187450"/>
              <a:gd name="connsiteY12" fmla="*/ 1606631 h 1638381"/>
              <a:gd name="connsiteX13" fmla="*/ 1187450 w 1187450"/>
              <a:gd name="connsiteY13" fmla="*/ 1632031 h 1638381"/>
              <a:gd name="connsiteX0" fmla="*/ 0 w 1187450"/>
              <a:gd name="connsiteY0" fmla="*/ 1630765 h 1630765"/>
              <a:gd name="connsiteX1" fmla="*/ 38100 w 1187450"/>
              <a:gd name="connsiteY1" fmla="*/ 1110065 h 1630765"/>
              <a:gd name="connsiteX2" fmla="*/ 69850 w 1187450"/>
              <a:gd name="connsiteY2" fmla="*/ 640165 h 1630765"/>
              <a:gd name="connsiteX3" fmla="*/ 88900 w 1187450"/>
              <a:gd name="connsiteY3" fmla="*/ 386165 h 1630765"/>
              <a:gd name="connsiteX4" fmla="*/ 107950 w 1187450"/>
              <a:gd name="connsiteY4" fmla="*/ 85 h 1630765"/>
              <a:gd name="connsiteX5" fmla="*/ 171450 w 1187450"/>
              <a:gd name="connsiteY5" fmla="*/ 360765 h 1630765"/>
              <a:gd name="connsiteX6" fmla="*/ 285750 w 1187450"/>
              <a:gd name="connsiteY6" fmla="*/ 1262465 h 1630765"/>
              <a:gd name="connsiteX7" fmla="*/ 336550 w 1187450"/>
              <a:gd name="connsiteY7" fmla="*/ 1294215 h 1630765"/>
              <a:gd name="connsiteX8" fmla="*/ 419100 w 1187450"/>
              <a:gd name="connsiteY8" fmla="*/ 1338665 h 1630765"/>
              <a:gd name="connsiteX9" fmla="*/ 508000 w 1187450"/>
              <a:gd name="connsiteY9" fmla="*/ 1389465 h 1630765"/>
              <a:gd name="connsiteX10" fmla="*/ 577850 w 1187450"/>
              <a:gd name="connsiteY10" fmla="*/ 1503765 h 1630765"/>
              <a:gd name="connsiteX11" fmla="*/ 717550 w 1187450"/>
              <a:gd name="connsiteY11" fmla="*/ 1573615 h 1630765"/>
              <a:gd name="connsiteX12" fmla="*/ 869950 w 1187450"/>
              <a:gd name="connsiteY12" fmla="*/ 1599015 h 1630765"/>
              <a:gd name="connsiteX13" fmla="*/ 1187450 w 1187450"/>
              <a:gd name="connsiteY13" fmla="*/ 1624415 h 1630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87450" h="1630765">
                <a:moveTo>
                  <a:pt x="0" y="1630765"/>
                </a:moveTo>
                <a:cubicBezTo>
                  <a:pt x="13229" y="1452965"/>
                  <a:pt x="26458" y="1275165"/>
                  <a:pt x="38100" y="1110065"/>
                </a:cubicBezTo>
                <a:cubicBezTo>
                  <a:pt x="49742" y="944965"/>
                  <a:pt x="61383" y="760815"/>
                  <a:pt x="69850" y="640165"/>
                </a:cubicBezTo>
                <a:cubicBezTo>
                  <a:pt x="78317" y="519515"/>
                  <a:pt x="82550" y="492845"/>
                  <a:pt x="88900" y="386165"/>
                </a:cubicBezTo>
                <a:cubicBezTo>
                  <a:pt x="95250" y="279485"/>
                  <a:pt x="94192" y="4318"/>
                  <a:pt x="107950" y="85"/>
                </a:cubicBezTo>
                <a:cubicBezTo>
                  <a:pt x="121708" y="-4148"/>
                  <a:pt x="141817" y="150368"/>
                  <a:pt x="171450" y="360765"/>
                </a:cubicBezTo>
                <a:cubicBezTo>
                  <a:pt x="201083" y="571162"/>
                  <a:pt x="258233" y="1106890"/>
                  <a:pt x="285750" y="1262465"/>
                </a:cubicBezTo>
                <a:cubicBezTo>
                  <a:pt x="313267" y="1418040"/>
                  <a:pt x="314325" y="1281515"/>
                  <a:pt x="336550" y="1294215"/>
                </a:cubicBezTo>
                <a:cubicBezTo>
                  <a:pt x="358775" y="1306915"/>
                  <a:pt x="390525" y="1322790"/>
                  <a:pt x="419100" y="1338665"/>
                </a:cubicBezTo>
                <a:cubicBezTo>
                  <a:pt x="447675" y="1354540"/>
                  <a:pt x="481542" y="1361948"/>
                  <a:pt x="508000" y="1389465"/>
                </a:cubicBezTo>
                <a:cubicBezTo>
                  <a:pt x="534458" y="1416982"/>
                  <a:pt x="542925" y="1473073"/>
                  <a:pt x="577850" y="1503765"/>
                </a:cubicBezTo>
                <a:cubicBezTo>
                  <a:pt x="612775" y="1534457"/>
                  <a:pt x="668867" y="1557740"/>
                  <a:pt x="717550" y="1573615"/>
                </a:cubicBezTo>
                <a:cubicBezTo>
                  <a:pt x="766233" y="1589490"/>
                  <a:pt x="791633" y="1590548"/>
                  <a:pt x="869950" y="1599015"/>
                </a:cubicBezTo>
                <a:cubicBezTo>
                  <a:pt x="948267" y="1607482"/>
                  <a:pt x="1067858" y="1615948"/>
                  <a:pt x="1187450" y="1624415"/>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37782AC-B326-44A4-B52C-A9AF43B33568}"/>
              </a:ext>
            </a:extLst>
          </p:cNvPr>
          <p:cNvSpPr txBox="1"/>
          <p:nvPr/>
        </p:nvSpPr>
        <p:spPr>
          <a:xfrm>
            <a:off x="2382355" y="1039240"/>
            <a:ext cx="2606804" cy="461665"/>
          </a:xfrm>
          <a:prstGeom prst="rect">
            <a:avLst/>
          </a:prstGeom>
          <a:noFill/>
        </p:spPr>
        <p:txBody>
          <a:bodyPr wrap="none" rtlCol="0">
            <a:spAutoFit/>
          </a:bodyPr>
          <a:lstStyle/>
          <a:p>
            <a:r>
              <a:rPr lang="en-US" sz="2400" b="1" dirty="0"/>
              <a:t>CELEBRITY SUICIDE</a:t>
            </a:r>
            <a:endParaRPr lang="en-CA" sz="2400" b="1" dirty="0"/>
          </a:p>
        </p:txBody>
      </p:sp>
      <p:grpSp>
        <p:nvGrpSpPr>
          <p:cNvPr id="46" name="Group 45">
            <a:extLst>
              <a:ext uri="{FF2B5EF4-FFF2-40B4-BE49-F238E27FC236}">
                <a16:creationId xmlns:a16="http://schemas.microsoft.com/office/drawing/2014/main" id="{603F0D80-0919-46FB-A3C3-8DF9F00D81AE}"/>
              </a:ext>
            </a:extLst>
          </p:cNvPr>
          <p:cNvGrpSpPr/>
          <p:nvPr/>
        </p:nvGrpSpPr>
        <p:grpSpPr>
          <a:xfrm>
            <a:off x="332459" y="2254830"/>
            <a:ext cx="11835858" cy="4153874"/>
            <a:chOff x="332459" y="2254830"/>
            <a:chExt cx="11835858" cy="4153874"/>
          </a:xfrm>
        </p:grpSpPr>
        <p:sp>
          <p:nvSpPr>
            <p:cNvPr id="47" name="TextBox 46">
              <a:extLst>
                <a:ext uri="{FF2B5EF4-FFF2-40B4-BE49-F238E27FC236}">
                  <a16:creationId xmlns:a16="http://schemas.microsoft.com/office/drawing/2014/main" id="{E200A9C1-4A4D-4FD5-B752-10EFD0EE0048}"/>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8" name="TextBox 47">
              <a:extLst>
                <a:ext uri="{FF2B5EF4-FFF2-40B4-BE49-F238E27FC236}">
                  <a16:creationId xmlns:a16="http://schemas.microsoft.com/office/drawing/2014/main" id="{DA9C27A7-8A56-42BB-9EEF-6D963D3BF609}"/>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9" name="TextBox 48">
              <a:extLst>
                <a:ext uri="{FF2B5EF4-FFF2-40B4-BE49-F238E27FC236}">
                  <a16:creationId xmlns:a16="http://schemas.microsoft.com/office/drawing/2014/main" id="{60A379D4-7BE0-428B-AC59-1B68DFCEBAE1}"/>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50" name="TextBox 49">
              <a:extLst>
                <a:ext uri="{FF2B5EF4-FFF2-40B4-BE49-F238E27FC236}">
                  <a16:creationId xmlns:a16="http://schemas.microsoft.com/office/drawing/2014/main" id="{F9071C1E-E559-463C-A7DA-2D8DA28A6D75}"/>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51" name="TextBox 50">
              <a:extLst>
                <a:ext uri="{FF2B5EF4-FFF2-40B4-BE49-F238E27FC236}">
                  <a16:creationId xmlns:a16="http://schemas.microsoft.com/office/drawing/2014/main" id="{1D95918D-00D2-4A7C-B1FB-DC9CFB195DE5}"/>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52" name="TextBox 51">
              <a:extLst>
                <a:ext uri="{FF2B5EF4-FFF2-40B4-BE49-F238E27FC236}">
                  <a16:creationId xmlns:a16="http://schemas.microsoft.com/office/drawing/2014/main" id="{DF5D05A0-53EC-4E2B-BF84-D168DD4EFE62}"/>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53" name="Straight Connector 52">
              <a:extLst>
                <a:ext uri="{FF2B5EF4-FFF2-40B4-BE49-F238E27FC236}">
                  <a16:creationId xmlns:a16="http://schemas.microsoft.com/office/drawing/2014/main" id="{4A258981-1AF2-4CD8-BD34-69C6E74B4306}"/>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B6D3F9-E690-43BF-9990-DD163BC18C99}"/>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B399F9A-0A3D-45C7-BE3B-D4E520A36F71}"/>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D839E9-2F9D-468C-BAEF-1E85A701D1C9}"/>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20461ADD-A893-46E8-A205-BAEAA7D9E085}"/>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1827421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par>
                                <p:cTn id="12" presetID="22" presetClass="exit" presetSubtype="1" fill="hold" grpId="0" nodeType="withEffect">
                                  <p:stCondLst>
                                    <p:cond delay="0"/>
                                  </p:stCondLst>
                                  <p:childTnLst>
                                    <p:animEffect transition="out" filter="wipe(up)">
                                      <p:cBhvr>
                                        <p:cTn id="13" dur="1000"/>
                                        <p:tgtEl>
                                          <p:spTgt spid="45"/>
                                        </p:tgtEl>
                                      </p:cBhvr>
                                    </p:animEffect>
                                    <p:set>
                                      <p:cBhvr>
                                        <p:cTn id="14" dur="1" fill="hold">
                                          <p:stCondLst>
                                            <p:cond delay="999"/>
                                          </p:stCondLst>
                                        </p:cTn>
                                        <p:tgtEl>
                                          <p:spTgt spid="45"/>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down)">
                                      <p:cBhvr>
                                        <p:cTn id="17" dur="1000"/>
                                        <p:tgtEl>
                                          <p:spTgt spid="64"/>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4" grpId="0" animBg="1"/>
      <p:bldP spid="45" grpId="0" animBg="1"/>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Shape 76">
            <a:extLst>
              <a:ext uri="{FF2B5EF4-FFF2-40B4-BE49-F238E27FC236}">
                <a16:creationId xmlns:a16="http://schemas.microsoft.com/office/drawing/2014/main" id="{8F9A83D3-0D60-4BBE-BD6D-4F91377E7756}"/>
              </a:ext>
            </a:extLst>
          </p:cNvPr>
          <p:cNvSpPr/>
          <p:nvPr/>
        </p:nvSpPr>
        <p:spPr>
          <a:xfrm>
            <a:off x="1168437" y="3596967"/>
            <a:ext cx="2516353" cy="2482512"/>
          </a:xfrm>
          <a:custGeom>
            <a:avLst/>
            <a:gdLst>
              <a:gd name="connsiteX0" fmla="*/ 0 w 1895475"/>
              <a:gd name="connsiteY0" fmla="*/ 1622434 h 1622434"/>
              <a:gd name="connsiteX1" fmla="*/ 28575 w 1895475"/>
              <a:gd name="connsiteY1" fmla="*/ 1193809 h 1622434"/>
              <a:gd name="connsiteX2" fmla="*/ 47625 w 1895475"/>
              <a:gd name="connsiteY2" fmla="*/ 641359 h 1622434"/>
              <a:gd name="connsiteX3" fmla="*/ 85725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475" h="1622434">
                <a:moveTo>
                  <a:pt x="0" y="1622434"/>
                </a:moveTo>
                <a:cubicBezTo>
                  <a:pt x="10319" y="1489877"/>
                  <a:pt x="20638" y="1357321"/>
                  <a:pt x="28575" y="1193809"/>
                </a:cubicBezTo>
                <a:cubicBezTo>
                  <a:pt x="36512" y="1030297"/>
                  <a:pt x="42814" y="779471"/>
                  <a:pt x="47625" y="641359"/>
                </a:cubicBezTo>
                <a:cubicBezTo>
                  <a:pt x="52436" y="503247"/>
                  <a:pt x="47919" y="471496"/>
                  <a:pt x="57444" y="365134"/>
                </a:cubicBezTo>
                <a:cubicBezTo>
                  <a:pt x="66969" y="258772"/>
                  <a:pt x="93712" y="28584"/>
                  <a:pt x="104775" y="3184"/>
                </a:cubicBezTo>
                <a:cubicBezTo>
                  <a:pt x="115839" y="-22216"/>
                  <a:pt x="112713" y="109547"/>
                  <a:pt x="123825" y="212734"/>
                </a:cubicBezTo>
                <a:cubicBezTo>
                  <a:pt x="134937" y="315921"/>
                  <a:pt x="158750" y="508009"/>
                  <a:pt x="171450" y="622309"/>
                </a:cubicBezTo>
                <a:cubicBezTo>
                  <a:pt x="184150" y="736609"/>
                  <a:pt x="182563" y="782647"/>
                  <a:pt x="200025" y="898534"/>
                </a:cubicBezTo>
                <a:cubicBezTo>
                  <a:pt x="217487" y="1014421"/>
                  <a:pt x="234950" y="1214447"/>
                  <a:pt x="276225" y="1317634"/>
                </a:cubicBezTo>
                <a:cubicBezTo>
                  <a:pt x="317500" y="1420821"/>
                  <a:pt x="387350" y="1474797"/>
                  <a:pt x="447675" y="1517659"/>
                </a:cubicBezTo>
                <a:cubicBezTo>
                  <a:pt x="508000" y="1560521"/>
                  <a:pt x="547688" y="1563697"/>
                  <a:pt x="638175" y="1574809"/>
                </a:cubicBezTo>
                <a:cubicBezTo>
                  <a:pt x="728662" y="1585921"/>
                  <a:pt x="990600" y="1584334"/>
                  <a:pt x="990600" y="1584334"/>
                </a:cubicBezTo>
                <a:lnTo>
                  <a:pt x="1419225" y="1603384"/>
                </a:lnTo>
                <a:lnTo>
                  <a:pt x="1895475" y="1622434"/>
                </a:lnTo>
              </a:path>
            </a:pathLst>
          </a:custGeom>
          <a:solidFill>
            <a:srgbClr val="000000">
              <a:alpha val="2902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D4458798-0AA4-451E-BEC3-907986AF7A09}"/>
              </a:ext>
            </a:extLst>
          </p:cNvPr>
          <p:cNvSpPr/>
          <p:nvPr/>
        </p:nvSpPr>
        <p:spPr>
          <a:xfrm>
            <a:off x="741940" y="2416384"/>
            <a:ext cx="5873956" cy="3663437"/>
          </a:xfrm>
          <a:custGeom>
            <a:avLst/>
            <a:gdLst>
              <a:gd name="connsiteX0" fmla="*/ 0 w 4549140"/>
              <a:gd name="connsiteY0" fmla="*/ 1562237 h 1638437"/>
              <a:gd name="connsiteX1" fmla="*/ 175260 w 4549140"/>
              <a:gd name="connsiteY1" fmla="*/ 1577477 h 1638437"/>
              <a:gd name="connsiteX2" fmla="*/ 274320 w 4549140"/>
              <a:gd name="connsiteY2" fmla="*/ 1539377 h 1638437"/>
              <a:gd name="connsiteX3" fmla="*/ 441960 w 4549140"/>
              <a:gd name="connsiteY3" fmla="*/ 1524137 h 1638437"/>
              <a:gd name="connsiteX4" fmla="*/ 708660 w 4549140"/>
              <a:gd name="connsiteY4" fmla="*/ 1455557 h 1638437"/>
              <a:gd name="connsiteX5" fmla="*/ 807720 w 4549140"/>
              <a:gd name="connsiteY5" fmla="*/ 1257437 h 1638437"/>
              <a:gd name="connsiteX6" fmla="*/ 914400 w 4549140"/>
              <a:gd name="connsiteY6" fmla="*/ 724037 h 1638437"/>
              <a:gd name="connsiteX7" fmla="*/ 998220 w 4549140"/>
              <a:gd name="connsiteY7" fmla="*/ 388757 h 1638437"/>
              <a:gd name="connsiteX8" fmla="*/ 1089660 w 4549140"/>
              <a:gd name="connsiteY8" fmla="*/ 251597 h 1638437"/>
              <a:gd name="connsiteX9" fmla="*/ 1150620 w 4549140"/>
              <a:gd name="connsiteY9" fmla="*/ 213497 h 1638437"/>
              <a:gd name="connsiteX10" fmla="*/ 1181100 w 4549140"/>
              <a:gd name="connsiteY10" fmla="*/ 183017 h 1638437"/>
              <a:gd name="connsiteX11" fmla="*/ 1211580 w 4549140"/>
              <a:gd name="connsiteY11" fmla="*/ 274457 h 1638437"/>
              <a:gd name="connsiteX12" fmla="*/ 1257300 w 4549140"/>
              <a:gd name="connsiteY12" fmla="*/ 510677 h 1638437"/>
              <a:gd name="connsiteX13" fmla="*/ 1356360 w 4549140"/>
              <a:gd name="connsiteY13" fmla="*/ 548777 h 1638437"/>
              <a:gd name="connsiteX14" fmla="*/ 1432560 w 4549140"/>
              <a:gd name="connsiteY14" fmla="*/ 503057 h 1638437"/>
              <a:gd name="connsiteX15" fmla="*/ 1539240 w 4549140"/>
              <a:gd name="connsiteY15" fmla="*/ 442097 h 1638437"/>
              <a:gd name="connsiteX16" fmla="*/ 1623060 w 4549140"/>
              <a:gd name="connsiteY16" fmla="*/ 388757 h 1638437"/>
              <a:gd name="connsiteX17" fmla="*/ 1714500 w 4549140"/>
              <a:gd name="connsiteY17" fmla="*/ 312557 h 1638437"/>
              <a:gd name="connsiteX18" fmla="*/ 1821180 w 4549140"/>
              <a:gd name="connsiteY18" fmla="*/ 358277 h 1638437"/>
              <a:gd name="connsiteX19" fmla="*/ 1897380 w 4549140"/>
              <a:gd name="connsiteY19" fmla="*/ 297317 h 1638437"/>
              <a:gd name="connsiteX20" fmla="*/ 2004060 w 4549140"/>
              <a:gd name="connsiteY20" fmla="*/ 274457 h 1638437"/>
              <a:gd name="connsiteX21" fmla="*/ 2103120 w 4549140"/>
              <a:gd name="connsiteY21" fmla="*/ 30617 h 1638437"/>
              <a:gd name="connsiteX22" fmla="*/ 2164080 w 4549140"/>
              <a:gd name="connsiteY22" fmla="*/ 221117 h 1638437"/>
              <a:gd name="connsiteX23" fmla="*/ 2194560 w 4549140"/>
              <a:gd name="connsiteY23" fmla="*/ 297317 h 1638437"/>
              <a:gd name="connsiteX24" fmla="*/ 2286000 w 4549140"/>
              <a:gd name="connsiteY24" fmla="*/ 1021217 h 1638437"/>
              <a:gd name="connsiteX25" fmla="*/ 2339340 w 4549140"/>
              <a:gd name="connsiteY25" fmla="*/ 655457 h 1638437"/>
              <a:gd name="connsiteX26" fmla="*/ 2346960 w 4549140"/>
              <a:gd name="connsiteY26" fmla="*/ 388757 h 1638437"/>
              <a:gd name="connsiteX27" fmla="*/ 2385060 w 4549140"/>
              <a:gd name="connsiteY27" fmla="*/ 243977 h 1638437"/>
              <a:gd name="connsiteX28" fmla="*/ 2461260 w 4549140"/>
              <a:gd name="connsiteY28" fmla="*/ 137297 h 1638437"/>
              <a:gd name="connsiteX29" fmla="*/ 2560320 w 4549140"/>
              <a:gd name="connsiteY29" fmla="*/ 274457 h 1638437"/>
              <a:gd name="connsiteX30" fmla="*/ 2644140 w 4549140"/>
              <a:gd name="connsiteY30" fmla="*/ 190637 h 1638437"/>
              <a:gd name="connsiteX31" fmla="*/ 2697480 w 4549140"/>
              <a:gd name="connsiteY31" fmla="*/ 510677 h 1638437"/>
              <a:gd name="connsiteX32" fmla="*/ 2727960 w 4549140"/>
              <a:gd name="connsiteY32" fmla="*/ 975497 h 1638437"/>
              <a:gd name="connsiteX33" fmla="*/ 2834640 w 4549140"/>
              <a:gd name="connsiteY33" fmla="*/ 1249817 h 1638437"/>
              <a:gd name="connsiteX34" fmla="*/ 2849880 w 4549140"/>
              <a:gd name="connsiteY34" fmla="*/ 876437 h 1638437"/>
              <a:gd name="connsiteX35" fmla="*/ 2903220 w 4549140"/>
              <a:gd name="connsiteY35" fmla="*/ 350657 h 1638437"/>
              <a:gd name="connsiteX36" fmla="*/ 2918460 w 4549140"/>
              <a:gd name="connsiteY36" fmla="*/ 266837 h 1638437"/>
              <a:gd name="connsiteX37" fmla="*/ 3009900 w 4549140"/>
              <a:gd name="connsiteY37" fmla="*/ 137 h 1638437"/>
              <a:gd name="connsiteX38" fmla="*/ 3025140 w 4549140"/>
              <a:gd name="connsiteY38" fmla="*/ 304937 h 1638437"/>
              <a:gd name="connsiteX39" fmla="*/ 3093720 w 4549140"/>
              <a:gd name="connsiteY39" fmla="*/ 1051697 h 1638437"/>
              <a:gd name="connsiteX40" fmla="*/ 3192780 w 4549140"/>
              <a:gd name="connsiteY40" fmla="*/ 1257437 h 1638437"/>
              <a:gd name="connsiteX41" fmla="*/ 3208020 w 4549140"/>
              <a:gd name="connsiteY41" fmla="*/ 1105037 h 1638437"/>
              <a:gd name="connsiteX42" fmla="*/ 3253740 w 4549140"/>
              <a:gd name="connsiteY42" fmla="*/ 754517 h 1638437"/>
              <a:gd name="connsiteX43" fmla="*/ 3375660 w 4549140"/>
              <a:gd name="connsiteY43" fmla="*/ 205877 h 1638437"/>
              <a:gd name="connsiteX44" fmla="*/ 3413760 w 4549140"/>
              <a:gd name="connsiteY44" fmla="*/ 647837 h 1638437"/>
              <a:gd name="connsiteX45" fmla="*/ 3451860 w 4549140"/>
              <a:gd name="connsiteY45" fmla="*/ 1135517 h 1638437"/>
              <a:gd name="connsiteX46" fmla="*/ 3459480 w 4549140"/>
              <a:gd name="connsiteY46" fmla="*/ 1272677 h 1638437"/>
              <a:gd name="connsiteX47" fmla="*/ 3543300 w 4549140"/>
              <a:gd name="connsiteY47" fmla="*/ 1394597 h 1638437"/>
              <a:gd name="connsiteX48" fmla="*/ 3596640 w 4549140"/>
              <a:gd name="connsiteY48" fmla="*/ 1226957 h 1638437"/>
              <a:gd name="connsiteX49" fmla="*/ 3649980 w 4549140"/>
              <a:gd name="connsiteY49" fmla="*/ 952637 h 1638437"/>
              <a:gd name="connsiteX50" fmla="*/ 3733800 w 4549140"/>
              <a:gd name="connsiteY50" fmla="*/ 53477 h 1638437"/>
              <a:gd name="connsiteX51" fmla="*/ 3779520 w 4549140"/>
              <a:gd name="connsiteY51" fmla="*/ 609737 h 1638437"/>
              <a:gd name="connsiteX52" fmla="*/ 3817620 w 4549140"/>
              <a:gd name="connsiteY52" fmla="*/ 1226957 h 1638437"/>
              <a:gd name="connsiteX53" fmla="*/ 3832860 w 4549140"/>
              <a:gd name="connsiteY53" fmla="*/ 1440317 h 1638437"/>
              <a:gd name="connsiteX54" fmla="*/ 3924300 w 4549140"/>
              <a:gd name="connsiteY54" fmla="*/ 1577477 h 1638437"/>
              <a:gd name="connsiteX55" fmla="*/ 4099560 w 4549140"/>
              <a:gd name="connsiteY55" fmla="*/ 1615577 h 1638437"/>
              <a:gd name="connsiteX56" fmla="*/ 4358640 w 4549140"/>
              <a:gd name="connsiteY56" fmla="*/ 1615577 h 1638437"/>
              <a:gd name="connsiteX57" fmla="*/ 4549140 w 4549140"/>
              <a:gd name="connsiteY57" fmla="*/ 1638437 h 1638437"/>
              <a:gd name="connsiteX0" fmla="*/ 0 w 4615128"/>
              <a:gd name="connsiteY0" fmla="*/ 1628225 h 1638437"/>
              <a:gd name="connsiteX1" fmla="*/ 241248 w 4615128"/>
              <a:gd name="connsiteY1" fmla="*/ 1577477 h 1638437"/>
              <a:gd name="connsiteX2" fmla="*/ 340308 w 4615128"/>
              <a:gd name="connsiteY2" fmla="*/ 1539377 h 1638437"/>
              <a:gd name="connsiteX3" fmla="*/ 507948 w 4615128"/>
              <a:gd name="connsiteY3" fmla="*/ 1524137 h 1638437"/>
              <a:gd name="connsiteX4" fmla="*/ 774648 w 4615128"/>
              <a:gd name="connsiteY4" fmla="*/ 1455557 h 1638437"/>
              <a:gd name="connsiteX5" fmla="*/ 873708 w 4615128"/>
              <a:gd name="connsiteY5" fmla="*/ 1257437 h 1638437"/>
              <a:gd name="connsiteX6" fmla="*/ 980388 w 4615128"/>
              <a:gd name="connsiteY6" fmla="*/ 724037 h 1638437"/>
              <a:gd name="connsiteX7" fmla="*/ 1064208 w 4615128"/>
              <a:gd name="connsiteY7" fmla="*/ 388757 h 1638437"/>
              <a:gd name="connsiteX8" fmla="*/ 1155648 w 4615128"/>
              <a:gd name="connsiteY8" fmla="*/ 251597 h 1638437"/>
              <a:gd name="connsiteX9" fmla="*/ 1216608 w 4615128"/>
              <a:gd name="connsiteY9" fmla="*/ 213497 h 1638437"/>
              <a:gd name="connsiteX10" fmla="*/ 1247088 w 4615128"/>
              <a:gd name="connsiteY10" fmla="*/ 183017 h 1638437"/>
              <a:gd name="connsiteX11" fmla="*/ 1277568 w 4615128"/>
              <a:gd name="connsiteY11" fmla="*/ 274457 h 1638437"/>
              <a:gd name="connsiteX12" fmla="*/ 1323288 w 4615128"/>
              <a:gd name="connsiteY12" fmla="*/ 510677 h 1638437"/>
              <a:gd name="connsiteX13" fmla="*/ 1422348 w 4615128"/>
              <a:gd name="connsiteY13" fmla="*/ 548777 h 1638437"/>
              <a:gd name="connsiteX14" fmla="*/ 1498548 w 4615128"/>
              <a:gd name="connsiteY14" fmla="*/ 503057 h 1638437"/>
              <a:gd name="connsiteX15" fmla="*/ 1605228 w 4615128"/>
              <a:gd name="connsiteY15" fmla="*/ 442097 h 1638437"/>
              <a:gd name="connsiteX16" fmla="*/ 1689048 w 4615128"/>
              <a:gd name="connsiteY16" fmla="*/ 388757 h 1638437"/>
              <a:gd name="connsiteX17" fmla="*/ 1780488 w 4615128"/>
              <a:gd name="connsiteY17" fmla="*/ 312557 h 1638437"/>
              <a:gd name="connsiteX18" fmla="*/ 1887168 w 4615128"/>
              <a:gd name="connsiteY18" fmla="*/ 358277 h 1638437"/>
              <a:gd name="connsiteX19" fmla="*/ 1963368 w 4615128"/>
              <a:gd name="connsiteY19" fmla="*/ 297317 h 1638437"/>
              <a:gd name="connsiteX20" fmla="*/ 2070048 w 4615128"/>
              <a:gd name="connsiteY20" fmla="*/ 274457 h 1638437"/>
              <a:gd name="connsiteX21" fmla="*/ 2169108 w 4615128"/>
              <a:gd name="connsiteY21" fmla="*/ 30617 h 1638437"/>
              <a:gd name="connsiteX22" fmla="*/ 2230068 w 4615128"/>
              <a:gd name="connsiteY22" fmla="*/ 221117 h 1638437"/>
              <a:gd name="connsiteX23" fmla="*/ 2260548 w 4615128"/>
              <a:gd name="connsiteY23" fmla="*/ 297317 h 1638437"/>
              <a:gd name="connsiteX24" fmla="*/ 2351988 w 4615128"/>
              <a:gd name="connsiteY24" fmla="*/ 1021217 h 1638437"/>
              <a:gd name="connsiteX25" fmla="*/ 2405328 w 4615128"/>
              <a:gd name="connsiteY25" fmla="*/ 655457 h 1638437"/>
              <a:gd name="connsiteX26" fmla="*/ 2412948 w 4615128"/>
              <a:gd name="connsiteY26" fmla="*/ 388757 h 1638437"/>
              <a:gd name="connsiteX27" fmla="*/ 2451048 w 4615128"/>
              <a:gd name="connsiteY27" fmla="*/ 243977 h 1638437"/>
              <a:gd name="connsiteX28" fmla="*/ 2527248 w 4615128"/>
              <a:gd name="connsiteY28" fmla="*/ 137297 h 1638437"/>
              <a:gd name="connsiteX29" fmla="*/ 2626308 w 4615128"/>
              <a:gd name="connsiteY29" fmla="*/ 274457 h 1638437"/>
              <a:gd name="connsiteX30" fmla="*/ 2710128 w 4615128"/>
              <a:gd name="connsiteY30" fmla="*/ 190637 h 1638437"/>
              <a:gd name="connsiteX31" fmla="*/ 2763468 w 4615128"/>
              <a:gd name="connsiteY31" fmla="*/ 510677 h 1638437"/>
              <a:gd name="connsiteX32" fmla="*/ 2793948 w 4615128"/>
              <a:gd name="connsiteY32" fmla="*/ 975497 h 1638437"/>
              <a:gd name="connsiteX33" fmla="*/ 2900628 w 4615128"/>
              <a:gd name="connsiteY33" fmla="*/ 1249817 h 1638437"/>
              <a:gd name="connsiteX34" fmla="*/ 2915868 w 4615128"/>
              <a:gd name="connsiteY34" fmla="*/ 876437 h 1638437"/>
              <a:gd name="connsiteX35" fmla="*/ 2969208 w 4615128"/>
              <a:gd name="connsiteY35" fmla="*/ 350657 h 1638437"/>
              <a:gd name="connsiteX36" fmla="*/ 2984448 w 4615128"/>
              <a:gd name="connsiteY36" fmla="*/ 266837 h 1638437"/>
              <a:gd name="connsiteX37" fmla="*/ 3075888 w 4615128"/>
              <a:gd name="connsiteY37" fmla="*/ 137 h 1638437"/>
              <a:gd name="connsiteX38" fmla="*/ 3091128 w 4615128"/>
              <a:gd name="connsiteY38" fmla="*/ 304937 h 1638437"/>
              <a:gd name="connsiteX39" fmla="*/ 3159708 w 4615128"/>
              <a:gd name="connsiteY39" fmla="*/ 1051697 h 1638437"/>
              <a:gd name="connsiteX40" fmla="*/ 3258768 w 4615128"/>
              <a:gd name="connsiteY40" fmla="*/ 1257437 h 1638437"/>
              <a:gd name="connsiteX41" fmla="*/ 3274008 w 4615128"/>
              <a:gd name="connsiteY41" fmla="*/ 1105037 h 1638437"/>
              <a:gd name="connsiteX42" fmla="*/ 3319728 w 4615128"/>
              <a:gd name="connsiteY42" fmla="*/ 754517 h 1638437"/>
              <a:gd name="connsiteX43" fmla="*/ 3441648 w 4615128"/>
              <a:gd name="connsiteY43" fmla="*/ 205877 h 1638437"/>
              <a:gd name="connsiteX44" fmla="*/ 3479748 w 4615128"/>
              <a:gd name="connsiteY44" fmla="*/ 647837 h 1638437"/>
              <a:gd name="connsiteX45" fmla="*/ 3517848 w 4615128"/>
              <a:gd name="connsiteY45" fmla="*/ 1135517 h 1638437"/>
              <a:gd name="connsiteX46" fmla="*/ 3525468 w 4615128"/>
              <a:gd name="connsiteY46" fmla="*/ 1272677 h 1638437"/>
              <a:gd name="connsiteX47" fmla="*/ 3609288 w 4615128"/>
              <a:gd name="connsiteY47" fmla="*/ 1394597 h 1638437"/>
              <a:gd name="connsiteX48" fmla="*/ 3662628 w 4615128"/>
              <a:gd name="connsiteY48" fmla="*/ 1226957 h 1638437"/>
              <a:gd name="connsiteX49" fmla="*/ 3715968 w 4615128"/>
              <a:gd name="connsiteY49" fmla="*/ 952637 h 1638437"/>
              <a:gd name="connsiteX50" fmla="*/ 3799788 w 4615128"/>
              <a:gd name="connsiteY50" fmla="*/ 53477 h 1638437"/>
              <a:gd name="connsiteX51" fmla="*/ 3845508 w 4615128"/>
              <a:gd name="connsiteY51" fmla="*/ 609737 h 1638437"/>
              <a:gd name="connsiteX52" fmla="*/ 3883608 w 4615128"/>
              <a:gd name="connsiteY52" fmla="*/ 1226957 h 1638437"/>
              <a:gd name="connsiteX53" fmla="*/ 3898848 w 4615128"/>
              <a:gd name="connsiteY53" fmla="*/ 1440317 h 1638437"/>
              <a:gd name="connsiteX54" fmla="*/ 3990288 w 4615128"/>
              <a:gd name="connsiteY54" fmla="*/ 1577477 h 1638437"/>
              <a:gd name="connsiteX55" fmla="*/ 4165548 w 4615128"/>
              <a:gd name="connsiteY55" fmla="*/ 1615577 h 1638437"/>
              <a:gd name="connsiteX56" fmla="*/ 4424628 w 4615128"/>
              <a:gd name="connsiteY56" fmla="*/ 1615577 h 1638437"/>
              <a:gd name="connsiteX57" fmla="*/ 4615128 w 4615128"/>
              <a:gd name="connsiteY57" fmla="*/ 1638437 h 1638437"/>
              <a:gd name="connsiteX0" fmla="*/ 5 w 4615133"/>
              <a:gd name="connsiteY0" fmla="*/ 1628225 h 1638437"/>
              <a:gd name="connsiteX1" fmla="*/ 241253 w 4615133"/>
              <a:gd name="connsiteY1" fmla="*/ 1577477 h 1638437"/>
              <a:gd name="connsiteX2" fmla="*/ 340313 w 4615133"/>
              <a:gd name="connsiteY2" fmla="*/ 1539377 h 1638437"/>
              <a:gd name="connsiteX3" fmla="*/ 507953 w 4615133"/>
              <a:gd name="connsiteY3" fmla="*/ 1524137 h 1638437"/>
              <a:gd name="connsiteX4" fmla="*/ 774653 w 4615133"/>
              <a:gd name="connsiteY4" fmla="*/ 1455557 h 1638437"/>
              <a:gd name="connsiteX5" fmla="*/ 873713 w 4615133"/>
              <a:gd name="connsiteY5" fmla="*/ 1257437 h 1638437"/>
              <a:gd name="connsiteX6" fmla="*/ 980393 w 4615133"/>
              <a:gd name="connsiteY6" fmla="*/ 724037 h 1638437"/>
              <a:gd name="connsiteX7" fmla="*/ 1064213 w 4615133"/>
              <a:gd name="connsiteY7" fmla="*/ 388757 h 1638437"/>
              <a:gd name="connsiteX8" fmla="*/ 1155653 w 4615133"/>
              <a:gd name="connsiteY8" fmla="*/ 251597 h 1638437"/>
              <a:gd name="connsiteX9" fmla="*/ 1216613 w 4615133"/>
              <a:gd name="connsiteY9" fmla="*/ 213497 h 1638437"/>
              <a:gd name="connsiteX10" fmla="*/ 1247093 w 4615133"/>
              <a:gd name="connsiteY10" fmla="*/ 183017 h 1638437"/>
              <a:gd name="connsiteX11" fmla="*/ 1277573 w 4615133"/>
              <a:gd name="connsiteY11" fmla="*/ 274457 h 1638437"/>
              <a:gd name="connsiteX12" fmla="*/ 1323293 w 4615133"/>
              <a:gd name="connsiteY12" fmla="*/ 510677 h 1638437"/>
              <a:gd name="connsiteX13" fmla="*/ 1422353 w 4615133"/>
              <a:gd name="connsiteY13" fmla="*/ 548777 h 1638437"/>
              <a:gd name="connsiteX14" fmla="*/ 1498553 w 4615133"/>
              <a:gd name="connsiteY14" fmla="*/ 503057 h 1638437"/>
              <a:gd name="connsiteX15" fmla="*/ 1605233 w 4615133"/>
              <a:gd name="connsiteY15" fmla="*/ 442097 h 1638437"/>
              <a:gd name="connsiteX16" fmla="*/ 1689053 w 4615133"/>
              <a:gd name="connsiteY16" fmla="*/ 388757 h 1638437"/>
              <a:gd name="connsiteX17" fmla="*/ 1780493 w 4615133"/>
              <a:gd name="connsiteY17" fmla="*/ 312557 h 1638437"/>
              <a:gd name="connsiteX18" fmla="*/ 1887173 w 4615133"/>
              <a:gd name="connsiteY18" fmla="*/ 358277 h 1638437"/>
              <a:gd name="connsiteX19" fmla="*/ 1963373 w 4615133"/>
              <a:gd name="connsiteY19" fmla="*/ 297317 h 1638437"/>
              <a:gd name="connsiteX20" fmla="*/ 2070053 w 4615133"/>
              <a:gd name="connsiteY20" fmla="*/ 274457 h 1638437"/>
              <a:gd name="connsiteX21" fmla="*/ 2169113 w 4615133"/>
              <a:gd name="connsiteY21" fmla="*/ 30617 h 1638437"/>
              <a:gd name="connsiteX22" fmla="*/ 2230073 w 4615133"/>
              <a:gd name="connsiteY22" fmla="*/ 221117 h 1638437"/>
              <a:gd name="connsiteX23" fmla="*/ 2260553 w 4615133"/>
              <a:gd name="connsiteY23" fmla="*/ 297317 h 1638437"/>
              <a:gd name="connsiteX24" fmla="*/ 2351993 w 4615133"/>
              <a:gd name="connsiteY24" fmla="*/ 1021217 h 1638437"/>
              <a:gd name="connsiteX25" fmla="*/ 2405333 w 4615133"/>
              <a:gd name="connsiteY25" fmla="*/ 655457 h 1638437"/>
              <a:gd name="connsiteX26" fmla="*/ 2412953 w 4615133"/>
              <a:gd name="connsiteY26" fmla="*/ 388757 h 1638437"/>
              <a:gd name="connsiteX27" fmla="*/ 2451053 w 4615133"/>
              <a:gd name="connsiteY27" fmla="*/ 243977 h 1638437"/>
              <a:gd name="connsiteX28" fmla="*/ 2527253 w 4615133"/>
              <a:gd name="connsiteY28" fmla="*/ 137297 h 1638437"/>
              <a:gd name="connsiteX29" fmla="*/ 2626313 w 4615133"/>
              <a:gd name="connsiteY29" fmla="*/ 274457 h 1638437"/>
              <a:gd name="connsiteX30" fmla="*/ 2710133 w 4615133"/>
              <a:gd name="connsiteY30" fmla="*/ 190637 h 1638437"/>
              <a:gd name="connsiteX31" fmla="*/ 2763473 w 4615133"/>
              <a:gd name="connsiteY31" fmla="*/ 510677 h 1638437"/>
              <a:gd name="connsiteX32" fmla="*/ 2793953 w 4615133"/>
              <a:gd name="connsiteY32" fmla="*/ 975497 h 1638437"/>
              <a:gd name="connsiteX33" fmla="*/ 2900633 w 4615133"/>
              <a:gd name="connsiteY33" fmla="*/ 1249817 h 1638437"/>
              <a:gd name="connsiteX34" fmla="*/ 2915873 w 4615133"/>
              <a:gd name="connsiteY34" fmla="*/ 876437 h 1638437"/>
              <a:gd name="connsiteX35" fmla="*/ 2969213 w 4615133"/>
              <a:gd name="connsiteY35" fmla="*/ 350657 h 1638437"/>
              <a:gd name="connsiteX36" fmla="*/ 2984453 w 4615133"/>
              <a:gd name="connsiteY36" fmla="*/ 266837 h 1638437"/>
              <a:gd name="connsiteX37" fmla="*/ 3075893 w 4615133"/>
              <a:gd name="connsiteY37" fmla="*/ 137 h 1638437"/>
              <a:gd name="connsiteX38" fmla="*/ 3091133 w 4615133"/>
              <a:gd name="connsiteY38" fmla="*/ 304937 h 1638437"/>
              <a:gd name="connsiteX39" fmla="*/ 3159713 w 4615133"/>
              <a:gd name="connsiteY39" fmla="*/ 1051697 h 1638437"/>
              <a:gd name="connsiteX40" fmla="*/ 3258773 w 4615133"/>
              <a:gd name="connsiteY40" fmla="*/ 1257437 h 1638437"/>
              <a:gd name="connsiteX41" fmla="*/ 3274013 w 4615133"/>
              <a:gd name="connsiteY41" fmla="*/ 1105037 h 1638437"/>
              <a:gd name="connsiteX42" fmla="*/ 3319733 w 4615133"/>
              <a:gd name="connsiteY42" fmla="*/ 754517 h 1638437"/>
              <a:gd name="connsiteX43" fmla="*/ 3441653 w 4615133"/>
              <a:gd name="connsiteY43" fmla="*/ 205877 h 1638437"/>
              <a:gd name="connsiteX44" fmla="*/ 3479753 w 4615133"/>
              <a:gd name="connsiteY44" fmla="*/ 647837 h 1638437"/>
              <a:gd name="connsiteX45" fmla="*/ 3517853 w 4615133"/>
              <a:gd name="connsiteY45" fmla="*/ 1135517 h 1638437"/>
              <a:gd name="connsiteX46" fmla="*/ 3525473 w 4615133"/>
              <a:gd name="connsiteY46" fmla="*/ 1272677 h 1638437"/>
              <a:gd name="connsiteX47" fmla="*/ 3609293 w 4615133"/>
              <a:gd name="connsiteY47" fmla="*/ 1394597 h 1638437"/>
              <a:gd name="connsiteX48" fmla="*/ 3662633 w 4615133"/>
              <a:gd name="connsiteY48" fmla="*/ 1226957 h 1638437"/>
              <a:gd name="connsiteX49" fmla="*/ 3715973 w 4615133"/>
              <a:gd name="connsiteY49" fmla="*/ 952637 h 1638437"/>
              <a:gd name="connsiteX50" fmla="*/ 3799793 w 4615133"/>
              <a:gd name="connsiteY50" fmla="*/ 53477 h 1638437"/>
              <a:gd name="connsiteX51" fmla="*/ 3845513 w 4615133"/>
              <a:gd name="connsiteY51" fmla="*/ 609737 h 1638437"/>
              <a:gd name="connsiteX52" fmla="*/ 3883613 w 4615133"/>
              <a:gd name="connsiteY52" fmla="*/ 1226957 h 1638437"/>
              <a:gd name="connsiteX53" fmla="*/ 3898853 w 4615133"/>
              <a:gd name="connsiteY53" fmla="*/ 1440317 h 1638437"/>
              <a:gd name="connsiteX54" fmla="*/ 3990293 w 4615133"/>
              <a:gd name="connsiteY54" fmla="*/ 1577477 h 1638437"/>
              <a:gd name="connsiteX55" fmla="*/ 4165553 w 4615133"/>
              <a:gd name="connsiteY55" fmla="*/ 1615577 h 1638437"/>
              <a:gd name="connsiteX56" fmla="*/ 4424633 w 4615133"/>
              <a:gd name="connsiteY56" fmla="*/ 1615577 h 1638437"/>
              <a:gd name="connsiteX57" fmla="*/ 4615133 w 4615133"/>
              <a:gd name="connsiteY57" fmla="*/ 1638437 h 1638437"/>
              <a:gd name="connsiteX0" fmla="*/ 5 w 4615133"/>
              <a:gd name="connsiteY0" fmla="*/ 1628225 h 1629406"/>
              <a:gd name="connsiteX1" fmla="*/ 241253 w 4615133"/>
              <a:gd name="connsiteY1" fmla="*/ 1577477 h 1629406"/>
              <a:gd name="connsiteX2" fmla="*/ 340313 w 4615133"/>
              <a:gd name="connsiteY2" fmla="*/ 1539377 h 1629406"/>
              <a:gd name="connsiteX3" fmla="*/ 507953 w 4615133"/>
              <a:gd name="connsiteY3" fmla="*/ 1524137 h 1629406"/>
              <a:gd name="connsiteX4" fmla="*/ 774653 w 4615133"/>
              <a:gd name="connsiteY4" fmla="*/ 1455557 h 1629406"/>
              <a:gd name="connsiteX5" fmla="*/ 873713 w 4615133"/>
              <a:gd name="connsiteY5" fmla="*/ 1257437 h 1629406"/>
              <a:gd name="connsiteX6" fmla="*/ 980393 w 4615133"/>
              <a:gd name="connsiteY6" fmla="*/ 724037 h 1629406"/>
              <a:gd name="connsiteX7" fmla="*/ 1064213 w 4615133"/>
              <a:gd name="connsiteY7" fmla="*/ 388757 h 1629406"/>
              <a:gd name="connsiteX8" fmla="*/ 1155653 w 4615133"/>
              <a:gd name="connsiteY8" fmla="*/ 251597 h 1629406"/>
              <a:gd name="connsiteX9" fmla="*/ 1216613 w 4615133"/>
              <a:gd name="connsiteY9" fmla="*/ 213497 h 1629406"/>
              <a:gd name="connsiteX10" fmla="*/ 1247093 w 4615133"/>
              <a:gd name="connsiteY10" fmla="*/ 183017 h 1629406"/>
              <a:gd name="connsiteX11" fmla="*/ 1277573 w 4615133"/>
              <a:gd name="connsiteY11" fmla="*/ 274457 h 1629406"/>
              <a:gd name="connsiteX12" fmla="*/ 1323293 w 4615133"/>
              <a:gd name="connsiteY12" fmla="*/ 510677 h 1629406"/>
              <a:gd name="connsiteX13" fmla="*/ 1422353 w 4615133"/>
              <a:gd name="connsiteY13" fmla="*/ 548777 h 1629406"/>
              <a:gd name="connsiteX14" fmla="*/ 1498553 w 4615133"/>
              <a:gd name="connsiteY14" fmla="*/ 503057 h 1629406"/>
              <a:gd name="connsiteX15" fmla="*/ 1605233 w 4615133"/>
              <a:gd name="connsiteY15" fmla="*/ 442097 h 1629406"/>
              <a:gd name="connsiteX16" fmla="*/ 1689053 w 4615133"/>
              <a:gd name="connsiteY16" fmla="*/ 388757 h 1629406"/>
              <a:gd name="connsiteX17" fmla="*/ 1780493 w 4615133"/>
              <a:gd name="connsiteY17" fmla="*/ 312557 h 1629406"/>
              <a:gd name="connsiteX18" fmla="*/ 1887173 w 4615133"/>
              <a:gd name="connsiteY18" fmla="*/ 358277 h 1629406"/>
              <a:gd name="connsiteX19" fmla="*/ 1963373 w 4615133"/>
              <a:gd name="connsiteY19" fmla="*/ 297317 h 1629406"/>
              <a:gd name="connsiteX20" fmla="*/ 2070053 w 4615133"/>
              <a:gd name="connsiteY20" fmla="*/ 274457 h 1629406"/>
              <a:gd name="connsiteX21" fmla="*/ 2169113 w 4615133"/>
              <a:gd name="connsiteY21" fmla="*/ 30617 h 1629406"/>
              <a:gd name="connsiteX22" fmla="*/ 2230073 w 4615133"/>
              <a:gd name="connsiteY22" fmla="*/ 221117 h 1629406"/>
              <a:gd name="connsiteX23" fmla="*/ 2260553 w 4615133"/>
              <a:gd name="connsiteY23" fmla="*/ 297317 h 1629406"/>
              <a:gd name="connsiteX24" fmla="*/ 2351993 w 4615133"/>
              <a:gd name="connsiteY24" fmla="*/ 1021217 h 1629406"/>
              <a:gd name="connsiteX25" fmla="*/ 2405333 w 4615133"/>
              <a:gd name="connsiteY25" fmla="*/ 655457 h 1629406"/>
              <a:gd name="connsiteX26" fmla="*/ 2412953 w 4615133"/>
              <a:gd name="connsiteY26" fmla="*/ 388757 h 1629406"/>
              <a:gd name="connsiteX27" fmla="*/ 2451053 w 4615133"/>
              <a:gd name="connsiteY27" fmla="*/ 243977 h 1629406"/>
              <a:gd name="connsiteX28" fmla="*/ 2527253 w 4615133"/>
              <a:gd name="connsiteY28" fmla="*/ 137297 h 1629406"/>
              <a:gd name="connsiteX29" fmla="*/ 2626313 w 4615133"/>
              <a:gd name="connsiteY29" fmla="*/ 274457 h 1629406"/>
              <a:gd name="connsiteX30" fmla="*/ 2710133 w 4615133"/>
              <a:gd name="connsiteY30" fmla="*/ 190637 h 1629406"/>
              <a:gd name="connsiteX31" fmla="*/ 2763473 w 4615133"/>
              <a:gd name="connsiteY31" fmla="*/ 510677 h 1629406"/>
              <a:gd name="connsiteX32" fmla="*/ 2793953 w 4615133"/>
              <a:gd name="connsiteY32" fmla="*/ 975497 h 1629406"/>
              <a:gd name="connsiteX33" fmla="*/ 2900633 w 4615133"/>
              <a:gd name="connsiteY33" fmla="*/ 1249817 h 1629406"/>
              <a:gd name="connsiteX34" fmla="*/ 2915873 w 4615133"/>
              <a:gd name="connsiteY34" fmla="*/ 876437 h 1629406"/>
              <a:gd name="connsiteX35" fmla="*/ 2969213 w 4615133"/>
              <a:gd name="connsiteY35" fmla="*/ 350657 h 1629406"/>
              <a:gd name="connsiteX36" fmla="*/ 2984453 w 4615133"/>
              <a:gd name="connsiteY36" fmla="*/ 266837 h 1629406"/>
              <a:gd name="connsiteX37" fmla="*/ 3075893 w 4615133"/>
              <a:gd name="connsiteY37" fmla="*/ 137 h 1629406"/>
              <a:gd name="connsiteX38" fmla="*/ 3091133 w 4615133"/>
              <a:gd name="connsiteY38" fmla="*/ 304937 h 1629406"/>
              <a:gd name="connsiteX39" fmla="*/ 3159713 w 4615133"/>
              <a:gd name="connsiteY39" fmla="*/ 1051697 h 1629406"/>
              <a:gd name="connsiteX40" fmla="*/ 3258773 w 4615133"/>
              <a:gd name="connsiteY40" fmla="*/ 1257437 h 1629406"/>
              <a:gd name="connsiteX41" fmla="*/ 3274013 w 4615133"/>
              <a:gd name="connsiteY41" fmla="*/ 1105037 h 1629406"/>
              <a:gd name="connsiteX42" fmla="*/ 3319733 w 4615133"/>
              <a:gd name="connsiteY42" fmla="*/ 754517 h 1629406"/>
              <a:gd name="connsiteX43" fmla="*/ 3441653 w 4615133"/>
              <a:gd name="connsiteY43" fmla="*/ 205877 h 1629406"/>
              <a:gd name="connsiteX44" fmla="*/ 3479753 w 4615133"/>
              <a:gd name="connsiteY44" fmla="*/ 647837 h 1629406"/>
              <a:gd name="connsiteX45" fmla="*/ 3517853 w 4615133"/>
              <a:gd name="connsiteY45" fmla="*/ 1135517 h 1629406"/>
              <a:gd name="connsiteX46" fmla="*/ 3525473 w 4615133"/>
              <a:gd name="connsiteY46" fmla="*/ 1272677 h 1629406"/>
              <a:gd name="connsiteX47" fmla="*/ 3609293 w 4615133"/>
              <a:gd name="connsiteY47" fmla="*/ 1394597 h 1629406"/>
              <a:gd name="connsiteX48" fmla="*/ 3662633 w 4615133"/>
              <a:gd name="connsiteY48" fmla="*/ 1226957 h 1629406"/>
              <a:gd name="connsiteX49" fmla="*/ 3715973 w 4615133"/>
              <a:gd name="connsiteY49" fmla="*/ 952637 h 1629406"/>
              <a:gd name="connsiteX50" fmla="*/ 3799793 w 4615133"/>
              <a:gd name="connsiteY50" fmla="*/ 53477 h 1629406"/>
              <a:gd name="connsiteX51" fmla="*/ 3845513 w 4615133"/>
              <a:gd name="connsiteY51" fmla="*/ 609737 h 1629406"/>
              <a:gd name="connsiteX52" fmla="*/ 3883613 w 4615133"/>
              <a:gd name="connsiteY52" fmla="*/ 1226957 h 1629406"/>
              <a:gd name="connsiteX53" fmla="*/ 3898853 w 4615133"/>
              <a:gd name="connsiteY53" fmla="*/ 1440317 h 1629406"/>
              <a:gd name="connsiteX54" fmla="*/ 3990293 w 4615133"/>
              <a:gd name="connsiteY54" fmla="*/ 1577477 h 1629406"/>
              <a:gd name="connsiteX55" fmla="*/ 4165553 w 4615133"/>
              <a:gd name="connsiteY55" fmla="*/ 1615577 h 1629406"/>
              <a:gd name="connsiteX56" fmla="*/ 4424633 w 4615133"/>
              <a:gd name="connsiteY56" fmla="*/ 1615577 h 1629406"/>
              <a:gd name="connsiteX57" fmla="*/ 4615133 w 4615133"/>
              <a:gd name="connsiteY57" fmla="*/ 1629406 h 1629406"/>
              <a:gd name="connsiteX0" fmla="*/ 5 w 4424633"/>
              <a:gd name="connsiteY0" fmla="*/ 1628225 h 1628225"/>
              <a:gd name="connsiteX1" fmla="*/ 241253 w 4424633"/>
              <a:gd name="connsiteY1" fmla="*/ 1577477 h 1628225"/>
              <a:gd name="connsiteX2" fmla="*/ 340313 w 4424633"/>
              <a:gd name="connsiteY2" fmla="*/ 1539377 h 1628225"/>
              <a:gd name="connsiteX3" fmla="*/ 507953 w 4424633"/>
              <a:gd name="connsiteY3" fmla="*/ 1524137 h 1628225"/>
              <a:gd name="connsiteX4" fmla="*/ 774653 w 4424633"/>
              <a:gd name="connsiteY4" fmla="*/ 1455557 h 1628225"/>
              <a:gd name="connsiteX5" fmla="*/ 873713 w 4424633"/>
              <a:gd name="connsiteY5" fmla="*/ 1257437 h 1628225"/>
              <a:gd name="connsiteX6" fmla="*/ 980393 w 4424633"/>
              <a:gd name="connsiteY6" fmla="*/ 724037 h 1628225"/>
              <a:gd name="connsiteX7" fmla="*/ 1064213 w 4424633"/>
              <a:gd name="connsiteY7" fmla="*/ 388757 h 1628225"/>
              <a:gd name="connsiteX8" fmla="*/ 1155653 w 4424633"/>
              <a:gd name="connsiteY8" fmla="*/ 251597 h 1628225"/>
              <a:gd name="connsiteX9" fmla="*/ 1216613 w 4424633"/>
              <a:gd name="connsiteY9" fmla="*/ 213497 h 1628225"/>
              <a:gd name="connsiteX10" fmla="*/ 1247093 w 4424633"/>
              <a:gd name="connsiteY10" fmla="*/ 183017 h 1628225"/>
              <a:gd name="connsiteX11" fmla="*/ 1277573 w 4424633"/>
              <a:gd name="connsiteY11" fmla="*/ 274457 h 1628225"/>
              <a:gd name="connsiteX12" fmla="*/ 1323293 w 4424633"/>
              <a:gd name="connsiteY12" fmla="*/ 510677 h 1628225"/>
              <a:gd name="connsiteX13" fmla="*/ 1422353 w 4424633"/>
              <a:gd name="connsiteY13" fmla="*/ 548777 h 1628225"/>
              <a:gd name="connsiteX14" fmla="*/ 1498553 w 4424633"/>
              <a:gd name="connsiteY14" fmla="*/ 503057 h 1628225"/>
              <a:gd name="connsiteX15" fmla="*/ 1605233 w 4424633"/>
              <a:gd name="connsiteY15" fmla="*/ 442097 h 1628225"/>
              <a:gd name="connsiteX16" fmla="*/ 1689053 w 4424633"/>
              <a:gd name="connsiteY16" fmla="*/ 388757 h 1628225"/>
              <a:gd name="connsiteX17" fmla="*/ 1780493 w 4424633"/>
              <a:gd name="connsiteY17" fmla="*/ 312557 h 1628225"/>
              <a:gd name="connsiteX18" fmla="*/ 1887173 w 4424633"/>
              <a:gd name="connsiteY18" fmla="*/ 358277 h 1628225"/>
              <a:gd name="connsiteX19" fmla="*/ 1963373 w 4424633"/>
              <a:gd name="connsiteY19" fmla="*/ 297317 h 1628225"/>
              <a:gd name="connsiteX20" fmla="*/ 2070053 w 4424633"/>
              <a:gd name="connsiteY20" fmla="*/ 274457 h 1628225"/>
              <a:gd name="connsiteX21" fmla="*/ 2169113 w 4424633"/>
              <a:gd name="connsiteY21" fmla="*/ 30617 h 1628225"/>
              <a:gd name="connsiteX22" fmla="*/ 2230073 w 4424633"/>
              <a:gd name="connsiteY22" fmla="*/ 221117 h 1628225"/>
              <a:gd name="connsiteX23" fmla="*/ 2260553 w 4424633"/>
              <a:gd name="connsiteY23" fmla="*/ 297317 h 1628225"/>
              <a:gd name="connsiteX24" fmla="*/ 2351993 w 4424633"/>
              <a:gd name="connsiteY24" fmla="*/ 1021217 h 1628225"/>
              <a:gd name="connsiteX25" fmla="*/ 2405333 w 4424633"/>
              <a:gd name="connsiteY25" fmla="*/ 655457 h 1628225"/>
              <a:gd name="connsiteX26" fmla="*/ 2412953 w 4424633"/>
              <a:gd name="connsiteY26" fmla="*/ 388757 h 1628225"/>
              <a:gd name="connsiteX27" fmla="*/ 2451053 w 4424633"/>
              <a:gd name="connsiteY27" fmla="*/ 243977 h 1628225"/>
              <a:gd name="connsiteX28" fmla="*/ 2527253 w 4424633"/>
              <a:gd name="connsiteY28" fmla="*/ 137297 h 1628225"/>
              <a:gd name="connsiteX29" fmla="*/ 2626313 w 4424633"/>
              <a:gd name="connsiteY29" fmla="*/ 274457 h 1628225"/>
              <a:gd name="connsiteX30" fmla="*/ 2710133 w 4424633"/>
              <a:gd name="connsiteY30" fmla="*/ 190637 h 1628225"/>
              <a:gd name="connsiteX31" fmla="*/ 2763473 w 4424633"/>
              <a:gd name="connsiteY31" fmla="*/ 510677 h 1628225"/>
              <a:gd name="connsiteX32" fmla="*/ 2793953 w 4424633"/>
              <a:gd name="connsiteY32" fmla="*/ 975497 h 1628225"/>
              <a:gd name="connsiteX33" fmla="*/ 2900633 w 4424633"/>
              <a:gd name="connsiteY33" fmla="*/ 1249817 h 1628225"/>
              <a:gd name="connsiteX34" fmla="*/ 2915873 w 4424633"/>
              <a:gd name="connsiteY34" fmla="*/ 876437 h 1628225"/>
              <a:gd name="connsiteX35" fmla="*/ 2969213 w 4424633"/>
              <a:gd name="connsiteY35" fmla="*/ 350657 h 1628225"/>
              <a:gd name="connsiteX36" fmla="*/ 2984453 w 4424633"/>
              <a:gd name="connsiteY36" fmla="*/ 266837 h 1628225"/>
              <a:gd name="connsiteX37" fmla="*/ 3075893 w 4424633"/>
              <a:gd name="connsiteY37" fmla="*/ 137 h 1628225"/>
              <a:gd name="connsiteX38" fmla="*/ 3091133 w 4424633"/>
              <a:gd name="connsiteY38" fmla="*/ 304937 h 1628225"/>
              <a:gd name="connsiteX39" fmla="*/ 3159713 w 4424633"/>
              <a:gd name="connsiteY39" fmla="*/ 1051697 h 1628225"/>
              <a:gd name="connsiteX40" fmla="*/ 3258773 w 4424633"/>
              <a:gd name="connsiteY40" fmla="*/ 1257437 h 1628225"/>
              <a:gd name="connsiteX41" fmla="*/ 3274013 w 4424633"/>
              <a:gd name="connsiteY41" fmla="*/ 1105037 h 1628225"/>
              <a:gd name="connsiteX42" fmla="*/ 3319733 w 4424633"/>
              <a:gd name="connsiteY42" fmla="*/ 754517 h 1628225"/>
              <a:gd name="connsiteX43" fmla="*/ 3441653 w 4424633"/>
              <a:gd name="connsiteY43" fmla="*/ 205877 h 1628225"/>
              <a:gd name="connsiteX44" fmla="*/ 3479753 w 4424633"/>
              <a:gd name="connsiteY44" fmla="*/ 647837 h 1628225"/>
              <a:gd name="connsiteX45" fmla="*/ 3517853 w 4424633"/>
              <a:gd name="connsiteY45" fmla="*/ 1135517 h 1628225"/>
              <a:gd name="connsiteX46" fmla="*/ 3525473 w 4424633"/>
              <a:gd name="connsiteY46" fmla="*/ 1272677 h 1628225"/>
              <a:gd name="connsiteX47" fmla="*/ 3609293 w 4424633"/>
              <a:gd name="connsiteY47" fmla="*/ 1394597 h 1628225"/>
              <a:gd name="connsiteX48" fmla="*/ 3662633 w 4424633"/>
              <a:gd name="connsiteY48" fmla="*/ 1226957 h 1628225"/>
              <a:gd name="connsiteX49" fmla="*/ 3715973 w 4424633"/>
              <a:gd name="connsiteY49" fmla="*/ 952637 h 1628225"/>
              <a:gd name="connsiteX50" fmla="*/ 3799793 w 4424633"/>
              <a:gd name="connsiteY50" fmla="*/ 53477 h 1628225"/>
              <a:gd name="connsiteX51" fmla="*/ 3845513 w 4424633"/>
              <a:gd name="connsiteY51" fmla="*/ 609737 h 1628225"/>
              <a:gd name="connsiteX52" fmla="*/ 3883613 w 4424633"/>
              <a:gd name="connsiteY52" fmla="*/ 1226957 h 1628225"/>
              <a:gd name="connsiteX53" fmla="*/ 3898853 w 4424633"/>
              <a:gd name="connsiteY53" fmla="*/ 1440317 h 1628225"/>
              <a:gd name="connsiteX54" fmla="*/ 3990293 w 4424633"/>
              <a:gd name="connsiteY54" fmla="*/ 1577477 h 1628225"/>
              <a:gd name="connsiteX55" fmla="*/ 4165553 w 4424633"/>
              <a:gd name="connsiteY55" fmla="*/ 1615577 h 1628225"/>
              <a:gd name="connsiteX56" fmla="*/ 4424633 w 4424633"/>
              <a:gd name="connsiteY56" fmla="*/ 1615577 h 162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424633" h="1628225">
                <a:moveTo>
                  <a:pt x="5" y="1628225"/>
                </a:moveTo>
                <a:cubicBezTo>
                  <a:pt x="-1212" y="1628323"/>
                  <a:pt x="184535" y="1592285"/>
                  <a:pt x="241253" y="1577477"/>
                </a:cubicBezTo>
                <a:cubicBezTo>
                  <a:pt x="297971" y="1562669"/>
                  <a:pt x="295863" y="1548267"/>
                  <a:pt x="340313" y="1539377"/>
                </a:cubicBezTo>
                <a:cubicBezTo>
                  <a:pt x="384763" y="1530487"/>
                  <a:pt x="435563" y="1538107"/>
                  <a:pt x="507953" y="1524137"/>
                </a:cubicBezTo>
                <a:cubicBezTo>
                  <a:pt x="580343" y="1510167"/>
                  <a:pt x="713693" y="1500007"/>
                  <a:pt x="774653" y="1455557"/>
                </a:cubicBezTo>
                <a:cubicBezTo>
                  <a:pt x="835613" y="1411107"/>
                  <a:pt x="839423" y="1379357"/>
                  <a:pt x="873713" y="1257437"/>
                </a:cubicBezTo>
                <a:cubicBezTo>
                  <a:pt x="908003" y="1135517"/>
                  <a:pt x="948643" y="868817"/>
                  <a:pt x="980393" y="724037"/>
                </a:cubicBezTo>
                <a:cubicBezTo>
                  <a:pt x="1012143" y="579257"/>
                  <a:pt x="1035003" y="467497"/>
                  <a:pt x="1064213" y="388757"/>
                </a:cubicBezTo>
                <a:cubicBezTo>
                  <a:pt x="1093423" y="310017"/>
                  <a:pt x="1130253" y="280807"/>
                  <a:pt x="1155653" y="251597"/>
                </a:cubicBezTo>
                <a:cubicBezTo>
                  <a:pt x="1181053" y="222387"/>
                  <a:pt x="1216613" y="213497"/>
                  <a:pt x="1216613" y="213497"/>
                </a:cubicBezTo>
                <a:cubicBezTo>
                  <a:pt x="1231853" y="202067"/>
                  <a:pt x="1236933" y="172857"/>
                  <a:pt x="1247093" y="183017"/>
                </a:cubicBezTo>
                <a:cubicBezTo>
                  <a:pt x="1257253" y="193177"/>
                  <a:pt x="1264873" y="219847"/>
                  <a:pt x="1277573" y="274457"/>
                </a:cubicBezTo>
                <a:cubicBezTo>
                  <a:pt x="1290273" y="329067"/>
                  <a:pt x="1299163" y="464957"/>
                  <a:pt x="1323293" y="510677"/>
                </a:cubicBezTo>
                <a:cubicBezTo>
                  <a:pt x="1347423" y="556397"/>
                  <a:pt x="1393143" y="550047"/>
                  <a:pt x="1422353" y="548777"/>
                </a:cubicBezTo>
                <a:cubicBezTo>
                  <a:pt x="1451563" y="547507"/>
                  <a:pt x="1468073" y="520837"/>
                  <a:pt x="1498553" y="503057"/>
                </a:cubicBezTo>
                <a:cubicBezTo>
                  <a:pt x="1529033" y="485277"/>
                  <a:pt x="1573483" y="461147"/>
                  <a:pt x="1605233" y="442097"/>
                </a:cubicBezTo>
                <a:cubicBezTo>
                  <a:pt x="1636983" y="423047"/>
                  <a:pt x="1659843" y="410347"/>
                  <a:pt x="1689053" y="388757"/>
                </a:cubicBezTo>
                <a:cubicBezTo>
                  <a:pt x="1718263" y="367167"/>
                  <a:pt x="1747473" y="317637"/>
                  <a:pt x="1780493" y="312557"/>
                </a:cubicBezTo>
                <a:cubicBezTo>
                  <a:pt x="1813513" y="307477"/>
                  <a:pt x="1856693" y="360817"/>
                  <a:pt x="1887173" y="358277"/>
                </a:cubicBezTo>
                <a:cubicBezTo>
                  <a:pt x="1917653" y="355737"/>
                  <a:pt x="1932893" y="311287"/>
                  <a:pt x="1963373" y="297317"/>
                </a:cubicBezTo>
                <a:cubicBezTo>
                  <a:pt x="1993853" y="283347"/>
                  <a:pt x="2035763" y="318907"/>
                  <a:pt x="2070053" y="274457"/>
                </a:cubicBezTo>
                <a:cubicBezTo>
                  <a:pt x="2104343" y="230007"/>
                  <a:pt x="2142443" y="39507"/>
                  <a:pt x="2169113" y="30617"/>
                </a:cubicBezTo>
                <a:cubicBezTo>
                  <a:pt x="2195783" y="21727"/>
                  <a:pt x="2214833" y="176667"/>
                  <a:pt x="2230073" y="221117"/>
                </a:cubicBezTo>
                <a:cubicBezTo>
                  <a:pt x="2245313" y="265567"/>
                  <a:pt x="2240233" y="163967"/>
                  <a:pt x="2260553" y="297317"/>
                </a:cubicBezTo>
                <a:cubicBezTo>
                  <a:pt x="2280873" y="430667"/>
                  <a:pt x="2327863" y="961527"/>
                  <a:pt x="2351993" y="1021217"/>
                </a:cubicBezTo>
                <a:cubicBezTo>
                  <a:pt x="2376123" y="1080907"/>
                  <a:pt x="2395173" y="760867"/>
                  <a:pt x="2405333" y="655457"/>
                </a:cubicBezTo>
                <a:cubicBezTo>
                  <a:pt x="2415493" y="550047"/>
                  <a:pt x="2405333" y="457337"/>
                  <a:pt x="2412953" y="388757"/>
                </a:cubicBezTo>
                <a:cubicBezTo>
                  <a:pt x="2420573" y="320177"/>
                  <a:pt x="2432003" y="285887"/>
                  <a:pt x="2451053" y="243977"/>
                </a:cubicBezTo>
                <a:cubicBezTo>
                  <a:pt x="2470103" y="202067"/>
                  <a:pt x="2498043" y="132217"/>
                  <a:pt x="2527253" y="137297"/>
                </a:cubicBezTo>
                <a:cubicBezTo>
                  <a:pt x="2556463" y="142377"/>
                  <a:pt x="2595833" y="265567"/>
                  <a:pt x="2626313" y="274457"/>
                </a:cubicBezTo>
                <a:cubicBezTo>
                  <a:pt x="2656793" y="283347"/>
                  <a:pt x="2687273" y="151267"/>
                  <a:pt x="2710133" y="190637"/>
                </a:cubicBezTo>
                <a:cubicBezTo>
                  <a:pt x="2732993" y="230007"/>
                  <a:pt x="2749503" y="379867"/>
                  <a:pt x="2763473" y="510677"/>
                </a:cubicBezTo>
                <a:cubicBezTo>
                  <a:pt x="2777443" y="641487"/>
                  <a:pt x="2771093" y="852307"/>
                  <a:pt x="2793953" y="975497"/>
                </a:cubicBezTo>
                <a:cubicBezTo>
                  <a:pt x="2816813" y="1098687"/>
                  <a:pt x="2880313" y="1266327"/>
                  <a:pt x="2900633" y="1249817"/>
                </a:cubicBezTo>
                <a:cubicBezTo>
                  <a:pt x="2920953" y="1233307"/>
                  <a:pt x="2904443" y="1026297"/>
                  <a:pt x="2915873" y="876437"/>
                </a:cubicBezTo>
                <a:cubicBezTo>
                  <a:pt x="2927303" y="726577"/>
                  <a:pt x="2957783" y="452257"/>
                  <a:pt x="2969213" y="350657"/>
                </a:cubicBezTo>
                <a:cubicBezTo>
                  <a:pt x="2980643" y="249057"/>
                  <a:pt x="2966673" y="325257"/>
                  <a:pt x="2984453" y="266837"/>
                </a:cubicBezTo>
                <a:cubicBezTo>
                  <a:pt x="3002233" y="208417"/>
                  <a:pt x="3058113" y="-6213"/>
                  <a:pt x="3075893" y="137"/>
                </a:cubicBezTo>
                <a:cubicBezTo>
                  <a:pt x="3093673" y="6487"/>
                  <a:pt x="3077163" y="129677"/>
                  <a:pt x="3091133" y="304937"/>
                </a:cubicBezTo>
                <a:cubicBezTo>
                  <a:pt x="3105103" y="480197"/>
                  <a:pt x="3131773" y="892947"/>
                  <a:pt x="3159713" y="1051697"/>
                </a:cubicBezTo>
                <a:cubicBezTo>
                  <a:pt x="3187653" y="1210447"/>
                  <a:pt x="3239723" y="1248547"/>
                  <a:pt x="3258773" y="1257437"/>
                </a:cubicBezTo>
                <a:cubicBezTo>
                  <a:pt x="3277823" y="1266327"/>
                  <a:pt x="3263853" y="1188857"/>
                  <a:pt x="3274013" y="1105037"/>
                </a:cubicBezTo>
                <a:cubicBezTo>
                  <a:pt x="3284173" y="1021217"/>
                  <a:pt x="3291793" y="904377"/>
                  <a:pt x="3319733" y="754517"/>
                </a:cubicBezTo>
                <a:cubicBezTo>
                  <a:pt x="3347673" y="604657"/>
                  <a:pt x="3414983" y="223657"/>
                  <a:pt x="3441653" y="205877"/>
                </a:cubicBezTo>
                <a:cubicBezTo>
                  <a:pt x="3468323" y="188097"/>
                  <a:pt x="3467053" y="492897"/>
                  <a:pt x="3479753" y="647837"/>
                </a:cubicBezTo>
                <a:cubicBezTo>
                  <a:pt x="3492453" y="802777"/>
                  <a:pt x="3510233" y="1031377"/>
                  <a:pt x="3517853" y="1135517"/>
                </a:cubicBezTo>
                <a:cubicBezTo>
                  <a:pt x="3525473" y="1239657"/>
                  <a:pt x="3510233" y="1229497"/>
                  <a:pt x="3525473" y="1272677"/>
                </a:cubicBezTo>
                <a:cubicBezTo>
                  <a:pt x="3540713" y="1315857"/>
                  <a:pt x="3586433" y="1402217"/>
                  <a:pt x="3609293" y="1394597"/>
                </a:cubicBezTo>
                <a:cubicBezTo>
                  <a:pt x="3632153" y="1386977"/>
                  <a:pt x="3644853" y="1300617"/>
                  <a:pt x="3662633" y="1226957"/>
                </a:cubicBezTo>
                <a:cubicBezTo>
                  <a:pt x="3680413" y="1153297"/>
                  <a:pt x="3693113" y="1148217"/>
                  <a:pt x="3715973" y="952637"/>
                </a:cubicBezTo>
                <a:cubicBezTo>
                  <a:pt x="3738833" y="757057"/>
                  <a:pt x="3778203" y="110627"/>
                  <a:pt x="3799793" y="53477"/>
                </a:cubicBezTo>
                <a:cubicBezTo>
                  <a:pt x="3821383" y="-3673"/>
                  <a:pt x="3831543" y="414157"/>
                  <a:pt x="3845513" y="609737"/>
                </a:cubicBezTo>
                <a:cubicBezTo>
                  <a:pt x="3859483" y="805317"/>
                  <a:pt x="3874723" y="1088527"/>
                  <a:pt x="3883613" y="1226957"/>
                </a:cubicBezTo>
                <a:cubicBezTo>
                  <a:pt x="3892503" y="1365387"/>
                  <a:pt x="3881073" y="1381897"/>
                  <a:pt x="3898853" y="1440317"/>
                </a:cubicBezTo>
                <a:cubicBezTo>
                  <a:pt x="3916633" y="1498737"/>
                  <a:pt x="3945843" y="1548267"/>
                  <a:pt x="3990293" y="1577477"/>
                </a:cubicBezTo>
                <a:cubicBezTo>
                  <a:pt x="4034743" y="1606687"/>
                  <a:pt x="4093163" y="1609227"/>
                  <a:pt x="4165553" y="1615577"/>
                </a:cubicBezTo>
                <a:cubicBezTo>
                  <a:pt x="4237943" y="1621927"/>
                  <a:pt x="4349703" y="1611767"/>
                  <a:pt x="4424633" y="1615577"/>
                </a:cubicBezTo>
              </a:path>
            </a:pathLst>
          </a:custGeom>
          <a:noFill/>
          <a:ln w="38100">
            <a:solidFill>
              <a:srgbClr val="FF1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3" name="Straight Connector 102">
            <a:extLst>
              <a:ext uri="{FF2B5EF4-FFF2-40B4-BE49-F238E27FC236}">
                <a16:creationId xmlns:a16="http://schemas.microsoft.com/office/drawing/2014/main" id="{8D4DEC76-68E0-48F6-A5EB-93FCFB9BA2FE}"/>
              </a:ext>
            </a:extLst>
          </p:cNvPr>
          <p:cNvCxnSpPr>
            <a:cxnSpLocks/>
          </p:cNvCxnSpPr>
          <p:nvPr/>
        </p:nvCxnSpPr>
        <p:spPr>
          <a:xfrm flipV="1">
            <a:off x="725862" y="2403835"/>
            <a:ext cx="0" cy="3648915"/>
          </a:xfrm>
          <a:prstGeom prst="line">
            <a:avLst/>
          </a:prstGeom>
          <a:ln w="3175">
            <a:solidFill>
              <a:srgbClr val="7F7F7F"/>
            </a:solidFill>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A9622456-13B4-4804-BF51-F7EA9B4999AC}"/>
              </a:ext>
            </a:extLst>
          </p:cNvPr>
          <p:cNvPicPr>
            <a:picLocks noChangeAspect="1"/>
          </p:cNvPicPr>
          <p:nvPr/>
        </p:nvPicPr>
        <p:blipFill>
          <a:blip r:embed="rId3"/>
          <a:stretch>
            <a:fillRect/>
          </a:stretch>
        </p:blipFill>
        <p:spPr>
          <a:xfrm>
            <a:off x="2930052" y="58903"/>
            <a:ext cx="2321514" cy="2317598"/>
          </a:xfrm>
          <a:prstGeom prst="rect">
            <a:avLst/>
          </a:prstGeom>
        </p:spPr>
      </p:pic>
      <p:pic>
        <p:nvPicPr>
          <p:cNvPr id="45" name="Picture 44">
            <a:extLst>
              <a:ext uri="{FF2B5EF4-FFF2-40B4-BE49-F238E27FC236}">
                <a16:creationId xmlns:a16="http://schemas.microsoft.com/office/drawing/2014/main" id="{F47FC40E-2835-4568-AFA1-90AB9FC69DDA}"/>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47" name="Freeform: Shape 46">
            <a:extLst>
              <a:ext uri="{FF2B5EF4-FFF2-40B4-BE49-F238E27FC236}">
                <a16:creationId xmlns:a16="http://schemas.microsoft.com/office/drawing/2014/main" id="{893FB6D7-2B37-437B-B530-48C896C06AD1}"/>
              </a:ext>
            </a:extLst>
          </p:cNvPr>
          <p:cNvSpPr/>
          <p:nvPr/>
        </p:nvSpPr>
        <p:spPr>
          <a:xfrm>
            <a:off x="1168437" y="2418026"/>
            <a:ext cx="2516353" cy="3630911"/>
          </a:xfrm>
          <a:custGeom>
            <a:avLst/>
            <a:gdLst>
              <a:gd name="connsiteX0" fmla="*/ 0 w 1895475"/>
              <a:gd name="connsiteY0" fmla="*/ 1622434 h 1622434"/>
              <a:gd name="connsiteX1" fmla="*/ 28575 w 1895475"/>
              <a:gd name="connsiteY1" fmla="*/ 1193809 h 1622434"/>
              <a:gd name="connsiteX2" fmla="*/ 47625 w 1895475"/>
              <a:gd name="connsiteY2" fmla="*/ 641359 h 1622434"/>
              <a:gd name="connsiteX3" fmla="*/ 85725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 name="connsiteX0" fmla="*/ 0 w 1895475"/>
              <a:gd name="connsiteY0" fmla="*/ 1622434 h 1622434"/>
              <a:gd name="connsiteX1" fmla="*/ 28575 w 1895475"/>
              <a:gd name="connsiteY1" fmla="*/ 1193809 h 1622434"/>
              <a:gd name="connsiteX2" fmla="*/ 47625 w 1895475"/>
              <a:gd name="connsiteY2" fmla="*/ 641359 h 1622434"/>
              <a:gd name="connsiteX3" fmla="*/ 57444 w 1895475"/>
              <a:gd name="connsiteY3" fmla="*/ 365134 h 1622434"/>
              <a:gd name="connsiteX4" fmla="*/ 104775 w 1895475"/>
              <a:gd name="connsiteY4" fmla="*/ 3184 h 1622434"/>
              <a:gd name="connsiteX5" fmla="*/ 123825 w 1895475"/>
              <a:gd name="connsiteY5" fmla="*/ 212734 h 1622434"/>
              <a:gd name="connsiteX6" fmla="*/ 171450 w 1895475"/>
              <a:gd name="connsiteY6" fmla="*/ 622309 h 1622434"/>
              <a:gd name="connsiteX7" fmla="*/ 200025 w 1895475"/>
              <a:gd name="connsiteY7" fmla="*/ 898534 h 1622434"/>
              <a:gd name="connsiteX8" fmla="*/ 276225 w 1895475"/>
              <a:gd name="connsiteY8" fmla="*/ 1317634 h 1622434"/>
              <a:gd name="connsiteX9" fmla="*/ 447675 w 1895475"/>
              <a:gd name="connsiteY9" fmla="*/ 1517659 h 1622434"/>
              <a:gd name="connsiteX10" fmla="*/ 638175 w 1895475"/>
              <a:gd name="connsiteY10" fmla="*/ 1574809 h 1622434"/>
              <a:gd name="connsiteX11" fmla="*/ 990600 w 1895475"/>
              <a:gd name="connsiteY11" fmla="*/ 1584334 h 1622434"/>
              <a:gd name="connsiteX12" fmla="*/ 1419225 w 1895475"/>
              <a:gd name="connsiteY12" fmla="*/ 1603384 h 1622434"/>
              <a:gd name="connsiteX13" fmla="*/ 1895475 w 1895475"/>
              <a:gd name="connsiteY13" fmla="*/ 1622434 h 162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5475" h="1622434">
                <a:moveTo>
                  <a:pt x="0" y="1622434"/>
                </a:moveTo>
                <a:cubicBezTo>
                  <a:pt x="10319" y="1489877"/>
                  <a:pt x="20638" y="1357321"/>
                  <a:pt x="28575" y="1193809"/>
                </a:cubicBezTo>
                <a:cubicBezTo>
                  <a:pt x="36512" y="1030297"/>
                  <a:pt x="42814" y="779471"/>
                  <a:pt x="47625" y="641359"/>
                </a:cubicBezTo>
                <a:cubicBezTo>
                  <a:pt x="52436" y="503247"/>
                  <a:pt x="47919" y="471496"/>
                  <a:pt x="57444" y="365134"/>
                </a:cubicBezTo>
                <a:cubicBezTo>
                  <a:pt x="66969" y="258772"/>
                  <a:pt x="93712" y="28584"/>
                  <a:pt x="104775" y="3184"/>
                </a:cubicBezTo>
                <a:cubicBezTo>
                  <a:pt x="115839" y="-22216"/>
                  <a:pt x="112713" y="109547"/>
                  <a:pt x="123825" y="212734"/>
                </a:cubicBezTo>
                <a:cubicBezTo>
                  <a:pt x="134937" y="315921"/>
                  <a:pt x="158750" y="508009"/>
                  <a:pt x="171450" y="622309"/>
                </a:cubicBezTo>
                <a:cubicBezTo>
                  <a:pt x="184150" y="736609"/>
                  <a:pt x="182563" y="782647"/>
                  <a:pt x="200025" y="898534"/>
                </a:cubicBezTo>
                <a:cubicBezTo>
                  <a:pt x="217487" y="1014421"/>
                  <a:pt x="234950" y="1214447"/>
                  <a:pt x="276225" y="1317634"/>
                </a:cubicBezTo>
                <a:cubicBezTo>
                  <a:pt x="317500" y="1420821"/>
                  <a:pt x="387350" y="1474797"/>
                  <a:pt x="447675" y="1517659"/>
                </a:cubicBezTo>
                <a:cubicBezTo>
                  <a:pt x="508000" y="1560521"/>
                  <a:pt x="547688" y="1563697"/>
                  <a:pt x="638175" y="1574809"/>
                </a:cubicBezTo>
                <a:cubicBezTo>
                  <a:pt x="728662" y="1585921"/>
                  <a:pt x="990600" y="1584334"/>
                  <a:pt x="990600" y="1584334"/>
                </a:cubicBezTo>
                <a:lnTo>
                  <a:pt x="1419225" y="1603384"/>
                </a:lnTo>
                <a:lnTo>
                  <a:pt x="1895475" y="1622434"/>
                </a:lnTo>
              </a:path>
            </a:pathLst>
          </a:cu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57A60B79-56A2-4887-A959-137CFDA68852}"/>
              </a:ext>
            </a:extLst>
          </p:cNvPr>
          <p:cNvSpPr txBox="1"/>
          <p:nvPr/>
        </p:nvSpPr>
        <p:spPr>
          <a:xfrm>
            <a:off x="5404505" y="1039240"/>
            <a:ext cx="1169231" cy="461665"/>
          </a:xfrm>
          <a:prstGeom prst="rect">
            <a:avLst/>
          </a:prstGeom>
          <a:noFill/>
        </p:spPr>
        <p:txBody>
          <a:bodyPr wrap="none" rtlCol="0">
            <a:spAutoFit/>
          </a:bodyPr>
          <a:lstStyle/>
          <a:p>
            <a:r>
              <a:rPr lang="en-US" sz="2400" b="1" dirty="0"/>
              <a:t>SPORTS</a:t>
            </a:r>
            <a:endParaRPr lang="en-CA" sz="2400" b="1" dirty="0"/>
          </a:p>
        </p:txBody>
      </p:sp>
      <p:grpSp>
        <p:nvGrpSpPr>
          <p:cNvPr id="43" name="Group 42">
            <a:extLst>
              <a:ext uri="{FF2B5EF4-FFF2-40B4-BE49-F238E27FC236}">
                <a16:creationId xmlns:a16="http://schemas.microsoft.com/office/drawing/2014/main" id="{E6F92152-0A3B-497A-97E0-3C09B83348C9}"/>
              </a:ext>
            </a:extLst>
          </p:cNvPr>
          <p:cNvGrpSpPr/>
          <p:nvPr/>
        </p:nvGrpSpPr>
        <p:grpSpPr>
          <a:xfrm>
            <a:off x="332459" y="2254830"/>
            <a:ext cx="11835858" cy="4153874"/>
            <a:chOff x="332459" y="2254830"/>
            <a:chExt cx="11835858" cy="4153874"/>
          </a:xfrm>
        </p:grpSpPr>
        <p:sp>
          <p:nvSpPr>
            <p:cNvPr id="44" name="TextBox 43">
              <a:extLst>
                <a:ext uri="{FF2B5EF4-FFF2-40B4-BE49-F238E27FC236}">
                  <a16:creationId xmlns:a16="http://schemas.microsoft.com/office/drawing/2014/main" id="{EC54C494-22C6-4B26-8363-8776B4774FDE}"/>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48" name="TextBox 47">
              <a:extLst>
                <a:ext uri="{FF2B5EF4-FFF2-40B4-BE49-F238E27FC236}">
                  <a16:creationId xmlns:a16="http://schemas.microsoft.com/office/drawing/2014/main" id="{817EB3A5-C175-4EF3-984B-D6DC785664A1}"/>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49" name="TextBox 48">
              <a:extLst>
                <a:ext uri="{FF2B5EF4-FFF2-40B4-BE49-F238E27FC236}">
                  <a16:creationId xmlns:a16="http://schemas.microsoft.com/office/drawing/2014/main" id="{D0E960BE-D9E2-45CD-864F-46370647E15B}"/>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50" name="TextBox 49">
              <a:extLst>
                <a:ext uri="{FF2B5EF4-FFF2-40B4-BE49-F238E27FC236}">
                  <a16:creationId xmlns:a16="http://schemas.microsoft.com/office/drawing/2014/main" id="{85ECFF00-207F-489D-B64C-7BE3EA3C2D20}"/>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51" name="TextBox 50">
              <a:extLst>
                <a:ext uri="{FF2B5EF4-FFF2-40B4-BE49-F238E27FC236}">
                  <a16:creationId xmlns:a16="http://schemas.microsoft.com/office/drawing/2014/main" id="{9AE1ACC8-2BCB-4A6D-BE79-05ED8C9ECF25}"/>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52" name="TextBox 51">
              <a:extLst>
                <a:ext uri="{FF2B5EF4-FFF2-40B4-BE49-F238E27FC236}">
                  <a16:creationId xmlns:a16="http://schemas.microsoft.com/office/drawing/2014/main" id="{060D7358-8518-4918-8779-C1F57544C697}"/>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53" name="Straight Connector 52">
              <a:extLst>
                <a:ext uri="{FF2B5EF4-FFF2-40B4-BE49-F238E27FC236}">
                  <a16:creationId xmlns:a16="http://schemas.microsoft.com/office/drawing/2014/main" id="{DE0237F5-AB5C-41F5-BAAF-9D5A330BAAB4}"/>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A9AB1EE-0C42-4806-8C47-A84A1ADAD06A}"/>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A73536-8F1D-44A4-AEF5-6A2D24E5BCAA}"/>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82469C-236D-422F-8F12-5AF7354F6667}"/>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B5EE594A-04A9-446D-8442-256FDA89D618}"/>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6049696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1000"/>
                                        <p:tgtEl>
                                          <p:spTgt spid="42"/>
                                        </p:tgtEl>
                                      </p:cBhvr>
                                    </p:animEffect>
                                  </p:childTnLst>
                                </p:cTn>
                              </p:par>
                              <p:par>
                                <p:cTn id="12" presetID="22" presetClass="exit" presetSubtype="1" fill="hold" grpId="0" nodeType="withEffect">
                                  <p:stCondLst>
                                    <p:cond delay="0"/>
                                  </p:stCondLst>
                                  <p:childTnLst>
                                    <p:animEffect transition="out" filter="wipe(up)">
                                      <p:cBhvr>
                                        <p:cTn id="13" dur="1000"/>
                                        <p:tgtEl>
                                          <p:spTgt spid="47"/>
                                        </p:tgtEl>
                                      </p:cBhvr>
                                    </p:animEffect>
                                    <p:set>
                                      <p:cBhvr>
                                        <p:cTn id="14" dur="1" fill="hold">
                                          <p:stCondLst>
                                            <p:cond delay="999"/>
                                          </p:stCondLst>
                                        </p:cTn>
                                        <p:tgtEl>
                                          <p:spTgt spid="47"/>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down)">
                                      <p:cBhvr>
                                        <p:cTn id="17" dur="1000"/>
                                        <p:tgtEl>
                                          <p:spTgt spid="64"/>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77"/>
                                        </p:tgtEl>
                                        <p:attrNameLst>
                                          <p:attrName>style.visibility</p:attrName>
                                        </p:attrNameLst>
                                      </p:cBhvr>
                                      <p:to>
                                        <p:strVal val="visible"/>
                                      </p:to>
                                    </p:set>
                                    <p:animEffect transition="in" filter="fade">
                                      <p:cBhvr>
                                        <p:cTn id="20"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64" grpId="0" animBg="1"/>
      <p:bldP spid="47" grpId="0" animBg="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28700A4-5C0A-4DFE-BF91-219B1B2844A1}"/>
              </a:ext>
            </a:extLst>
          </p:cNvPr>
          <p:cNvGrpSpPr/>
          <p:nvPr/>
        </p:nvGrpSpPr>
        <p:grpSpPr>
          <a:xfrm>
            <a:off x="450656" y="370333"/>
            <a:ext cx="11562201" cy="6487667"/>
            <a:chOff x="450656" y="370333"/>
            <a:chExt cx="11562201" cy="6487667"/>
          </a:xfrm>
        </p:grpSpPr>
        <p:grpSp>
          <p:nvGrpSpPr>
            <p:cNvPr id="7" name="Group 6">
              <a:extLst>
                <a:ext uri="{FF2B5EF4-FFF2-40B4-BE49-F238E27FC236}">
                  <a16:creationId xmlns:a16="http://schemas.microsoft.com/office/drawing/2014/main" id="{A85B5B5D-9EE5-4BDE-94AC-C34605B3BD69}"/>
                </a:ext>
              </a:extLst>
            </p:cNvPr>
            <p:cNvGrpSpPr/>
            <p:nvPr/>
          </p:nvGrpSpPr>
          <p:grpSpPr>
            <a:xfrm>
              <a:off x="1099597" y="1701209"/>
              <a:ext cx="10406732" cy="5156791"/>
              <a:chOff x="1417426" y="384066"/>
              <a:chExt cx="11817750" cy="6669220"/>
            </a:xfrm>
          </p:grpSpPr>
          <p:cxnSp>
            <p:nvCxnSpPr>
              <p:cNvPr id="6" name="Straight Connector 5">
                <a:extLst>
                  <a:ext uri="{FF2B5EF4-FFF2-40B4-BE49-F238E27FC236}">
                    <a16:creationId xmlns:a16="http://schemas.microsoft.com/office/drawing/2014/main" id="{7DD44092-17E2-4FFA-AA44-6E30A7DA2356}"/>
                  </a:ext>
                </a:extLst>
              </p:cNvPr>
              <p:cNvCxnSpPr>
                <a:cxnSpLocks/>
              </p:cNvCxnSpPr>
              <p:nvPr/>
            </p:nvCxnSpPr>
            <p:spPr>
              <a:xfrm>
                <a:off x="1417426" y="3016299"/>
                <a:ext cx="0" cy="4036987"/>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EA3802A-B347-443D-B80F-FE5077976BCC}"/>
                  </a:ext>
                </a:extLst>
              </p:cNvPr>
              <p:cNvCxnSpPr>
                <a:cxnSpLocks/>
              </p:cNvCxnSpPr>
              <p:nvPr/>
            </p:nvCxnSpPr>
            <p:spPr>
              <a:xfrm>
                <a:off x="3387051" y="2691907"/>
                <a:ext cx="0" cy="436137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9830326-CB03-4A51-B6D1-5089EA719953}"/>
                  </a:ext>
                </a:extLst>
              </p:cNvPr>
              <p:cNvCxnSpPr>
                <a:cxnSpLocks/>
              </p:cNvCxnSpPr>
              <p:nvPr/>
            </p:nvCxnSpPr>
            <p:spPr>
              <a:xfrm>
                <a:off x="5356676" y="3692815"/>
                <a:ext cx="0" cy="3360471"/>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52500B44-2257-44F7-B04E-4F4B383B01A2}"/>
                  </a:ext>
                </a:extLst>
              </p:cNvPr>
              <p:cNvCxnSpPr>
                <a:cxnSpLocks/>
              </p:cNvCxnSpPr>
              <p:nvPr/>
            </p:nvCxnSpPr>
            <p:spPr>
              <a:xfrm>
                <a:off x="7326301" y="2285399"/>
                <a:ext cx="0" cy="4767887"/>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79B64B6-27A0-44DC-A8F0-AA5ABF9BC338}"/>
                  </a:ext>
                </a:extLst>
              </p:cNvPr>
              <p:cNvCxnSpPr>
                <a:cxnSpLocks/>
              </p:cNvCxnSpPr>
              <p:nvPr/>
            </p:nvCxnSpPr>
            <p:spPr>
              <a:xfrm>
                <a:off x="9295926" y="1387887"/>
                <a:ext cx="0" cy="566539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DB13FBB-89B4-4815-BBC1-AFEAE14FC546}"/>
                  </a:ext>
                </a:extLst>
              </p:cNvPr>
              <p:cNvCxnSpPr>
                <a:cxnSpLocks/>
              </p:cNvCxnSpPr>
              <p:nvPr/>
            </p:nvCxnSpPr>
            <p:spPr>
              <a:xfrm>
                <a:off x="11265551" y="659085"/>
                <a:ext cx="0" cy="6394201"/>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9982EED-0671-4541-9085-5346F3F4D746}"/>
                  </a:ext>
                </a:extLst>
              </p:cNvPr>
              <p:cNvCxnSpPr>
                <a:cxnSpLocks/>
              </p:cNvCxnSpPr>
              <p:nvPr/>
            </p:nvCxnSpPr>
            <p:spPr>
              <a:xfrm>
                <a:off x="13235176" y="384066"/>
                <a:ext cx="0" cy="6636975"/>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7E055265-86E5-429A-AD59-B935A9A2C9AE}"/>
                </a:ext>
              </a:extLst>
            </p:cNvPr>
            <p:cNvGrpSpPr/>
            <p:nvPr/>
          </p:nvGrpSpPr>
          <p:grpSpPr>
            <a:xfrm>
              <a:off x="450656" y="370333"/>
              <a:ext cx="11562201" cy="707886"/>
              <a:chOff x="450656" y="370333"/>
              <a:chExt cx="11562201" cy="707886"/>
            </a:xfrm>
          </p:grpSpPr>
          <p:sp>
            <p:nvSpPr>
              <p:cNvPr id="2" name="TextBox 1">
                <a:extLst>
                  <a:ext uri="{FF2B5EF4-FFF2-40B4-BE49-F238E27FC236}">
                    <a16:creationId xmlns:a16="http://schemas.microsoft.com/office/drawing/2014/main" id="{504EBDE3-6854-425F-8C30-9D26909941B6}"/>
                  </a:ext>
                </a:extLst>
              </p:cNvPr>
              <p:cNvSpPr txBox="1"/>
              <p:nvPr/>
            </p:nvSpPr>
            <p:spPr>
              <a:xfrm>
                <a:off x="450656" y="370333"/>
                <a:ext cx="1293944" cy="707886"/>
              </a:xfrm>
              <a:prstGeom prst="rect">
                <a:avLst/>
              </a:prstGeom>
              <a:noFill/>
            </p:spPr>
            <p:txBody>
              <a:bodyPr wrap="none" rtlCol="0">
                <a:spAutoFit/>
              </a:bodyPr>
              <a:lstStyle/>
              <a:p>
                <a:pPr algn="ctr"/>
                <a:r>
                  <a:rPr lang="en-US" sz="2000" b="1" dirty="0"/>
                  <a:t>SCHADEN-</a:t>
                </a:r>
              </a:p>
              <a:p>
                <a:pPr algn="ctr"/>
                <a:r>
                  <a:rPr lang="en-US" sz="2000" b="1" dirty="0"/>
                  <a:t>FREUDE</a:t>
                </a:r>
                <a:endParaRPr lang="en-CA" sz="2000" b="1" dirty="0"/>
              </a:p>
            </p:txBody>
          </p:sp>
          <p:sp>
            <p:nvSpPr>
              <p:cNvPr id="26" name="TextBox 25">
                <a:extLst>
                  <a:ext uri="{FF2B5EF4-FFF2-40B4-BE49-F238E27FC236}">
                    <a16:creationId xmlns:a16="http://schemas.microsoft.com/office/drawing/2014/main" id="{0237E38E-E8F1-422C-9AC8-3FFED23C0F8A}"/>
                  </a:ext>
                </a:extLst>
              </p:cNvPr>
              <p:cNvSpPr txBox="1"/>
              <p:nvPr/>
            </p:nvSpPr>
            <p:spPr>
              <a:xfrm>
                <a:off x="5626381" y="370333"/>
                <a:ext cx="1354858" cy="707886"/>
              </a:xfrm>
              <a:prstGeom prst="rect">
                <a:avLst/>
              </a:prstGeom>
              <a:noFill/>
            </p:spPr>
            <p:txBody>
              <a:bodyPr wrap="none" rtlCol="0">
                <a:spAutoFit/>
              </a:bodyPr>
              <a:lstStyle/>
              <a:p>
                <a:pPr algn="ctr"/>
                <a:r>
                  <a:rPr lang="en-US" sz="2000" b="1" dirty="0"/>
                  <a:t>CELEBRITY </a:t>
                </a:r>
              </a:p>
              <a:p>
                <a:pPr algn="ctr"/>
                <a:r>
                  <a:rPr lang="en-US" sz="2000" b="1" dirty="0"/>
                  <a:t>POLITICS</a:t>
                </a:r>
                <a:endParaRPr lang="en-CA" sz="2000" b="1" dirty="0"/>
              </a:p>
            </p:txBody>
          </p:sp>
          <p:sp>
            <p:nvSpPr>
              <p:cNvPr id="41" name="TextBox 40">
                <a:extLst>
                  <a:ext uri="{FF2B5EF4-FFF2-40B4-BE49-F238E27FC236}">
                    <a16:creationId xmlns:a16="http://schemas.microsoft.com/office/drawing/2014/main" id="{6312B91F-1202-4BDB-8483-0E743BFAEDB0}"/>
                  </a:ext>
                </a:extLst>
              </p:cNvPr>
              <p:cNvSpPr txBox="1"/>
              <p:nvPr/>
            </p:nvSpPr>
            <p:spPr>
              <a:xfrm>
                <a:off x="3973593" y="524221"/>
                <a:ext cx="1219629" cy="400110"/>
              </a:xfrm>
              <a:prstGeom prst="rect">
                <a:avLst/>
              </a:prstGeom>
              <a:noFill/>
            </p:spPr>
            <p:txBody>
              <a:bodyPr wrap="none" rtlCol="0">
                <a:spAutoFit/>
              </a:bodyPr>
              <a:lstStyle/>
              <a:p>
                <a:pPr algn="ctr"/>
                <a:r>
                  <a:rPr lang="en-US" sz="2000" b="1" dirty="0"/>
                  <a:t>CONFLICT</a:t>
                </a:r>
                <a:endParaRPr lang="en-CA" sz="2000" b="1" dirty="0"/>
              </a:p>
            </p:txBody>
          </p:sp>
          <p:sp>
            <p:nvSpPr>
              <p:cNvPr id="44" name="TextBox 43">
                <a:extLst>
                  <a:ext uri="{FF2B5EF4-FFF2-40B4-BE49-F238E27FC236}">
                    <a16:creationId xmlns:a16="http://schemas.microsoft.com/office/drawing/2014/main" id="{82883322-D94C-43F9-A20D-AC009B9A0CDE}"/>
                  </a:ext>
                </a:extLst>
              </p:cNvPr>
              <p:cNvSpPr txBox="1"/>
              <p:nvPr/>
            </p:nvSpPr>
            <p:spPr>
              <a:xfrm>
                <a:off x="2237246" y="524221"/>
                <a:ext cx="1204946" cy="400110"/>
              </a:xfrm>
              <a:prstGeom prst="rect">
                <a:avLst/>
              </a:prstGeom>
              <a:noFill/>
            </p:spPr>
            <p:txBody>
              <a:bodyPr wrap="none" rtlCol="0">
                <a:spAutoFit/>
              </a:bodyPr>
              <a:lstStyle/>
              <a:p>
                <a:pPr algn="ctr"/>
                <a:r>
                  <a:rPr lang="en-US" sz="2000" b="1" dirty="0"/>
                  <a:t>DISASTER</a:t>
                </a:r>
                <a:endParaRPr lang="en-CA" sz="2000" b="1" dirty="0"/>
              </a:p>
            </p:txBody>
          </p:sp>
          <p:sp>
            <p:nvSpPr>
              <p:cNvPr id="55" name="TextBox 54">
                <a:extLst>
                  <a:ext uri="{FF2B5EF4-FFF2-40B4-BE49-F238E27FC236}">
                    <a16:creationId xmlns:a16="http://schemas.microsoft.com/office/drawing/2014/main" id="{84CE32C2-5B8A-4EE0-A592-05C9056C1F4F}"/>
                  </a:ext>
                </a:extLst>
              </p:cNvPr>
              <p:cNvSpPr txBox="1"/>
              <p:nvPr/>
            </p:nvSpPr>
            <p:spPr>
              <a:xfrm>
                <a:off x="7348527" y="370333"/>
                <a:ext cx="1354858" cy="707886"/>
              </a:xfrm>
              <a:prstGeom prst="rect">
                <a:avLst/>
              </a:prstGeom>
              <a:noFill/>
            </p:spPr>
            <p:txBody>
              <a:bodyPr wrap="none" rtlCol="0">
                <a:spAutoFit/>
              </a:bodyPr>
              <a:lstStyle/>
              <a:p>
                <a:pPr algn="ctr"/>
                <a:r>
                  <a:rPr lang="en-US" sz="2000" b="1" dirty="0"/>
                  <a:t>CELEBRITY </a:t>
                </a:r>
              </a:p>
              <a:p>
                <a:pPr algn="ctr"/>
                <a:r>
                  <a:rPr lang="en-US" sz="2000" b="1" dirty="0"/>
                  <a:t>DEATH</a:t>
                </a:r>
                <a:endParaRPr lang="en-CA" sz="2000" b="1" dirty="0"/>
              </a:p>
            </p:txBody>
          </p:sp>
          <p:sp>
            <p:nvSpPr>
              <p:cNvPr id="58" name="TextBox 57">
                <a:extLst>
                  <a:ext uri="{FF2B5EF4-FFF2-40B4-BE49-F238E27FC236}">
                    <a16:creationId xmlns:a16="http://schemas.microsoft.com/office/drawing/2014/main" id="{9A00C07A-50B6-4083-ABB6-798F6D4D91CB}"/>
                  </a:ext>
                </a:extLst>
              </p:cNvPr>
              <p:cNvSpPr txBox="1"/>
              <p:nvPr/>
            </p:nvSpPr>
            <p:spPr>
              <a:xfrm>
                <a:off x="9091939" y="370333"/>
                <a:ext cx="1354858" cy="707886"/>
              </a:xfrm>
              <a:prstGeom prst="rect">
                <a:avLst/>
              </a:prstGeom>
              <a:noFill/>
            </p:spPr>
            <p:txBody>
              <a:bodyPr wrap="none" rtlCol="0">
                <a:spAutoFit/>
              </a:bodyPr>
              <a:lstStyle/>
              <a:p>
                <a:pPr algn="ctr"/>
                <a:r>
                  <a:rPr lang="en-US" sz="2000" b="1" dirty="0"/>
                  <a:t>CELEBRITY </a:t>
                </a:r>
              </a:p>
              <a:p>
                <a:pPr algn="ctr"/>
                <a:r>
                  <a:rPr lang="en-US" sz="2000" b="1" dirty="0"/>
                  <a:t>SUICIDE</a:t>
                </a:r>
                <a:endParaRPr lang="en-CA" sz="2000" b="1" dirty="0"/>
              </a:p>
            </p:txBody>
          </p:sp>
          <p:sp>
            <p:nvSpPr>
              <p:cNvPr id="61" name="TextBox 60">
                <a:extLst>
                  <a:ext uri="{FF2B5EF4-FFF2-40B4-BE49-F238E27FC236}">
                    <a16:creationId xmlns:a16="http://schemas.microsoft.com/office/drawing/2014/main" id="{D2A1EB3D-C790-4968-BE7A-B11D2E639CDC}"/>
                  </a:ext>
                </a:extLst>
              </p:cNvPr>
              <p:cNvSpPr txBox="1"/>
              <p:nvPr/>
            </p:nvSpPr>
            <p:spPr>
              <a:xfrm>
                <a:off x="11008030" y="524221"/>
                <a:ext cx="1004827" cy="400110"/>
              </a:xfrm>
              <a:prstGeom prst="rect">
                <a:avLst/>
              </a:prstGeom>
              <a:solidFill>
                <a:schemeClr val="bg1"/>
              </a:solidFill>
            </p:spPr>
            <p:txBody>
              <a:bodyPr wrap="none" rtlCol="0">
                <a:spAutoFit/>
              </a:bodyPr>
              <a:lstStyle/>
              <a:p>
                <a:pPr algn="ctr"/>
                <a:r>
                  <a:rPr lang="en-US" sz="2000" b="1" dirty="0"/>
                  <a:t>SPORTS</a:t>
                </a:r>
                <a:endParaRPr lang="en-CA" sz="2000" b="1" dirty="0"/>
              </a:p>
            </p:txBody>
          </p:sp>
        </p:grpSp>
      </p:grpSp>
      <p:pic>
        <p:nvPicPr>
          <p:cNvPr id="24" name="Picture 23">
            <a:extLst>
              <a:ext uri="{FF2B5EF4-FFF2-40B4-BE49-F238E27FC236}">
                <a16:creationId xmlns:a16="http://schemas.microsoft.com/office/drawing/2014/main" id="{ACA04B0D-9D87-4F00-9DDC-849A9A902375}"/>
              </a:ext>
            </a:extLst>
          </p:cNvPr>
          <p:cNvPicPr>
            <a:picLocks noChangeAspect="1"/>
          </p:cNvPicPr>
          <p:nvPr/>
        </p:nvPicPr>
        <p:blipFill>
          <a:blip r:embed="rId3"/>
          <a:stretch>
            <a:fillRect/>
          </a:stretch>
        </p:blipFill>
        <p:spPr>
          <a:xfrm>
            <a:off x="5938721" y="5801671"/>
            <a:ext cx="731607" cy="730374"/>
          </a:xfrm>
          <a:prstGeom prst="rect">
            <a:avLst/>
          </a:prstGeom>
        </p:spPr>
      </p:pic>
      <p:pic>
        <p:nvPicPr>
          <p:cNvPr id="33" name="Picture 32">
            <a:extLst>
              <a:ext uri="{FF2B5EF4-FFF2-40B4-BE49-F238E27FC236}">
                <a16:creationId xmlns:a16="http://schemas.microsoft.com/office/drawing/2014/main" id="{8F883F98-66F1-4878-9048-C49FD24F1D7C}"/>
              </a:ext>
            </a:extLst>
          </p:cNvPr>
          <p:cNvPicPr>
            <a:picLocks noChangeAspect="1"/>
          </p:cNvPicPr>
          <p:nvPr/>
        </p:nvPicPr>
        <p:blipFill>
          <a:blip r:embed="rId4"/>
          <a:stretch>
            <a:fillRect/>
          </a:stretch>
        </p:blipFill>
        <p:spPr>
          <a:xfrm>
            <a:off x="4204223" y="5399562"/>
            <a:ext cx="740672" cy="741505"/>
          </a:xfrm>
          <a:prstGeom prst="rect">
            <a:avLst/>
          </a:prstGeom>
        </p:spPr>
      </p:pic>
      <p:pic>
        <p:nvPicPr>
          <p:cNvPr id="42" name="Picture 41">
            <a:extLst>
              <a:ext uri="{FF2B5EF4-FFF2-40B4-BE49-F238E27FC236}">
                <a16:creationId xmlns:a16="http://schemas.microsoft.com/office/drawing/2014/main" id="{E1BF094C-2FB2-447D-A85F-069E4074698B}"/>
              </a:ext>
            </a:extLst>
          </p:cNvPr>
          <p:cNvPicPr>
            <a:picLocks noChangeAspect="1"/>
          </p:cNvPicPr>
          <p:nvPr/>
        </p:nvPicPr>
        <p:blipFill>
          <a:blip r:embed="rId5"/>
          <a:stretch>
            <a:fillRect/>
          </a:stretch>
        </p:blipFill>
        <p:spPr>
          <a:xfrm>
            <a:off x="740755" y="5167064"/>
            <a:ext cx="727476" cy="726251"/>
          </a:xfrm>
          <a:prstGeom prst="rect">
            <a:avLst/>
          </a:prstGeom>
        </p:spPr>
      </p:pic>
      <p:pic>
        <p:nvPicPr>
          <p:cNvPr id="43" name="Picture 42">
            <a:extLst>
              <a:ext uri="{FF2B5EF4-FFF2-40B4-BE49-F238E27FC236}">
                <a16:creationId xmlns:a16="http://schemas.microsoft.com/office/drawing/2014/main" id="{4587A03D-F924-4886-ABFB-1554F4A7E658}"/>
              </a:ext>
            </a:extLst>
          </p:cNvPr>
          <p:cNvPicPr>
            <a:picLocks noChangeAspect="1"/>
          </p:cNvPicPr>
          <p:nvPr/>
        </p:nvPicPr>
        <p:blipFill>
          <a:blip r:embed="rId6"/>
          <a:stretch>
            <a:fillRect/>
          </a:stretch>
        </p:blipFill>
        <p:spPr>
          <a:xfrm>
            <a:off x="2464614" y="4882398"/>
            <a:ext cx="753260" cy="739457"/>
          </a:xfrm>
          <a:prstGeom prst="rect">
            <a:avLst/>
          </a:prstGeom>
        </p:spPr>
      </p:pic>
      <p:pic>
        <p:nvPicPr>
          <p:cNvPr id="45" name="Picture 44">
            <a:extLst>
              <a:ext uri="{FF2B5EF4-FFF2-40B4-BE49-F238E27FC236}">
                <a16:creationId xmlns:a16="http://schemas.microsoft.com/office/drawing/2014/main" id="{CFDF0976-DE66-4EAD-B841-DB36633DD841}"/>
              </a:ext>
            </a:extLst>
          </p:cNvPr>
          <p:cNvPicPr>
            <a:picLocks noChangeAspect="1"/>
          </p:cNvPicPr>
          <p:nvPr/>
        </p:nvPicPr>
        <p:blipFill>
          <a:blip r:embed="rId7"/>
          <a:stretch>
            <a:fillRect/>
          </a:stretch>
        </p:blipFill>
        <p:spPr>
          <a:xfrm>
            <a:off x="5933435" y="4502098"/>
            <a:ext cx="750568" cy="747192"/>
          </a:xfrm>
          <a:prstGeom prst="rect">
            <a:avLst/>
          </a:prstGeom>
        </p:spPr>
      </p:pic>
      <p:pic>
        <p:nvPicPr>
          <p:cNvPr id="46" name="Picture 45">
            <a:extLst>
              <a:ext uri="{FF2B5EF4-FFF2-40B4-BE49-F238E27FC236}">
                <a16:creationId xmlns:a16="http://schemas.microsoft.com/office/drawing/2014/main" id="{B7C13825-A196-46CA-8129-E1F27762E1B3}"/>
              </a:ext>
            </a:extLst>
          </p:cNvPr>
          <p:cNvPicPr>
            <a:picLocks noChangeAspect="1"/>
          </p:cNvPicPr>
          <p:nvPr/>
        </p:nvPicPr>
        <p:blipFill>
          <a:blip r:embed="rId8"/>
          <a:stretch>
            <a:fillRect/>
          </a:stretch>
        </p:blipFill>
        <p:spPr>
          <a:xfrm>
            <a:off x="737796" y="4259608"/>
            <a:ext cx="731460" cy="730227"/>
          </a:xfrm>
          <a:prstGeom prst="rect">
            <a:avLst/>
          </a:prstGeom>
        </p:spPr>
      </p:pic>
      <p:pic>
        <p:nvPicPr>
          <p:cNvPr id="47" name="Picture 46">
            <a:extLst>
              <a:ext uri="{FF2B5EF4-FFF2-40B4-BE49-F238E27FC236}">
                <a16:creationId xmlns:a16="http://schemas.microsoft.com/office/drawing/2014/main" id="{0B0CCF50-79DD-4265-9DA1-7142EDA0225E}"/>
              </a:ext>
            </a:extLst>
          </p:cNvPr>
          <p:cNvPicPr>
            <a:picLocks noChangeAspect="1"/>
          </p:cNvPicPr>
          <p:nvPr/>
        </p:nvPicPr>
        <p:blipFill>
          <a:blip r:embed="rId9"/>
          <a:stretch>
            <a:fillRect/>
          </a:stretch>
        </p:blipFill>
        <p:spPr>
          <a:xfrm>
            <a:off x="4206330" y="4032081"/>
            <a:ext cx="744326" cy="734697"/>
          </a:xfrm>
          <a:prstGeom prst="rect">
            <a:avLst/>
          </a:prstGeom>
        </p:spPr>
      </p:pic>
      <p:pic>
        <p:nvPicPr>
          <p:cNvPr id="49" name="Picture 48">
            <a:extLst>
              <a:ext uri="{FF2B5EF4-FFF2-40B4-BE49-F238E27FC236}">
                <a16:creationId xmlns:a16="http://schemas.microsoft.com/office/drawing/2014/main" id="{AD3B4C37-CFE8-4DBC-B512-8AFC62834A6B}"/>
              </a:ext>
            </a:extLst>
          </p:cNvPr>
          <p:cNvPicPr>
            <a:picLocks noChangeAspect="1"/>
          </p:cNvPicPr>
          <p:nvPr/>
        </p:nvPicPr>
        <p:blipFill>
          <a:blip r:embed="rId10"/>
          <a:stretch>
            <a:fillRect/>
          </a:stretch>
        </p:blipFill>
        <p:spPr>
          <a:xfrm>
            <a:off x="727460" y="3398086"/>
            <a:ext cx="740672" cy="739423"/>
          </a:xfrm>
          <a:prstGeom prst="rect">
            <a:avLst/>
          </a:prstGeom>
        </p:spPr>
      </p:pic>
      <p:pic>
        <p:nvPicPr>
          <p:cNvPr id="50" name="Picture 49">
            <a:extLst>
              <a:ext uri="{FF2B5EF4-FFF2-40B4-BE49-F238E27FC236}">
                <a16:creationId xmlns:a16="http://schemas.microsoft.com/office/drawing/2014/main" id="{8CE69EEA-3D8B-45EB-938B-BFD9BE6F4CE9}"/>
              </a:ext>
            </a:extLst>
          </p:cNvPr>
          <p:cNvPicPr>
            <a:picLocks noChangeAspect="1"/>
          </p:cNvPicPr>
          <p:nvPr/>
        </p:nvPicPr>
        <p:blipFill>
          <a:blip r:embed="rId11"/>
          <a:stretch>
            <a:fillRect/>
          </a:stretch>
        </p:blipFill>
        <p:spPr>
          <a:xfrm>
            <a:off x="2471820" y="3171363"/>
            <a:ext cx="737943" cy="736700"/>
          </a:xfrm>
          <a:prstGeom prst="rect">
            <a:avLst/>
          </a:prstGeom>
        </p:spPr>
      </p:pic>
      <p:pic>
        <p:nvPicPr>
          <p:cNvPr id="52" name="Picture 51">
            <a:extLst>
              <a:ext uri="{FF2B5EF4-FFF2-40B4-BE49-F238E27FC236}">
                <a16:creationId xmlns:a16="http://schemas.microsoft.com/office/drawing/2014/main" id="{ACCDA7C5-8EB6-4B33-9C5F-2023A5D43729}"/>
              </a:ext>
            </a:extLst>
          </p:cNvPr>
          <p:cNvPicPr>
            <a:picLocks noChangeAspect="1"/>
          </p:cNvPicPr>
          <p:nvPr/>
        </p:nvPicPr>
        <p:blipFill>
          <a:blip r:embed="rId12"/>
          <a:stretch>
            <a:fillRect/>
          </a:stretch>
        </p:blipFill>
        <p:spPr>
          <a:xfrm>
            <a:off x="5947642" y="2900351"/>
            <a:ext cx="731588" cy="730355"/>
          </a:xfrm>
          <a:prstGeom prst="rect">
            <a:avLst/>
          </a:prstGeom>
        </p:spPr>
      </p:pic>
      <p:pic>
        <p:nvPicPr>
          <p:cNvPr id="54" name="Picture 53">
            <a:extLst>
              <a:ext uri="{FF2B5EF4-FFF2-40B4-BE49-F238E27FC236}">
                <a16:creationId xmlns:a16="http://schemas.microsoft.com/office/drawing/2014/main" id="{2E974F57-0215-40C0-ABFF-D9F8C1600779}"/>
              </a:ext>
            </a:extLst>
          </p:cNvPr>
          <p:cNvPicPr>
            <a:picLocks noChangeAspect="1"/>
          </p:cNvPicPr>
          <p:nvPr/>
        </p:nvPicPr>
        <p:blipFill>
          <a:blip r:embed="rId13"/>
          <a:stretch>
            <a:fillRect/>
          </a:stretch>
        </p:blipFill>
        <p:spPr>
          <a:xfrm>
            <a:off x="7665435" y="2746261"/>
            <a:ext cx="740672" cy="739423"/>
          </a:xfrm>
          <a:prstGeom prst="rect">
            <a:avLst/>
          </a:prstGeom>
        </p:spPr>
      </p:pic>
      <p:pic>
        <p:nvPicPr>
          <p:cNvPr id="56" name="Picture 55">
            <a:extLst>
              <a:ext uri="{FF2B5EF4-FFF2-40B4-BE49-F238E27FC236}">
                <a16:creationId xmlns:a16="http://schemas.microsoft.com/office/drawing/2014/main" id="{7013A685-1EA6-4CC1-904F-3EC417A2922A}"/>
              </a:ext>
            </a:extLst>
          </p:cNvPr>
          <p:cNvPicPr>
            <a:picLocks noChangeAspect="1"/>
          </p:cNvPicPr>
          <p:nvPr/>
        </p:nvPicPr>
        <p:blipFill>
          <a:blip r:embed="rId14"/>
          <a:stretch>
            <a:fillRect/>
          </a:stretch>
        </p:blipFill>
        <p:spPr>
          <a:xfrm>
            <a:off x="7670582" y="2224054"/>
            <a:ext cx="738591" cy="739423"/>
          </a:xfrm>
          <a:prstGeom prst="rect">
            <a:avLst/>
          </a:prstGeom>
        </p:spPr>
      </p:pic>
      <p:pic>
        <p:nvPicPr>
          <p:cNvPr id="57" name="Picture 56">
            <a:extLst>
              <a:ext uri="{FF2B5EF4-FFF2-40B4-BE49-F238E27FC236}">
                <a16:creationId xmlns:a16="http://schemas.microsoft.com/office/drawing/2014/main" id="{4A153FDD-47E1-4A59-BB4A-097105D5FF00}"/>
              </a:ext>
            </a:extLst>
          </p:cNvPr>
          <p:cNvPicPr>
            <a:picLocks noChangeAspect="1"/>
          </p:cNvPicPr>
          <p:nvPr/>
        </p:nvPicPr>
        <p:blipFill>
          <a:blip r:embed="rId15"/>
          <a:stretch>
            <a:fillRect/>
          </a:stretch>
        </p:blipFill>
        <p:spPr>
          <a:xfrm>
            <a:off x="9402728" y="2089666"/>
            <a:ext cx="740673" cy="737341"/>
          </a:xfrm>
          <a:prstGeom prst="rect">
            <a:avLst/>
          </a:prstGeom>
        </p:spPr>
      </p:pic>
      <p:pic>
        <p:nvPicPr>
          <p:cNvPr id="59" name="Picture 58">
            <a:extLst>
              <a:ext uri="{FF2B5EF4-FFF2-40B4-BE49-F238E27FC236}">
                <a16:creationId xmlns:a16="http://schemas.microsoft.com/office/drawing/2014/main" id="{982D8854-9F8E-4DA5-9CD7-3D083862E858}"/>
              </a:ext>
            </a:extLst>
          </p:cNvPr>
          <p:cNvPicPr>
            <a:picLocks noChangeAspect="1"/>
          </p:cNvPicPr>
          <p:nvPr/>
        </p:nvPicPr>
        <p:blipFill>
          <a:blip r:embed="rId16"/>
          <a:stretch>
            <a:fillRect/>
          </a:stretch>
        </p:blipFill>
        <p:spPr>
          <a:xfrm>
            <a:off x="9407390" y="1605105"/>
            <a:ext cx="734397" cy="735224"/>
          </a:xfrm>
          <a:prstGeom prst="rect">
            <a:avLst/>
          </a:prstGeom>
        </p:spPr>
      </p:pic>
      <p:pic>
        <p:nvPicPr>
          <p:cNvPr id="60" name="Picture 59">
            <a:extLst>
              <a:ext uri="{FF2B5EF4-FFF2-40B4-BE49-F238E27FC236}">
                <a16:creationId xmlns:a16="http://schemas.microsoft.com/office/drawing/2014/main" id="{2600F304-D02D-40C0-9628-051CFE64CEFD}"/>
              </a:ext>
            </a:extLst>
          </p:cNvPr>
          <p:cNvPicPr>
            <a:picLocks noChangeAspect="1"/>
          </p:cNvPicPr>
          <p:nvPr/>
        </p:nvPicPr>
        <p:blipFill>
          <a:blip r:embed="rId17"/>
          <a:stretch>
            <a:fillRect/>
          </a:stretch>
        </p:blipFill>
        <p:spPr>
          <a:xfrm>
            <a:off x="11136256" y="1473601"/>
            <a:ext cx="738276" cy="737032"/>
          </a:xfrm>
          <a:prstGeom prst="rect">
            <a:avLst/>
          </a:prstGeom>
        </p:spPr>
      </p:pic>
    </p:spTree>
    <p:extLst>
      <p:ext uri="{BB962C8B-B14F-4D97-AF65-F5344CB8AC3E}">
        <p14:creationId xmlns:p14="http://schemas.microsoft.com/office/powerpoint/2010/main" val="175450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500"/>
                                        <p:tgtEl>
                                          <p:spTgt spid="52"/>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fade">
                                      <p:cBhvr>
                                        <p:cTn id="51" dur="500"/>
                                        <p:tgtEl>
                                          <p:spTgt spid="54"/>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7000"/>
                            </p:stCondLst>
                            <p:childTnLst>
                              <p:par>
                                <p:cTn id="57" presetID="10" presetClass="entr" presetSubtype="0" fill="hold" nodeType="afterEffect">
                                  <p:stCondLst>
                                    <p:cond delay="0"/>
                                  </p:stCondLst>
                                  <p:childTnLst>
                                    <p:set>
                                      <p:cBhvr>
                                        <p:cTn id="58" dur="1" fill="hold">
                                          <p:stCondLst>
                                            <p:cond delay="0"/>
                                          </p:stCondLst>
                                        </p:cTn>
                                        <p:tgtEl>
                                          <p:spTgt spid="57"/>
                                        </p:tgtEl>
                                        <p:attrNameLst>
                                          <p:attrName>style.visibility</p:attrName>
                                        </p:attrNameLst>
                                      </p:cBhvr>
                                      <p:to>
                                        <p:strVal val="visible"/>
                                      </p:to>
                                    </p:set>
                                    <p:animEffect transition="in" filter="fade">
                                      <p:cBhvr>
                                        <p:cTn id="59" dur="500"/>
                                        <p:tgtEl>
                                          <p:spTgt spid="57"/>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childTnLst>
                          </p:cTn>
                        </p:par>
                        <p:par>
                          <p:cTn id="64" fill="hold">
                            <p:stCondLst>
                              <p:cond delay="8000"/>
                            </p:stCondLst>
                            <p:childTnLst>
                              <p:par>
                                <p:cTn id="65" presetID="10" presetClass="entr" presetSubtype="0" fill="hold" nodeType="after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par>
                                <p:cTn id="68" presetID="6" presetClass="emph" presetSubtype="0" fill="hold" nodeType="withEffect">
                                  <p:stCondLst>
                                    <p:cond delay="0"/>
                                  </p:stCondLst>
                                  <p:childTnLst>
                                    <p:animScale>
                                      <p:cBhvr>
                                        <p:cTn id="69" dur="2000" fill="hold"/>
                                        <p:tgtEl>
                                          <p:spTgt spid="6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thenounproject.com/png/2014929-200.png">
            <a:extLst>
              <a:ext uri="{FF2B5EF4-FFF2-40B4-BE49-F238E27FC236}">
                <a16:creationId xmlns:a16="http://schemas.microsoft.com/office/drawing/2014/main" id="{8FBF1CA7-D6C3-4C22-8AA8-F65390896346}"/>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736292" y="3069292"/>
            <a:ext cx="719417" cy="719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tatic.thenounproject.com/png/1487174-200.png">
            <a:extLst>
              <a:ext uri="{FF2B5EF4-FFF2-40B4-BE49-F238E27FC236}">
                <a16:creationId xmlns:a16="http://schemas.microsoft.com/office/drawing/2014/main" id="{6FFEBD5F-F912-4471-9AB6-B40D88A1BF1D}"/>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93813" y="2926813"/>
            <a:ext cx="1004375" cy="1004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thenounproject.com/png/2012375-200.png">
            <a:extLst>
              <a:ext uri="{FF2B5EF4-FFF2-40B4-BE49-F238E27FC236}">
                <a16:creationId xmlns:a16="http://schemas.microsoft.com/office/drawing/2014/main" id="{BC370A7E-1374-41A2-81E4-3E0685E1AFD3}"/>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54208" y="2887208"/>
            <a:ext cx="1083585" cy="10835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static.thenounproject.com/png/354962-200.png">
            <a:extLst>
              <a:ext uri="{FF2B5EF4-FFF2-40B4-BE49-F238E27FC236}">
                <a16:creationId xmlns:a16="http://schemas.microsoft.com/office/drawing/2014/main" id="{A4C4C73D-7AC2-4D69-94E6-2F379B1E51C9}"/>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34095" y="2967095"/>
            <a:ext cx="923811" cy="9238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static.thenounproject.com/png/1975607-200.png">
            <a:extLst>
              <a:ext uri="{FF2B5EF4-FFF2-40B4-BE49-F238E27FC236}">
                <a16:creationId xmlns:a16="http://schemas.microsoft.com/office/drawing/2014/main" id="{C65C614C-A215-48C7-A4E3-84B3533E5C1A}"/>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483934" y="2816934"/>
            <a:ext cx="1224133" cy="12241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static.thenounproject.com/png/158458-200.png">
            <a:extLst>
              <a:ext uri="{FF2B5EF4-FFF2-40B4-BE49-F238E27FC236}">
                <a16:creationId xmlns:a16="http://schemas.microsoft.com/office/drawing/2014/main" id="{6DB433AE-A150-41A7-8357-4B9F5A5D0707}"/>
              </a:ext>
            </a:extLst>
          </p:cNvPr>
          <p:cNvPicPr>
            <a:picLocks noChangeAspect="1" noChangeArrowheads="1"/>
          </p:cNvPicPr>
          <p:nvPr/>
        </p:nvPicPr>
        <p:blipFill>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9088" y="3032088"/>
            <a:ext cx="793824" cy="7938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tatic.thenounproject.com/png/1057534-200.png">
            <a:extLst>
              <a:ext uri="{FF2B5EF4-FFF2-40B4-BE49-F238E27FC236}">
                <a16:creationId xmlns:a16="http://schemas.microsoft.com/office/drawing/2014/main" id="{22F1E01C-6C6C-4DF1-BA55-E668A4248DDE}"/>
              </a:ext>
            </a:extLst>
          </p:cNvPr>
          <p:cNvPicPr>
            <a:picLocks noChangeAspect="1" noChangeArrowheads="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21249" y="2954249"/>
            <a:ext cx="949502" cy="94950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static.thenounproject.com/png/567824-200.png">
            <a:extLst>
              <a:ext uri="{FF2B5EF4-FFF2-40B4-BE49-F238E27FC236}">
                <a16:creationId xmlns:a16="http://schemas.microsoft.com/office/drawing/2014/main" id="{D8E94EF9-EEA5-4E8B-AECA-4C0962867BD0}"/>
              </a:ext>
            </a:extLst>
          </p:cNvPr>
          <p:cNvPicPr>
            <a:picLocks noChangeAspect="1" noChangeArrowheads="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692755" y="3025755"/>
            <a:ext cx="806490" cy="80649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FBA5D51-4576-4385-A207-BFC848DE725A}"/>
              </a:ext>
            </a:extLst>
          </p:cNvPr>
          <p:cNvGrpSpPr/>
          <p:nvPr/>
        </p:nvGrpSpPr>
        <p:grpSpPr>
          <a:xfrm>
            <a:off x="4134354" y="2790917"/>
            <a:ext cx="3923293" cy="1276166"/>
            <a:chOff x="4130936" y="2248348"/>
            <a:chExt cx="3923293" cy="1276166"/>
          </a:xfrm>
        </p:grpSpPr>
        <p:sp>
          <p:nvSpPr>
            <p:cNvPr id="2" name="Rectangle 1">
              <a:extLst>
                <a:ext uri="{FF2B5EF4-FFF2-40B4-BE49-F238E27FC236}">
                  <a16:creationId xmlns:a16="http://schemas.microsoft.com/office/drawing/2014/main" id="{EFBBE846-2E79-4157-A0F2-717C9527C980}"/>
                </a:ext>
              </a:extLst>
            </p:cNvPr>
            <p:cNvSpPr/>
            <p:nvPr/>
          </p:nvSpPr>
          <p:spPr>
            <a:xfrm>
              <a:off x="4130936" y="2248348"/>
              <a:ext cx="3861996" cy="106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9636F45E-1CBC-4E90-A122-25307C3F2AC2}"/>
                </a:ext>
              </a:extLst>
            </p:cNvPr>
            <p:cNvSpPr txBox="1"/>
            <p:nvPr/>
          </p:nvSpPr>
          <p:spPr>
            <a:xfrm>
              <a:off x="4137772" y="2716729"/>
              <a:ext cx="3916457" cy="807785"/>
            </a:xfrm>
            <a:prstGeom prst="rect">
              <a:avLst/>
            </a:prstGeom>
            <a:noFill/>
          </p:spPr>
          <p:txBody>
            <a:bodyPr wrap="none" rtlCol="0">
              <a:spAutoFit/>
            </a:bodyPr>
            <a:lstStyle/>
            <a:p>
              <a:pPr algn="ctr">
                <a:lnSpc>
                  <a:spcPts val="4600"/>
                </a:lnSpc>
              </a:pPr>
              <a:r>
                <a:rPr lang="en-US" sz="9600" dirty="0">
                  <a:solidFill>
                    <a:srgbClr val="B92508"/>
                  </a:solidFill>
                  <a:latin typeface="Century Gothic" panose="020B0502020202020204" pitchFamily="34" charset="0"/>
                </a:rPr>
                <a:t>Stories</a:t>
              </a:r>
            </a:p>
          </p:txBody>
        </p:sp>
      </p:grpSp>
    </p:spTree>
    <p:extLst>
      <p:ext uri="{BB962C8B-B14F-4D97-AF65-F5344CB8AC3E}">
        <p14:creationId xmlns:p14="http://schemas.microsoft.com/office/powerpoint/2010/main" val="3648807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14:presetBounceEnd="74000">
                                      <p:stCondLst>
                                        <p:cond delay="0"/>
                                      </p:stCondLst>
                                      <p:childTnLst>
                                        <p:animMotion origin="layout" path="M 0 0 L 0.00378 -0.42454 " pathEditMode="relative" rAng="0" ptsTypes="AA" p14:bounceEnd="74000">
                                          <p:cBhvr>
                                            <p:cTn id="6" dur="1000" fill="hold"/>
                                            <p:tgtEl>
                                              <p:spTgt spid="1026"/>
                                            </p:tgtEl>
                                            <p:attrNameLst>
                                              <p:attrName>ppt_x</p:attrName>
                                              <p:attrName>ppt_y</p:attrName>
                                            </p:attrNameLst>
                                          </p:cBhvr>
                                          <p:rCtr x="182" y="-21227"/>
                                        </p:animMotion>
                                      </p:childTnLst>
                                    </p:cTn>
                                  </p:par>
                                  <p:par>
                                    <p:cTn id="7" presetID="42" presetClass="path" presetSubtype="0" fill="hold" nodeType="withEffect" p14:presetBounceEnd="74000">
                                      <p:stCondLst>
                                        <p:cond delay="100"/>
                                      </p:stCondLst>
                                      <p:childTnLst>
                                        <p:animMotion origin="layout" path="M 0 0 L 0 0.42454 " pathEditMode="relative" rAng="0" ptsTypes="AA" p14:bounceEnd="74000">
                                          <p:cBhvr>
                                            <p:cTn id="8" dur="1000" fill="hold"/>
                                            <p:tgtEl>
                                              <p:spTgt spid="1028"/>
                                            </p:tgtEl>
                                            <p:attrNameLst>
                                              <p:attrName>ppt_x</p:attrName>
                                              <p:attrName>ppt_y</p:attrName>
                                            </p:attrNameLst>
                                          </p:cBhvr>
                                          <p:rCtr x="0" y="21227"/>
                                        </p:animMotion>
                                      </p:childTnLst>
                                    </p:cTn>
                                  </p:par>
                                  <p:par>
                                    <p:cTn id="9" presetID="42" presetClass="path" presetSubtype="0" fill="hold" nodeType="withEffect" p14:presetBounceEnd="74000">
                                      <p:stCondLst>
                                        <p:cond delay="200"/>
                                      </p:stCondLst>
                                      <p:childTnLst>
                                        <p:animMotion origin="layout" path="M 0 0 L -0.2388 -0.00046 " pathEditMode="relative" rAng="0" ptsTypes="AA" p14:bounceEnd="74000">
                                          <p:cBhvr>
                                            <p:cTn id="10" dur="1000" fill="hold"/>
                                            <p:tgtEl>
                                              <p:spTgt spid="1030"/>
                                            </p:tgtEl>
                                            <p:attrNameLst>
                                              <p:attrName>ppt_x</p:attrName>
                                              <p:attrName>ppt_y</p:attrName>
                                            </p:attrNameLst>
                                          </p:cBhvr>
                                          <p:rCtr x="-11940" y="-23"/>
                                        </p:animMotion>
                                      </p:childTnLst>
                                    </p:cTn>
                                  </p:par>
                                  <p:par>
                                    <p:cTn id="11" presetID="63" presetClass="path" presetSubtype="0" fill="hold" nodeType="withEffect" p14:presetBounceEnd="74000">
                                      <p:stCondLst>
                                        <p:cond delay="300"/>
                                      </p:stCondLst>
                                      <p:childTnLst>
                                        <p:animMotion origin="layout" path="M 0 0 L 0.2388 0 " pathEditMode="relative" rAng="0" ptsTypes="AA" p14:bounceEnd="74000">
                                          <p:cBhvr>
                                            <p:cTn id="12" dur="1000" fill="hold"/>
                                            <p:tgtEl>
                                              <p:spTgt spid="1032"/>
                                            </p:tgtEl>
                                            <p:attrNameLst>
                                              <p:attrName>ppt_x</p:attrName>
                                              <p:attrName>ppt_y</p:attrName>
                                            </p:attrNameLst>
                                          </p:cBhvr>
                                          <p:rCtr x="11940" y="0"/>
                                        </p:animMotion>
                                      </p:childTnLst>
                                    </p:cTn>
                                  </p:par>
                                  <p:par>
                                    <p:cTn id="13" presetID="56" presetClass="path" presetSubtype="0" fill="hold" nodeType="withEffect" p14:presetBounceEnd="74000">
                                      <p:stCondLst>
                                        <p:cond delay="400"/>
                                      </p:stCondLst>
                                      <p:childTnLst>
                                        <p:animMotion origin="layout" path="M 0 0 L 0.18216 -0.26088 " pathEditMode="relative" rAng="0" ptsTypes="AA" p14:bounceEnd="74000">
                                          <p:cBhvr>
                                            <p:cTn id="14" dur="1000" fill="hold"/>
                                            <p:tgtEl>
                                              <p:spTgt spid="1034"/>
                                            </p:tgtEl>
                                            <p:attrNameLst>
                                              <p:attrName>ppt_x</p:attrName>
                                              <p:attrName>ppt_y</p:attrName>
                                            </p:attrNameLst>
                                          </p:cBhvr>
                                          <p:rCtr x="9102" y="-13056"/>
                                        </p:animMotion>
                                      </p:childTnLst>
                                    </p:cTn>
                                  </p:par>
                                  <p:par>
                                    <p:cTn id="15" presetID="49" presetClass="path" presetSubtype="0" fill="hold" nodeType="withEffect" p14:presetBounceEnd="74000">
                                      <p:stCondLst>
                                        <p:cond delay="500"/>
                                      </p:stCondLst>
                                      <p:childTnLst>
                                        <p:animMotion origin="layout" path="M 0 0 L 0.1737 0.28542 " pathEditMode="relative" rAng="0" ptsTypes="AA" p14:bounceEnd="74000">
                                          <p:cBhvr>
                                            <p:cTn id="16" dur="1000" fill="hold"/>
                                            <p:tgtEl>
                                              <p:spTgt spid="1036"/>
                                            </p:tgtEl>
                                            <p:attrNameLst>
                                              <p:attrName>ppt_x</p:attrName>
                                              <p:attrName>ppt_y</p:attrName>
                                            </p:attrNameLst>
                                          </p:cBhvr>
                                          <p:rCtr x="8685" y="14259"/>
                                        </p:animMotion>
                                      </p:childTnLst>
                                    </p:cTn>
                                  </p:par>
                                  <p:par>
                                    <p:cTn id="17" presetID="49" presetClass="path" presetSubtype="0" fill="hold" nodeType="withEffect" p14:presetBounceEnd="74000">
                                      <p:stCondLst>
                                        <p:cond delay="600"/>
                                      </p:stCondLst>
                                      <p:childTnLst>
                                        <p:animMotion origin="layout" path="M 0 0 L -0.17083 0.3 " pathEditMode="relative" rAng="0" ptsTypes="AA" p14:bounceEnd="74000">
                                          <p:cBhvr>
                                            <p:cTn id="18" dur="1000" fill="hold"/>
                                            <p:tgtEl>
                                              <p:spTgt spid="1038"/>
                                            </p:tgtEl>
                                            <p:attrNameLst>
                                              <p:attrName>ppt_x</p:attrName>
                                              <p:attrName>ppt_y</p:attrName>
                                            </p:attrNameLst>
                                          </p:cBhvr>
                                          <p:rCtr x="-8542" y="15000"/>
                                        </p:animMotion>
                                      </p:childTnLst>
                                    </p:cTn>
                                  </p:par>
                                  <p:par>
                                    <p:cTn id="19" presetID="49" presetClass="path" presetSubtype="0" fill="hold" nodeType="withEffect" p14:presetBounceEnd="74000">
                                      <p:stCondLst>
                                        <p:cond delay="700"/>
                                      </p:stCondLst>
                                      <p:childTnLst>
                                        <p:animMotion origin="layout" path="M 0 0 L -0.17318 -0.28056 " pathEditMode="relative" rAng="0" ptsTypes="AA" p14:bounceEnd="74000">
                                          <p:cBhvr>
                                            <p:cTn id="20" dur="1000" fill="hold"/>
                                            <p:tgtEl>
                                              <p:spTgt spid="1040"/>
                                            </p:tgtEl>
                                            <p:attrNameLst>
                                              <p:attrName>ppt_x</p:attrName>
                                              <p:attrName>ppt_y</p:attrName>
                                            </p:attrNameLst>
                                          </p:cBhvr>
                                          <p:rCtr x="-8659" y="-1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0 0 L 0.00378 -0.42454 " pathEditMode="relative" rAng="0" ptsTypes="AA">
                                          <p:cBhvr>
                                            <p:cTn id="6" dur="1000" fill="hold"/>
                                            <p:tgtEl>
                                              <p:spTgt spid="1026"/>
                                            </p:tgtEl>
                                            <p:attrNameLst>
                                              <p:attrName>ppt_x</p:attrName>
                                              <p:attrName>ppt_y</p:attrName>
                                            </p:attrNameLst>
                                          </p:cBhvr>
                                          <p:rCtr x="182" y="-21227"/>
                                        </p:animMotion>
                                      </p:childTnLst>
                                    </p:cTn>
                                  </p:par>
                                  <p:par>
                                    <p:cTn id="7" presetID="42" presetClass="path" presetSubtype="0" fill="hold" nodeType="withEffect">
                                      <p:stCondLst>
                                        <p:cond delay="100"/>
                                      </p:stCondLst>
                                      <p:childTnLst>
                                        <p:animMotion origin="layout" path="M 0 0 L 0 0.42454 " pathEditMode="relative" rAng="0" ptsTypes="AA">
                                          <p:cBhvr>
                                            <p:cTn id="8" dur="1000" fill="hold"/>
                                            <p:tgtEl>
                                              <p:spTgt spid="1028"/>
                                            </p:tgtEl>
                                            <p:attrNameLst>
                                              <p:attrName>ppt_x</p:attrName>
                                              <p:attrName>ppt_y</p:attrName>
                                            </p:attrNameLst>
                                          </p:cBhvr>
                                          <p:rCtr x="0" y="21227"/>
                                        </p:animMotion>
                                      </p:childTnLst>
                                    </p:cTn>
                                  </p:par>
                                  <p:par>
                                    <p:cTn id="9" presetID="42" presetClass="path" presetSubtype="0" fill="hold" nodeType="withEffect">
                                      <p:stCondLst>
                                        <p:cond delay="200"/>
                                      </p:stCondLst>
                                      <p:childTnLst>
                                        <p:animMotion origin="layout" path="M 0 0 L -0.2388 -0.00046 " pathEditMode="relative" rAng="0" ptsTypes="AA">
                                          <p:cBhvr>
                                            <p:cTn id="10" dur="1000" fill="hold"/>
                                            <p:tgtEl>
                                              <p:spTgt spid="1030"/>
                                            </p:tgtEl>
                                            <p:attrNameLst>
                                              <p:attrName>ppt_x</p:attrName>
                                              <p:attrName>ppt_y</p:attrName>
                                            </p:attrNameLst>
                                          </p:cBhvr>
                                          <p:rCtr x="-11940" y="-23"/>
                                        </p:animMotion>
                                      </p:childTnLst>
                                    </p:cTn>
                                  </p:par>
                                  <p:par>
                                    <p:cTn id="11" presetID="63" presetClass="path" presetSubtype="0" fill="hold" nodeType="withEffect">
                                      <p:stCondLst>
                                        <p:cond delay="300"/>
                                      </p:stCondLst>
                                      <p:childTnLst>
                                        <p:animMotion origin="layout" path="M 0 0 L 0.2388 0 " pathEditMode="relative" rAng="0" ptsTypes="AA">
                                          <p:cBhvr>
                                            <p:cTn id="12" dur="1000" fill="hold"/>
                                            <p:tgtEl>
                                              <p:spTgt spid="1032"/>
                                            </p:tgtEl>
                                            <p:attrNameLst>
                                              <p:attrName>ppt_x</p:attrName>
                                              <p:attrName>ppt_y</p:attrName>
                                            </p:attrNameLst>
                                          </p:cBhvr>
                                          <p:rCtr x="11940" y="0"/>
                                        </p:animMotion>
                                      </p:childTnLst>
                                    </p:cTn>
                                  </p:par>
                                  <p:par>
                                    <p:cTn id="13" presetID="56" presetClass="path" presetSubtype="0" fill="hold" nodeType="withEffect">
                                      <p:stCondLst>
                                        <p:cond delay="400"/>
                                      </p:stCondLst>
                                      <p:childTnLst>
                                        <p:animMotion origin="layout" path="M 0 0 L 0.18216 -0.26088 " pathEditMode="relative" rAng="0" ptsTypes="AA">
                                          <p:cBhvr>
                                            <p:cTn id="14" dur="1000" fill="hold"/>
                                            <p:tgtEl>
                                              <p:spTgt spid="1034"/>
                                            </p:tgtEl>
                                            <p:attrNameLst>
                                              <p:attrName>ppt_x</p:attrName>
                                              <p:attrName>ppt_y</p:attrName>
                                            </p:attrNameLst>
                                          </p:cBhvr>
                                          <p:rCtr x="9102" y="-13056"/>
                                        </p:animMotion>
                                      </p:childTnLst>
                                    </p:cTn>
                                  </p:par>
                                  <p:par>
                                    <p:cTn id="15" presetID="49" presetClass="path" presetSubtype="0" fill="hold" nodeType="withEffect">
                                      <p:stCondLst>
                                        <p:cond delay="500"/>
                                      </p:stCondLst>
                                      <p:childTnLst>
                                        <p:animMotion origin="layout" path="M 0 0 L 0.1737 0.28542 " pathEditMode="relative" rAng="0" ptsTypes="AA">
                                          <p:cBhvr>
                                            <p:cTn id="16" dur="1000" fill="hold"/>
                                            <p:tgtEl>
                                              <p:spTgt spid="1036"/>
                                            </p:tgtEl>
                                            <p:attrNameLst>
                                              <p:attrName>ppt_x</p:attrName>
                                              <p:attrName>ppt_y</p:attrName>
                                            </p:attrNameLst>
                                          </p:cBhvr>
                                          <p:rCtr x="8685" y="14259"/>
                                        </p:animMotion>
                                      </p:childTnLst>
                                    </p:cTn>
                                  </p:par>
                                  <p:par>
                                    <p:cTn id="17" presetID="49" presetClass="path" presetSubtype="0" fill="hold" nodeType="withEffect">
                                      <p:stCondLst>
                                        <p:cond delay="600"/>
                                      </p:stCondLst>
                                      <p:childTnLst>
                                        <p:animMotion origin="layout" path="M 0 0 L -0.17083 0.3 " pathEditMode="relative" rAng="0" ptsTypes="AA">
                                          <p:cBhvr>
                                            <p:cTn id="18" dur="1000" fill="hold"/>
                                            <p:tgtEl>
                                              <p:spTgt spid="1038"/>
                                            </p:tgtEl>
                                            <p:attrNameLst>
                                              <p:attrName>ppt_x</p:attrName>
                                              <p:attrName>ppt_y</p:attrName>
                                            </p:attrNameLst>
                                          </p:cBhvr>
                                          <p:rCtr x="-8542" y="15000"/>
                                        </p:animMotion>
                                      </p:childTnLst>
                                    </p:cTn>
                                  </p:par>
                                  <p:par>
                                    <p:cTn id="19" presetID="49" presetClass="path" presetSubtype="0" fill="hold" nodeType="withEffect">
                                      <p:stCondLst>
                                        <p:cond delay="700"/>
                                      </p:stCondLst>
                                      <p:childTnLst>
                                        <p:animMotion origin="layout" path="M 0 0 L -0.17318 -0.28056 " pathEditMode="relative" rAng="0" ptsTypes="AA">
                                          <p:cBhvr>
                                            <p:cTn id="20" dur="1000" fill="hold"/>
                                            <p:tgtEl>
                                              <p:spTgt spid="1040"/>
                                            </p:tgtEl>
                                            <p:attrNameLst>
                                              <p:attrName>ppt_x</p:attrName>
                                              <p:attrName>ppt_y</p:attrName>
                                            </p:attrNameLst>
                                          </p:cBhvr>
                                          <p:rCtr x="-8659" y="-1402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36F45E-1CBC-4E90-A122-25307C3F2AC2}"/>
              </a:ext>
            </a:extLst>
          </p:cNvPr>
          <p:cNvSpPr txBox="1"/>
          <p:nvPr/>
        </p:nvSpPr>
        <p:spPr>
          <a:xfrm>
            <a:off x="3466915" y="1817773"/>
            <a:ext cx="5258171" cy="1107996"/>
          </a:xfrm>
          <a:prstGeom prst="rect">
            <a:avLst/>
          </a:prstGeom>
          <a:noFill/>
        </p:spPr>
        <p:txBody>
          <a:bodyPr wrap="none" rtlCol="0">
            <a:spAutoFit/>
          </a:bodyPr>
          <a:lstStyle/>
          <a:p>
            <a:pPr algn="ctr"/>
            <a:r>
              <a:rPr lang="en-US" sz="6600" dirty="0">
                <a:solidFill>
                  <a:srgbClr val="B92508"/>
                </a:solidFill>
                <a:latin typeface="Century Gothic" panose="020B0502020202020204" pitchFamily="34" charset="0"/>
              </a:rPr>
              <a:t>Story Quant.</a:t>
            </a:r>
          </a:p>
        </p:txBody>
      </p:sp>
      <p:sp>
        <p:nvSpPr>
          <p:cNvPr id="3" name="TextBox 2">
            <a:extLst>
              <a:ext uri="{FF2B5EF4-FFF2-40B4-BE49-F238E27FC236}">
                <a16:creationId xmlns:a16="http://schemas.microsoft.com/office/drawing/2014/main" id="{1C2422EC-5A13-4EF0-B495-1DAF81DE2023}"/>
              </a:ext>
            </a:extLst>
          </p:cNvPr>
          <p:cNvSpPr txBox="1"/>
          <p:nvPr/>
        </p:nvSpPr>
        <p:spPr>
          <a:xfrm>
            <a:off x="3761207" y="2754475"/>
            <a:ext cx="4624984" cy="1107996"/>
          </a:xfrm>
          <a:prstGeom prst="rect">
            <a:avLst/>
          </a:prstGeom>
          <a:noFill/>
        </p:spPr>
        <p:txBody>
          <a:bodyPr wrap="none" rtlCol="0">
            <a:spAutoFit/>
          </a:bodyPr>
          <a:lstStyle/>
          <a:p>
            <a:pPr algn="ctr"/>
            <a:r>
              <a:rPr lang="en-US" sz="6600" dirty="0">
                <a:solidFill>
                  <a:srgbClr val="B92508"/>
                </a:solidFill>
                <a:latin typeface="Century Gothic" panose="020B0502020202020204" pitchFamily="34" charset="0"/>
              </a:rPr>
              <a:t>Story Qual.</a:t>
            </a:r>
          </a:p>
        </p:txBody>
      </p:sp>
      <p:sp>
        <p:nvSpPr>
          <p:cNvPr id="4" name="TextBox 3">
            <a:extLst>
              <a:ext uri="{FF2B5EF4-FFF2-40B4-BE49-F238E27FC236}">
                <a16:creationId xmlns:a16="http://schemas.microsoft.com/office/drawing/2014/main" id="{133E0C84-DEA3-4AF3-9E28-579A038A95F2}"/>
              </a:ext>
            </a:extLst>
          </p:cNvPr>
          <p:cNvSpPr txBox="1"/>
          <p:nvPr/>
        </p:nvSpPr>
        <p:spPr>
          <a:xfrm>
            <a:off x="3254799" y="3691021"/>
            <a:ext cx="5625259" cy="1107996"/>
          </a:xfrm>
          <a:prstGeom prst="rect">
            <a:avLst/>
          </a:prstGeom>
          <a:noFill/>
        </p:spPr>
        <p:txBody>
          <a:bodyPr wrap="none" rtlCol="0">
            <a:spAutoFit/>
          </a:bodyPr>
          <a:lstStyle/>
          <a:p>
            <a:pPr algn="ctr"/>
            <a:r>
              <a:rPr lang="en-US" sz="6600" dirty="0">
                <a:solidFill>
                  <a:srgbClr val="B92508"/>
                </a:solidFill>
                <a:latin typeface="Century Gothic" panose="020B0502020202020204" pitchFamily="34" charset="0"/>
              </a:rPr>
              <a:t>Brand Safety.</a:t>
            </a:r>
          </a:p>
        </p:txBody>
      </p:sp>
    </p:spTree>
    <p:extLst>
      <p:ext uri="{BB962C8B-B14F-4D97-AF65-F5344CB8AC3E}">
        <p14:creationId xmlns:p14="http://schemas.microsoft.com/office/powerpoint/2010/main" val="39508552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636F45E-1CBC-4E90-A122-25307C3F2AC2}"/>
              </a:ext>
            </a:extLst>
          </p:cNvPr>
          <p:cNvSpPr txBox="1"/>
          <p:nvPr/>
        </p:nvSpPr>
        <p:spPr>
          <a:xfrm>
            <a:off x="1140158" y="1014517"/>
            <a:ext cx="9911689" cy="738664"/>
          </a:xfrm>
          <a:prstGeom prst="rect">
            <a:avLst/>
          </a:prstGeom>
          <a:noFill/>
        </p:spPr>
        <p:txBody>
          <a:bodyPr wrap="none" rtlCol="0">
            <a:spAutoFit/>
          </a:bodyPr>
          <a:lstStyle/>
          <a:p>
            <a:pPr algn="ctr"/>
            <a:r>
              <a:rPr lang="en-US" sz="4200" dirty="0">
                <a:solidFill>
                  <a:srgbClr val="B92508"/>
                </a:solidFill>
                <a:latin typeface="Century Gothic" panose="020B0502020202020204" pitchFamily="34" charset="0"/>
              </a:rPr>
              <a:t>Can high quality stories build brands?</a:t>
            </a:r>
          </a:p>
        </p:txBody>
      </p:sp>
      <p:sp>
        <p:nvSpPr>
          <p:cNvPr id="9" name="TextBox 8">
            <a:extLst>
              <a:ext uri="{FF2B5EF4-FFF2-40B4-BE49-F238E27FC236}">
                <a16:creationId xmlns:a16="http://schemas.microsoft.com/office/drawing/2014/main" id="{CCF9AC59-F20A-4E86-8A49-F99A54FC83A3}"/>
              </a:ext>
            </a:extLst>
          </p:cNvPr>
          <p:cNvSpPr txBox="1"/>
          <p:nvPr/>
        </p:nvSpPr>
        <p:spPr>
          <a:xfrm>
            <a:off x="3306625" y="2486475"/>
            <a:ext cx="5578770" cy="1323439"/>
          </a:xfrm>
          <a:prstGeom prst="rect">
            <a:avLst/>
          </a:prstGeom>
          <a:noFill/>
        </p:spPr>
        <p:txBody>
          <a:bodyPr wrap="none" rtlCol="0">
            <a:spAutoFit/>
          </a:bodyPr>
          <a:lstStyle/>
          <a:p>
            <a:pPr algn="ctr"/>
            <a:r>
              <a:rPr lang="en-US" sz="4000" dirty="0">
                <a:solidFill>
                  <a:srgbClr val="B92508"/>
                </a:solidFill>
                <a:latin typeface="Century Gothic" panose="020B0502020202020204" pitchFamily="34" charset="0"/>
              </a:rPr>
              <a:t>Actually yes. </a:t>
            </a:r>
          </a:p>
          <a:p>
            <a:pPr algn="ctr"/>
            <a:r>
              <a:rPr lang="en-US" sz="4000" dirty="0">
                <a:solidFill>
                  <a:srgbClr val="B92508"/>
                </a:solidFill>
                <a:latin typeface="Century Gothic" panose="020B0502020202020204" pitchFamily="34" charset="0"/>
              </a:rPr>
              <a:t>Story context matters.</a:t>
            </a:r>
          </a:p>
        </p:txBody>
      </p:sp>
    </p:spTree>
    <p:extLst>
      <p:ext uri="{BB962C8B-B14F-4D97-AF65-F5344CB8AC3E}">
        <p14:creationId xmlns:p14="http://schemas.microsoft.com/office/powerpoint/2010/main" val="9704214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2A5D5D-DA96-4DB5-AB2A-83C12D7F5E5B}"/>
              </a:ext>
            </a:extLst>
          </p:cNvPr>
          <p:cNvSpPr/>
          <p:nvPr/>
        </p:nvSpPr>
        <p:spPr>
          <a:xfrm>
            <a:off x="1783080" y="2074392"/>
            <a:ext cx="8625840" cy="1015663"/>
          </a:xfrm>
          <a:prstGeom prst="rect">
            <a:avLst/>
          </a:prstGeom>
        </p:spPr>
        <p:txBody>
          <a:bodyPr wrap="square">
            <a:spAutoFit/>
          </a:bodyPr>
          <a:lstStyle/>
          <a:p>
            <a:pPr algn="ctr"/>
            <a:r>
              <a:rPr lang="en-CA" sz="3200" dirty="0">
                <a:solidFill>
                  <a:srgbClr val="C13E24"/>
                </a:solidFill>
                <a:latin typeface="Century Gothic" panose="020B0502020202020204" pitchFamily="34" charset="0"/>
              </a:rPr>
              <a:t>"The Evolution of Contextual Targeting” </a:t>
            </a:r>
          </a:p>
          <a:p>
            <a:pPr algn="ctr"/>
            <a:r>
              <a:rPr lang="en-CA" sz="2800" i="1" dirty="0">
                <a:solidFill>
                  <a:srgbClr val="C13E24"/>
                </a:solidFill>
                <a:latin typeface="Century Gothic" panose="020B0502020202020204" pitchFamily="34" charset="0"/>
              </a:rPr>
              <a:t>Using brain data to get ad placement right</a:t>
            </a:r>
            <a:endParaRPr lang="en-CA" sz="2800" dirty="0">
              <a:solidFill>
                <a:srgbClr val="C13E24"/>
              </a:solidFill>
              <a:latin typeface="Century Gothic" panose="020B0502020202020204" pitchFamily="34" charset="0"/>
            </a:endParaRPr>
          </a:p>
        </p:txBody>
      </p:sp>
      <p:sp>
        <p:nvSpPr>
          <p:cNvPr id="6" name="Rectangle 5">
            <a:extLst>
              <a:ext uri="{FF2B5EF4-FFF2-40B4-BE49-F238E27FC236}">
                <a16:creationId xmlns:a16="http://schemas.microsoft.com/office/drawing/2014/main" id="{B6508A26-40F2-44F2-AFBD-84B6885DFB5C}"/>
              </a:ext>
            </a:extLst>
          </p:cNvPr>
          <p:cNvSpPr/>
          <p:nvPr/>
        </p:nvSpPr>
        <p:spPr>
          <a:xfrm>
            <a:off x="578224" y="3978116"/>
            <a:ext cx="3948056" cy="1754326"/>
          </a:xfrm>
          <a:prstGeom prst="rect">
            <a:avLst/>
          </a:prstGeom>
        </p:spPr>
        <p:txBody>
          <a:bodyPr wrap="square">
            <a:spAutoFit/>
          </a:bodyPr>
          <a:lstStyle/>
          <a:p>
            <a:pPr algn="r">
              <a:lnSpc>
                <a:spcPct val="150000"/>
              </a:lnSpc>
            </a:pPr>
            <a:r>
              <a:rPr lang="en-CA" sz="2400" dirty="0">
                <a:solidFill>
                  <a:srgbClr val="C13E24"/>
                </a:solidFill>
                <a:latin typeface="Century Gothic" panose="020B0502020202020204" pitchFamily="34" charset="0"/>
              </a:rPr>
              <a:t>Oath Canada</a:t>
            </a:r>
          </a:p>
          <a:p>
            <a:pPr algn="r">
              <a:lnSpc>
                <a:spcPct val="150000"/>
              </a:lnSpc>
            </a:pPr>
            <a:r>
              <a:rPr lang="en-CA" sz="2400" dirty="0">
                <a:solidFill>
                  <a:srgbClr val="C13E24"/>
                </a:solidFill>
                <a:latin typeface="Century Gothic" panose="020B0502020202020204" pitchFamily="34" charset="0"/>
              </a:rPr>
              <a:t>YouGov</a:t>
            </a:r>
          </a:p>
          <a:p>
            <a:pPr algn="r">
              <a:lnSpc>
                <a:spcPct val="150000"/>
              </a:lnSpc>
            </a:pPr>
            <a:r>
              <a:rPr lang="en-CA" sz="2400" dirty="0" err="1">
                <a:solidFill>
                  <a:srgbClr val="C13E24"/>
                </a:solidFill>
                <a:latin typeface="Century Gothic" panose="020B0502020202020204" pitchFamily="34" charset="0"/>
              </a:rPr>
              <a:t>Brainsights</a:t>
            </a:r>
            <a:r>
              <a:rPr lang="en-CA" sz="2400" dirty="0">
                <a:solidFill>
                  <a:srgbClr val="C13E24"/>
                </a:solidFill>
                <a:latin typeface="Century Gothic" panose="020B0502020202020204" pitchFamily="34" charset="0"/>
              </a:rPr>
              <a:t> Neuro Study </a:t>
            </a:r>
          </a:p>
        </p:txBody>
      </p:sp>
      <p:sp>
        <p:nvSpPr>
          <p:cNvPr id="8" name="Rectangle 7">
            <a:extLst>
              <a:ext uri="{FF2B5EF4-FFF2-40B4-BE49-F238E27FC236}">
                <a16:creationId xmlns:a16="http://schemas.microsoft.com/office/drawing/2014/main" id="{60C536C0-FED7-4A4B-95E2-9CC056315952}"/>
              </a:ext>
            </a:extLst>
          </p:cNvPr>
          <p:cNvSpPr/>
          <p:nvPr/>
        </p:nvSpPr>
        <p:spPr>
          <a:xfrm>
            <a:off x="4559735" y="3978116"/>
            <a:ext cx="7419278" cy="1754326"/>
          </a:xfrm>
          <a:prstGeom prst="rect">
            <a:avLst/>
          </a:prstGeom>
        </p:spPr>
        <p:txBody>
          <a:bodyPr wrap="square">
            <a:spAutoFit/>
          </a:bodyPr>
          <a:lstStyle/>
          <a:p>
            <a:pPr>
              <a:lnSpc>
                <a:spcPct val="150000"/>
              </a:lnSpc>
            </a:pPr>
            <a:r>
              <a:rPr lang="en-CA" sz="2400" dirty="0">
                <a:solidFill>
                  <a:srgbClr val="C00000"/>
                </a:solidFill>
                <a:latin typeface="Century Gothic" panose="020B0502020202020204" pitchFamily="34" charset="0"/>
              </a:rPr>
              <a:t>English and French, Spring 2018</a:t>
            </a:r>
          </a:p>
          <a:p>
            <a:pPr>
              <a:lnSpc>
                <a:spcPct val="150000"/>
              </a:lnSpc>
            </a:pPr>
            <a:r>
              <a:rPr lang="en-CA" sz="2400" dirty="0">
                <a:solidFill>
                  <a:srgbClr val="C00000"/>
                </a:solidFill>
                <a:latin typeface="Century Gothic" panose="020B0502020202020204" pitchFamily="34" charset="0"/>
              </a:rPr>
              <a:t>Adults 18+, 1,015 sample, online study, E+F</a:t>
            </a:r>
          </a:p>
          <a:p>
            <a:pPr>
              <a:lnSpc>
                <a:spcPct val="150000"/>
              </a:lnSpc>
            </a:pPr>
            <a:r>
              <a:rPr lang="en-CA" sz="2400" dirty="0">
                <a:solidFill>
                  <a:srgbClr val="C00000"/>
                </a:solidFill>
                <a:latin typeface="Century Gothic" panose="020B0502020202020204" pitchFamily="34" charset="0"/>
              </a:rPr>
              <a:t>300 sample, attention, connection, encoding. </a:t>
            </a:r>
          </a:p>
        </p:txBody>
      </p:sp>
    </p:spTree>
    <p:extLst>
      <p:ext uri="{BB962C8B-B14F-4D97-AF65-F5344CB8AC3E}">
        <p14:creationId xmlns:p14="http://schemas.microsoft.com/office/powerpoint/2010/main" val="2038228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50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500"/>
                                        <p:tgtEl>
                                          <p:spTgt spid="6">
                                            <p:txEl>
                                              <p:pRg st="2" end="2"/>
                                            </p:txEl>
                                          </p:spTgt>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fade">
                                      <p:cBhvr>
                                        <p:cTn id="31"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uiExpand="1" build="p"/>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val 25">
            <a:extLst>
              <a:ext uri="{FF2B5EF4-FFF2-40B4-BE49-F238E27FC236}">
                <a16:creationId xmlns:a16="http://schemas.microsoft.com/office/drawing/2014/main" id="{7345E7F3-6F5E-4966-8526-E3F912B461F7}"/>
              </a:ext>
            </a:extLst>
          </p:cNvPr>
          <p:cNvSpPr/>
          <p:nvPr/>
        </p:nvSpPr>
        <p:spPr>
          <a:xfrm>
            <a:off x="1384315" y="2024378"/>
            <a:ext cx="1466760" cy="1466760"/>
          </a:xfrm>
          <a:prstGeom prst="ellipse">
            <a:avLst/>
          </a:prstGeom>
          <a:solidFill>
            <a:srgbClr val="F4CAC2"/>
          </a:solidFill>
          <a:ln>
            <a:solidFill>
              <a:srgbClr val="C1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a:extLst>
              <a:ext uri="{FF2B5EF4-FFF2-40B4-BE49-F238E27FC236}">
                <a16:creationId xmlns:a16="http://schemas.microsoft.com/office/drawing/2014/main" id="{6DADA660-9302-456E-80B7-D3846B2EB3C2}"/>
              </a:ext>
            </a:extLst>
          </p:cNvPr>
          <p:cNvSpPr txBox="1"/>
          <p:nvPr/>
        </p:nvSpPr>
        <p:spPr>
          <a:xfrm>
            <a:off x="7848909" y="1830048"/>
            <a:ext cx="994183" cy="369332"/>
          </a:xfrm>
          <a:prstGeom prst="rect">
            <a:avLst/>
          </a:prstGeom>
          <a:noFill/>
        </p:spPr>
        <p:txBody>
          <a:bodyPr wrap="none" rtlCol="0">
            <a:spAutoFit/>
          </a:bodyPr>
          <a:lstStyle/>
          <a:p>
            <a:pPr algn="ctr"/>
            <a:r>
              <a:rPr lang="en-US" dirty="0">
                <a:latin typeface="Century Gothic" panose="020B0502020202020204" pitchFamily="34" charset="0"/>
              </a:rPr>
              <a:t>Overall</a:t>
            </a:r>
            <a:endParaRPr lang="en-US" sz="1600" dirty="0">
              <a:latin typeface="Century Gothic" panose="020B0502020202020204" pitchFamily="34" charset="0"/>
            </a:endParaRPr>
          </a:p>
        </p:txBody>
      </p:sp>
      <p:sp>
        <p:nvSpPr>
          <p:cNvPr id="43" name="TextBox 42">
            <a:extLst>
              <a:ext uri="{FF2B5EF4-FFF2-40B4-BE49-F238E27FC236}">
                <a16:creationId xmlns:a16="http://schemas.microsoft.com/office/drawing/2014/main" id="{395036F0-3668-4656-854D-497185F2CBD6}"/>
              </a:ext>
            </a:extLst>
          </p:cNvPr>
          <p:cNvSpPr txBox="1"/>
          <p:nvPr/>
        </p:nvSpPr>
        <p:spPr>
          <a:xfrm>
            <a:off x="9170127" y="1830048"/>
            <a:ext cx="947695" cy="369332"/>
          </a:xfrm>
          <a:prstGeom prst="rect">
            <a:avLst/>
          </a:prstGeom>
          <a:noFill/>
        </p:spPr>
        <p:txBody>
          <a:bodyPr wrap="none" rtlCol="0">
            <a:spAutoFit/>
          </a:bodyPr>
          <a:lstStyle/>
          <a:p>
            <a:pPr algn="ctr"/>
            <a:r>
              <a:rPr lang="en-US" dirty="0">
                <a:latin typeface="Century Gothic" panose="020B0502020202020204" pitchFamily="34" charset="0"/>
              </a:rPr>
              <a:t>Mobile</a:t>
            </a:r>
            <a:endParaRPr lang="en-US" sz="1600" dirty="0">
              <a:latin typeface="Century Gothic" panose="020B0502020202020204" pitchFamily="34" charset="0"/>
            </a:endParaRPr>
          </a:p>
        </p:txBody>
      </p:sp>
      <p:sp>
        <p:nvSpPr>
          <p:cNvPr id="44" name="TextBox 43">
            <a:extLst>
              <a:ext uri="{FF2B5EF4-FFF2-40B4-BE49-F238E27FC236}">
                <a16:creationId xmlns:a16="http://schemas.microsoft.com/office/drawing/2014/main" id="{AD4AB6B1-D572-4A8A-BA69-05A4B138E7EE}"/>
              </a:ext>
            </a:extLst>
          </p:cNvPr>
          <p:cNvSpPr txBox="1"/>
          <p:nvPr/>
        </p:nvSpPr>
        <p:spPr>
          <a:xfrm>
            <a:off x="10556952" y="1830048"/>
            <a:ext cx="853118" cy="369332"/>
          </a:xfrm>
          <a:prstGeom prst="rect">
            <a:avLst/>
          </a:prstGeom>
          <a:noFill/>
        </p:spPr>
        <p:txBody>
          <a:bodyPr wrap="none" rtlCol="0">
            <a:spAutoFit/>
          </a:bodyPr>
          <a:lstStyle/>
          <a:p>
            <a:pPr algn="ctr"/>
            <a:r>
              <a:rPr lang="en-US" dirty="0">
                <a:latin typeface="Century Gothic" panose="020B0502020202020204" pitchFamily="34" charset="0"/>
              </a:rPr>
              <a:t>Video</a:t>
            </a:r>
            <a:endParaRPr lang="en-US" sz="1600" dirty="0">
              <a:latin typeface="Century Gothic" panose="020B0502020202020204" pitchFamily="34" charset="0"/>
            </a:endParaRPr>
          </a:p>
        </p:txBody>
      </p:sp>
      <p:grpSp>
        <p:nvGrpSpPr>
          <p:cNvPr id="18" name="Group 17">
            <a:extLst>
              <a:ext uri="{FF2B5EF4-FFF2-40B4-BE49-F238E27FC236}">
                <a16:creationId xmlns:a16="http://schemas.microsoft.com/office/drawing/2014/main" id="{139B299E-EF23-401A-85DC-575DCA849F42}"/>
              </a:ext>
            </a:extLst>
          </p:cNvPr>
          <p:cNvGrpSpPr/>
          <p:nvPr/>
        </p:nvGrpSpPr>
        <p:grpSpPr>
          <a:xfrm>
            <a:off x="7722272" y="2117292"/>
            <a:ext cx="4262392" cy="3918077"/>
            <a:chOff x="5809782" y="-114075"/>
            <a:chExt cx="5527256" cy="5773591"/>
          </a:xfrm>
        </p:grpSpPr>
        <p:grpSp>
          <p:nvGrpSpPr>
            <p:cNvPr id="65" name="Group 64">
              <a:extLst>
                <a:ext uri="{FF2B5EF4-FFF2-40B4-BE49-F238E27FC236}">
                  <a16:creationId xmlns:a16="http://schemas.microsoft.com/office/drawing/2014/main" id="{9745531B-D1FD-4439-BBAD-3395502575F9}"/>
                </a:ext>
              </a:extLst>
            </p:cNvPr>
            <p:cNvGrpSpPr/>
            <p:nvPr/>
          </p:nvGrpSpPr>
          <p:grpSpPr>
            <a:xfrm>
              <a:off x="5809782" y="-114075"/>
              <a:ext cx="5087608" cy="2892191"/>
              <a:chOff x="4119513" y="4336372"/>
              <a:chExt cx="527901" cy="1970160"/>
            </a:xfrm>
          </p:grpSpPr>
          <p:cxnSp>
            <p:nvCxnSpPr>
              <p:cNvPr id="67" name="Straight Connector 66">
                <a:extLst>
                  <a:ext uri="{FF2B5EF4-FFF2-40B4-BE49-F238E27FC236}">
                    <a16:creationId xmlns:a16="http://schemas.microsoft.com/office/drawing/2014/main" id="{62B33F5A-09D0-43D1-8ECA-D605E464AAB9}"/>
                  </a:ext>
                </a:extLst>
              </p:cNvPr>
              <p:cNvCxnSpPr/>
              <p:nvPr/>
            </p:nvCxnSpPr>
            <p:spPr>
              <a:xfrm>
                <a:off x="4119513" y="6306532"/>
                <a:ext cx="5279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13EFB85-1B31-4153-B4D6-E448073616BB}"/>
                  </a:ext>
                </a:extLst>
              </p:cNvPr>
              <p:cNvCxnSpPr/>
              <p:nvPr/>
            </p:nvCxnSpPr>
            <p:spPr>
              <a:xfrm>
                <a:off x="4119513" y="611014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35982DAE-68D9-4112-84CC-88EC441FFAB6}"/>
                  </a:ext>
                </a:extLst>
              </p:cNvPr>
              <p:cNvCxnSpPr/>
              <p:nvPr/>
            </p:nvCxnSpPr>
            <p:spPr>
              <a:xfrm>
                <a:off x="4119513" y="591374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8A9D0E1B-2148-4A38-958E-615A3472A182}"/>
                  </a:ext>
                </a:extLst>
              </p:cNvPr>
              <p:cNvCxnSpPr/>
              <p:nvPr/>
            </p:nvCxnSpPr>
            <p:spPr>
              <a:xfrm>
                <a:off x="4119513" y="571735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98D0CBD-50FE-4BD2-9832-19956D635D4A}"/>
                  </a:ext>
                </a:extLst>
              </p:cNvPr>
              <p:cNvCxnSpPr/>
              <p:nvPr/>
            </p:nvCxnSpPr>
            <p:spPr>
              <a:xfrm>
                <a:off x="4119513" y="552096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5F57A27-F9FB-420C-803B-FFCCD4DBAE8D}"/>
                  </a:ext>
                </a:extLst>
              </p:cNvPr>
              <p:cNvCxnSpPr/>
              <p:nvPr/>
            </p:nvCxnSpPr>
            <p:spPr>
              <a:xfrm>
                <a:off x="4119513" y="5324572"/>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02B4AC2-B4B4-45D6-A8D5-346F2EA8855E}"/>
                  </a:ext>
                </a:extLst>
              </p:cNvPr>
              <p:cNvCxnSpPr/>
              <p:nvPr/>
            </p:nvCxnSpPr>
            <p:spPr>
              <a:xfrm>
                <a:off x="4119513" y="512818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B1F0861-A78E-427B-9B52-0BF09E6BAAC6}"/>
                  </a:ext>
                </a:extLst>
              </p:cNvPr>
              <p:cNvCxnSpPr/>
              <p:nvPr/>
            </p:nvCxnSpPr>
            <p:spPr>
              <a:xfrm>
                <a:off x="4119513" y="493178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82BF1F5-FFBC-409C-A8E4-E666BEF783A1}"/>
                  </a:ext>
                </a:extLst>
              </p:cNvPr>
              <p:cNvCxnSpPr/>
              <p:nvPr/>
            </p:nvCxnSpPr>
            <p:spPr>
              <a:xfrm>
                <a:off x="4119513" y="473539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00A9BBC-B9E2-421D-B631-BE2914C3AC30}"/>
                  </a:ext>
                </a:extLst>
              </p:cNvPr>
              <p:cNvCxnSpPr/>
              <p:nvPr/>
            </p:nvCxnSpPr>
            <p:spPr>
              <a:xfrm>
                <a:off x="4119513" y="453900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6A43BCB7-9AF8-44FE-8F4E-897F10AC9DB3}"/>
                  </a:ext>
                </a:extLst>
              </p:cNvPr>
              <p:cNvCxnSpPr>
                <a:cxnSpLocks/>
              </p:cNvCxnSpPr>
              <p:nvPr/>
            </p:nvCxnSpPr>
            <p:spPr>
              <a:xfrm flipV="1">
                <a:off x="4119513" y="4336372"/>
                <a:ext cx="527901" cy="6527"/>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63172D50-F1E8-48BB-856F-624B03DB68DA}"/>
                </a:ext>
              </a:extLst>
            </p:cNvPr>
            <p:cNvGrpSpPr/>
            <p:nvPr/>
          </p:nvGrpSpPr>
          <p:grpSpPr>
            <a:xfrm>
              <a:off x="5809782" y="2199879"/>
              <a:ext cx="5527256" cy="3459637"/>
              <a:chOff x="6076177" y="2199879"/>
              <a:chExt cx="4635196" cy="3459637"/>
            </a:xfrm>
          </p:grpSpPr>
          <p:grpSp>
            <p:nvGrpSpPr>
              <p:cNvPr id="14" name="Group 13">
                <a:extLst>
                  <a:ext uri="{FF2B5EF4-FFF2-40B4-BE49-F238E27FC236}">
                    <a16:creationId xmlns:a16="http://schemas.microsoft.com/office/drawing/2014/main" id="{8FCDEDDB-5D62-4A6E-AFD8-F600BACB0872}"/>
                  </a:ext>
                </a:extLst>
              </p:cNvPr>
              <p:cNvGrpSpPr/>
              <p:nvPr/>
            </p:nvGrpSpPr>
            <p:grpSpPr>
              <a:xfrm>
                <a:off x="6076177" y="2199879"/>
                <a:ext cx="4266503" cy="3459637"/>
                <a:chOff x="4119513" y="3949828"/>
                <a:chExt cx="527901" cy="2356704"/>
              </a:xfrm>
            </p:grpSpPr>
            <p:cxnSp>
              <p:nvCxnSpPr>
                <p:cNvPr id="13" name="Straight Connector 12">
                  <a:extLst>
                    <a:ext uri="{FF2B5EF4-FFF2-40B4-BE49-F238E27FC236}">
                      <a16:creationId xmlns:a16="http://schemas.microsoft.com/office/drawing/2014/main" id="{2A91A1CC-43A6-4178-A4DA-DF16E1A646BB}"/>
                    </a:ext>
                  </a:extLst>
                </p:cNvPr>
                <p:cNvCxnSpPr/>
                <p:nvPr/>
              </p:nvCxnSpPr>
              <p:spPr>
                <a:xfrm>
                  <a:off x="4119513" y="6306532"/>
                  <a:ext cx="5279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280785-24D4-4AF7-9153-D98BC0564C2E}"/>
                    </a:ext>
                  </a:extLst>
                </p:cNvPr>
                <p:cNvCxnSpPr/>
                <p:nvPr/>
              </p:nvCxnSpPr>
              <p:spPr>
                <a:xfrm>
                  <a:off x="4119513" y="611014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9F4D76-1A28-4E5E-856F-F7EEA34DCB11}"/>
                    </a:ext>
                  </a:extLst>
                </p:cNvPr>
                <p:cNvCxnSpPr/>
                <p:nvPr/>
              </p:nvCxnSpPr>
              <p:spPr>
                <a:xfrm>
                  <a:off x="4119513" y="591374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C3EAAB-4910-4CAD-8A6B-E7C2DB7A4224}"/>
                    </a:ext>
                  </a:extLst>
                </p:cNvPr>
                <p:cNvCxnSpPr/>
                <p:nvPr/>
              </p:nvCxnSpPr>
              <p:spPr>
                <a:xfrm>
                  <a:off x="4119513" y="571735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BA52DB2-1E87-4245-A949-907D7BC0FC3E}"/>
                    </a:ext>
                  </a:extLst>
                </p:cNvPr>
                <p:cNvCxnSpPr/>
                <p:nvPr/>
              </p:nvCxnSpPr>
              <p:spPr>
                <a:xfrm>
                  <a:off x="4119513" y="552096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4FA08F-A3DA-41A9-9927-D650B16C0F5E}"/>
                    </a:ext>
                  </a:extLst>
                </p:cNvPr>
                <p:cNvCxnSpPr/>
                <p:nvPr/>
              </p:nvCxnSpPr>
              <p:spPr>
                <a:xfrm>
                  <a:off x="4119513" y="5324572"/>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E68D93-A757-4021-A347-D9EEAD95234B}"/>
                    </a:ext>
                  </a:extLst>
                </p:cNvPr>
                <p:cNvCxnSpPr/>
                <p:nvPr/>
              </p:nvCxnSpPr>
              <p:spPr>
                <a:xfrm>
                  <a:off x="4119513" y="512818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8047C4-46DD-4508-A525-AAC82FEF4196}"/>
                    </a:ext>
                  </a:extLst>
                </p:cNvPr>
                <p:cNvCxnSpPr/>
                <p:nvPr/>
              </p:nvCxnSpPr>
              <p:spPr>
                <a:xfrm>
                  <a:off x="4119513" y="493178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33E7E2-5830-453D-B5C6-3A986E95FA6B}"/>
                    </a:ext>
                  </a:extLst>
                </p:cNvPr>
                <p:cNvCxnSpPr/>
                <p:nvPr/>
              </p:nvCxnSpPr>
              <p:spPr>
                <a:xfrm>
                  <a:off x="4119513" y="473539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DF2B46-F7D7-404D-9CD2-DDAB1DF4BDC4}"/>
                    </a:ext>
                  </a:extLst>
                </p:cNvPr>
                <p:cNvCxnSpPr/>
                <p:nvPr/>
              </p:nvCxnSpPr>
              <p:spPr>
                <a:xfrm>
                  <a:off x="4119513" y="453900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629BDAE-7131-40CF-9C1D-D7CD22B15962}"/>
                    </a:ext>
                  </a:extLst>
                </p:cNvPr>
                <p:cNvCxnSpPr/>
                <p:nvPr/>
              </p:nvCxnSpPr>
              <p:spPr>
                <a:xfrm>
                  <a:off x="4119513" y="414622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1511F1-AE48-4400-94ED-14E0618BB41A}"/>
                    </a:ext>
                  </a:extLst>
                </p:cNvPr>
                <p:cNvCxnSpPr/>
                <p:nvPr/>
              </p:nvCxnSpPr>
              <p:spPr>
                <a:xfrm>
                  <a:off x="4119513" y="394982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3D3328C8-B27A-4E70-A652-620AC3DC8C8A}"/>
                  </a:ext>
                </a:extLst>
              </p:cNvPr>
              <p:cNvSpPr txBox="1"/>
              <p:nvPr/>
            </p:nvSpPr>
            <p:spPr>
              <a:xfrm>
                <a:off x="10290303" y="2580737"/>
                <a:ext cx="421070" cy="307777"/>
              </a:xfrm>
              <a:prstGeom prst="rect">
                <a:avLst/>
              </a:prstGeom>
              <a:noFill/>
            </p:spPr>
            <p:txBody>
              <a:bodyPr wrap="none" rtlCol="0">
                <a:spAutoFit/>
              </a:bodyPr>
              <a:lstStyle/>
              <a:p>
                <a:r>
                  <a:rPr lang="en-US" sz="1400" b="1" dirty="0">
                    <a:latin typeface="Century Gothic" panose="020B0502020202020204" pitchFamily="34" charset="0"/>
                  </a:rPr>
                  <a:t>100</a:t>
                </a:r>
                <a:endParaRPr lang="en-US" sz="1100" dirty="0">
                  <a:latin typeface="Century Gothic" panose="020B0502020202020204" pitchFamily="34" charset="0"/>
                </a:endParaRPr>
              </a:p>
            </p:txBody>
          </p:sp>
        </p:grpSp>
      </p:grpSp>
      <p:sp>
        <p:nvSpPr>
          <p:cNvPr id="110" name="TextBox 109"/>
          <p:cNvSpPr txBox="1"/>
          <p:nvPr/>
        </p:nvSpPr>
        <p:spPr>
          <a:xfrm>
            <a:off x="4864326" y="2782832"/>
            <a:ext cx="2771288" cy="584775"/>
          </a:xfrm>
          <a:prstGeom prst="rect">
            <a:avLst/>
          </a:prstGeom>
          <a:noFill/>
        </p:spPr>
        <p:txBody>
          <a:bodyPr wrap="square" rtlCol="0">
            <a:spAutoFit/>
          </a:bodyPr>
          <a:lstStyle/>
          <a:p>
            <a:pPr algn="r"/>
            <a:r>
              <a:rPr lang="en-US" sz="1600" dirty="0">
                <a:solidFill>
                  <a:srgbClr val="548235"/>
                </a:solidFill>
                <a:latin typeface="Century Gothic" panose="020B0502020202020204" pitchFamily="34" charset="0"/>
              </a:rPr>
              <a:t>… increase my attention.</a:t>
            </a:r>
          </a:p>
          <a:p>
            <a:pPr algn="r"/>
            <a:r>
              <a:rPr lang="en-US" sz="1600" b="1" dirty="0">
                <a:solidFill>
                  <a:srgbClr val="548235"/>
                </a:solidFill>
                <a:latin typeface="Century Gothic" panose="020B0502020202020204" pitchFamily="34" charset="0"/>
              </a:rPr>
              <a:t>ATTENTION</a:t>
            </a:r>
            <a:r>
              <a:rPr lang="en-US" sz="1600" dirty="0">
                <a:solidFill>
                  <a:srgbClr val="548235"/>
                </a:solidFill>
                <a:latin typeface="Century Gothic" panose="020B0502020202020204" pitchFamily="34" charset="0"/>
              </a:rPr>
              <a:t>(0-100)</a:t>
            </a:r>
            <a:endParaRPr lang="en-US" sz="1400" dirty="0">
              <a:solidFill>
                <a:srgbClr val="548235"/>
              </a:solidFill>
              <a:latin typeface="Century Gothic" panose="020B0502020202020204" pitchFamily="34" charset="0"/>
            </a:endParaRPr>
          </a:p>
        </p:txBody>
      </p:sp>
      <p:sp>
        <p:nvSpPr>
          <p:cNvPr id="130" name="TextBox 129">
            <a:extLst>
              <a:ext uri="{FF2B5EF4-FFF2-40B4-BE49-F238E27FC236}">
                <a16:creationId xmlns:a16="http://schemas.microsoft.com/office/drawing/2014/main" id="{249218FA-BBF7-4833-91F5-7CC4969FA3D4}"/>
              </a:ext>
            </a:extLst>
          </p:cNvPr>
          <p:cNvSpPr txBox="1"/>
          <p:nvPr/>
        </p:nvSpPr>
        <p:spPr>
          <a:xfrm>
            <a:off x="4122591" y="3836205"/>
            <a:ext cx="3513023" cy="584775"/>
          </a:xfrm>
          <a:prstGeom prst="rect">
            <a:avLst/>
          </a:prstGeom>
          <a:noFill/>
        </p:spPr>
        <p:txBody>
          <a:bodyPr wrap="square" rtlCol="0">
            <a:spAutoFit/>
          </a:bodyPr>
          <a:lstStyle/>
          <a:p>
            <a:pPr algn="r"/>
            <a:r>
              <a:rPr lang="en-US" sz="1600" dirty="0">
                <a:solidFill>
                  <a:srgbClr val="2F5597"/>
                </a:solidFill>
                <a:latin typeface="Century Gothic" panose="020B0502020202020204" pitchFamily="34" charset="0"/>
              </a:rPr>
              <a:t>… capture a deeper relationship.</a:t>
            </a:r>
          </a:p>
          <a:p>
            <a:pPr algn="r"/>
            <a:r>
              <a:rPr lang="en-US" sz="1600" b="1" dirty="0">
                <a:solidFill>
                  <a:srgbClr val="2F5597"/>
                </a:solidFill>
                <a:latin typeface="Century Gothic" panose="020B0502020202020204" pitchFamily="34" charset="0"/>
              </a:rPr>
              <a:t>CONNECTION </a:t>
            </a:r>
            <a:r>
              <a:rPr lang="en-US" sz="1600" dirty="0">
                <a:solidFill>
                  <a:srgbClr val="2F5597"/>
                </a:solidFill>
                <a:latin typeface="Century Gothic" panose="020B0502020202020204" pitchFamily="34" charset="0"/>
              </a:rPr>
              <a:t>(0-100)</a:t>
            </a:r>
            <a:endParaRPr lang="en-US" sz="1400" dirty="0">
              <a:solidFill>
                <a:srgbClr val="2F5597"/>
              </a:solidFill>
              <a:latin typeface="Century Gothic" panose="020B0502020202020204" pitchFamily="34" charset="0"/>
            </a:endParaRPr>
          </a:p>
        </p:txBody>
      </p:sp>
      <p:sp>
        <p:nvSpPr>
          <p:cNvPr id="132" name="TextBox 131">
            <a:extLst>
              <a:ext uri="{FF2B5EF4-FFF2-40B4-BE49-F238E27FC236}">
                <a16:creationId xmlns:a16="http://schemas.microsoft.com/office/drawing/2014/main" id="{0414EBA1-285F-40A9-9E10-B6D480AA90F3}"/>
              </a:ext>
            </a:extLst>
          </p:cNvPr>
          <p:cNvSpPr txBox="1"/>
          <p:nvPr/>
        </p:nvSpPr>
        <p:spPr>
          <a:xfrm>
            <a:off x="4391823" y="4858801"/>
            <a:ext cx="3243792" cy="584775"/>
          </a:xfrm>
          <a:prstGeom prst="rect">
            <a:avLst/>
          </a:prstGeom>
          <a:noFill/>
        </p:spPr>
        <p:txBody>
          <a:bodyPr wrap="square" rtlCol="0">
            <a:spAutoFit/>
          </a:bodyPr>
          <a:lstStyle/>
          <a:p>
            <a:pPr algn="r"/>
            <a:r>
              <a:rPr lang="en-US" sz="1600" dirty="0">
                <a:solidFill>
                  <a:srgbClr val="B92508"/>
                </a:solidFill>
                <a:latin typeface="Century Gothic" panose="020B0502020202020204" pitchFamily="34" charset="0"/>
              </a:rPr>
              <a:t>… encoded to memory better.</a:t>
            </a:r>
          </a:p>
          <a:p>
            <a:pPr algn="r"/>
            <a:r>
              <a:rPr lang="en-US" sz="1600" b="1" dirty="0">
                <a:solidFill>
                  <a:srgbClr val="B92508"/>
                </a:solidFill>
                <a:latin typeface="Century Gothic" panose="020B0502020202020204" pitchFamily="34" charset="0"/>
              </a:rPr>
              <a:t>ENCODING</a:t>
            </a:r>
            <a:r>
              <a:rPr lang="en-US" sz="1600" dirty="0">
                <a:solidFill>
                  <a:srgbClr val="B92508"/>
                </a:solidFill>
                <a:latin typeface="Century Gothic" panose="020B0502020202020204" pitchFamily="34" charset="0"/>
              </a:rPr>
              <a:t> (0-100)</a:t>
            </a:r>
            <a:endParaRPr lang="en-US" sz="1400" dirty="0">
              <a:solidFill>
                <a:srgbClr val="B92508"/>
              </a:solidFill>
              <a:latin typeface="Century Gothic" panose="020B0502020202020204" pitchFamily="34" charset="0"/>
            </a:endParaRPr>
          </a:p>
        </p:txBody>
      </p:sp>
      <p:grpSp>
        <p:nvGrpSpPr>
          <p:cNvPr id="102" name="Group 101">
            <a:extLst>
              <a:ext uri="{FF2B5EF4-FFF2-40B4-BE49-F238E27FC236}">
                <a16:creationId xmlns:a16="http://schemas.microsoft.com/office/drawing/2014/main" id="{B4356CEF-A1F6-4127-8303-520C98E4483D}"/>
              </a:ext>
            </a:extLst>
          </p:cNvPr>
          <p:cNvGrpSpPr/>
          <p:nvPr/>
        </p:nvGrpSpPr>
        <p:grpSpPr>
          <a:xfrm>
            <a:off x="7816411" y="4087543"/>
            <a:ext cx="420308" cy="2289669"/>
            <a:chOff x="7816411" y="3737023"/>
            <a:chExt cx="420308" cy="2289669"/>
          </a:xfrm>
        </p:grpSpPr>
        <p:sp>
          <p:nvSpPr>
            <p:cNvPr id="2" name="Rectangle 1">
              <a:extLst>
                <a:ext uri="{FF2B5EF4-FFF2-40B4-BE49-F238E27FC236}">
                  <a16:creationId xmlns:a16="http://schemas.microsoft.com/office/drawing/2014/main" id="{9E1255CF-EB11-4E3C-8465-E204BA920F96}"/>
                </a:ext>
              </a:extLst>
            </p:cNvPr>
            <p:cNvSpPr/>
            <p:nvPr/>
          </p:nvSpPr>
          <p:spPr>
            <a:xfrm>
              <a:off x="7903021" y="3737023"/>
              <a:ext cx="247088" cy="1957591"/>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8F116FB1-7CDA-45EE-937B-7AD121A4E2D6}"/>
                </a:ext>
              </a:extLst>
            </p:cNvPr>
            <p:cNvSpPr txBox="1"/>
            <p:nvPr/>
          </p:nvSpPr>
          <p:spPr>
            <a:xfrm>
              <a:off x="7816411" y="5765082"/>
              <a:ext cx="420308" cy="261610"/>
            </a:xfrm>
            <a:prstGeom prst="rect">
              <a:avLst/>
            </a:prstGeom>
            <a:noFill/>
          </p:spPr>
          <p:txBody>
            <a:bodyPr wrap="none" rtlCol="0">
              <a:spAutoFit/>
            </a:bodyPr>
            <a:lstStyle/>
            <a:p>
              <a:pPr algn="ctr"/>
              <a:r>
                <a:rPr lang="en-US" sz="1050" dirty="0">
                  <a:solidFill>
                    <a:srgbClr val="548235"/>
                  </a:solidFill>
                  <a:latin typeface="Century Gothic" panose="020B0502020202020204" pitchFamily="34" charset="0"/>
                </a:rPr>
                <a:t>100</a:t>
              </a:r>
              <a:endParaRPr lang="en-US" sz="1000" dirty="0">
                <a:solidFill>
                  <a:srgbClr val="548235"/>
                </a:solidFill>
                <a:latin typeface="Century Gothic" panose="020B0502020202020204" pitchFamily="34" charset="0"/>
              </a:endParaRPr>
            </a:p>
          </p:txBody>
        </p:sp>
      </p:grpSp>
      <p:grpSp>
        <p:nvGrpSpPr>
          <p:cNvPr id="103" name="Group 102">
            <a:extLst>
              <a:ext uri="{FF2B5EF4-FFF2-40B4-BE49-F238E27FC236}">
                <a16:creationId xmlns:a16="http://schemas.microsoft.com/office/drawing/2014/main" id="{524920A0-9767-46BA-8158-C3D7E876193C}"/>
              </a:ext>
            </a:extLst>
          </p:cNvPr>
          <p:cNvGrpSpPr/>
          <p:nvPr/>
        </p:nvGrpSpPr>
        <p:grpSpPr>
          <a:xfrm>
            <a:off x="8143171" y="3696248"/>
            <a:ext cx="420308" cy="2680964"/>
            <a:chOff x="8143171" y="3345728"/>
            <a:chExt cx="420308" cy="2680964"/>
          </a:xfrm>
        </p:grpSpPr>
        <p:sp>
          <p:nvSpPr>
            <p:cNvPr id="86" name="Rectangle 85">
              <a:extLst>
                <a:ext uri="{FF2B5EF4-FFF2-40B4-BE49-F238E27FC236}">
                  <a16:creationId xmlns:a16="http://schemas.microsoft.com/office/drawing/2014/main" id="{D765B166-6E27-433D-B725-C0CB14305496}"/>
                </a:ext>
              </a:extLst>
            </p:cNvPr>
            <p:cNvSpPr/>
            <p:nvPr/>
          </p:nvSpPr>
          <p:spPr>
            <a:xfrm>
              <a:off x="8229781" y="3345728"/>
              <a:ext cx="247088" cy="234888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71865793-3EF6-4982-A897-9197B1801B47}"/>
                </a:ext>
              </a:extLst>
            </p:cNvPr>
            <p:cNvSpPr txBox="1"/>
            <p:nvPr/>
          </p:nvSpPr>
          <p:spPr>
            <a:xfrm>
              <a:off x="8143171" y="5765082"/>
              <a:ext cx="420308" cy="261610"/>
            </a:xfrm>
            <a:prstGeom prst="rect">
              <a:avLst/>
            </a:prstGeom>
            <a:noFill/>
          </p:spPr>
          <p:txBody>
            <a:bodyPr wrap="none" rtlCol="0">
              <a:spAutoFit/>
            </a:bodyPr>
            <a:lstStyle/>
            <a:p>
              <a:pPr algn="ctr"/>
              <a:r>
                <a:rPr lang="en-US" sz="1050" dirty="0">
                  <a:solidFill>
                    <a:srgbClr val="2F5597"/>
                  </a:solidFill>
                  <a:latin typeface="Century Gothic" panose="020B0502020202020204" pitchFamily="34" charset="0"/>
                </a:rPr>
                <a:t>121</a:t>
              </a:r>
              <a:endParaRPr lang="en-US" sz="1000" dirty="0">
                <a:solidFill>
                  <a:srgbClr val="2F5597"/>
                </a:solidFill>
                <a:latin typeface="Century Gothic" panose="020B0502020202020204" pitchFamily="34" charset="0"/>
              </a:endParaRPr>
            </a:p>
          </p:txBody>
        </p:sp>
      </p:grpSp>
      <p:grpSp>
        <p:nvGrpSpPr>
          <p:cNvPr id="104" name="Group 103">
            <a:extLst>
              <a:ext uri="{FF2B5EF4-FFF2-40B4-BE49-F238E27FC236}">
                <a16:creationId xmlns:a16="http://schemas.microsoft.com/office/drawing/2014/main" id="{2A798840-25C0-4C24-8DAA-2C5F1959ED1F}"/>
              </a:ext>
            </a:extLst>
          </p:cNvPr>
          <p:cNvGrpSpPr/>
          <p:nvPr/>
        </p:nvGrpSpPr>
        <p:grpSpPr>
          <a:xfrm>
            <a:off x="8452443" y="3961271"/>
            <a:ext cx="420308" cy="2415941"/>
            <a:chOff x="8452443" y="3610751"/>
            <a:chExt cx="420308" cy="2415941"/>
          </a:xfrm>
        </p:grpSpPr>
        <p:sp>
          <p:nvSpPr>
            <p:cNvPr id="92" name="Rectangle 91">
              <a:extLst>
                <a:ext uri="{FF2B5EF4-FFF2-40B4-BE49-F238E27FC236}">
                  <a16:creationId xmlns:a16="http://schemas.microsoft.com/office/drawing/2014/main" id="{1B766D75-E34B-4F35-994C-5D81F346525A}"/>
                </a:ext>
              </a:extLst>
            </p:cNvPr>
            <p:cNvSpPr/>
            <p:nvPr/>
          </p:nvSpPr>
          <p:spPr>
            <a:xfrm>
              <a:off x="8539053" y="3610751"/>
              <a:ext cx="247088" cy="2083863"/>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123EA180-1072-43D3-A1E9-6CBB13FD01AC}"/>
                </a:ext>
              </a:extLst>
            </p:cNvPr>
            <p:cNvSpPr txBox="1"/>
            <p:nvPr/>
          </p:nvSpPr>
          <p:spPr>
            <a:xfrm>
              <a:off x="8452443" y="5765082"/>
              <a:ext cx="420308" cy="261610"/>
            </a:xfrm>
            <a:prstGeom prst="rect">
              <a:avLst/>
            </a:prstGeom>
            <a:noFill/>
          </p:spPr>
          <p:txBody>
            <a:bodyPr wrap="none" rtlCol="0">
              <a:spAutoFit/>
            </a:bodyPr>
            <a:lstStyle/>
            <a:p>
              <a:pPr algn="ctr"/>
              <a:r>
                <a:rPr lang="en-US" sz="1050" dirty="0">
                  <a:solidFill>
                    <a:srgbClr val="B92508"/>
                  </a:solidFill>
                  <a:latin typeface="Century Gothic" panose="020B0502020202020204" pitchFamily="34" charset="0"/>
                </a:rPr>
                <a:t>107</a:t>
              </a:r>
              <a:endParaRPr lang="en-US" sz="1000" dirty="0">
                <a:solidFill>
                  <a:srgbClr val="B92508"/>
                </a:solidFill>
                <a:latin typeface="Century Gothic" panose="020B0502020202020204" pitchFamily="34" charset="0"/>
              </a:endParaRPr>
            </a:p>
          </p:txBody>
        </p:sp>
      </p:grpSp>
      <p:grpSp>
        <p:nvGrpSpPr>
          <p:cNvPr id="105" name="Group 104">
            <a:extLst>
              <a:ext uri="{FF2B5EF4-FFF2-40B4-BE49-F238E27FC236}">
                <a16:creationId xmlns:a16="http://schemas.microsoft.com/office/drawing/2014/main" id="{67F67441-EF6B-4B2C-935D-65D0ED9FF1EE}"/>
              </a:ext>
            </a:extLst>
          </p:cNvPr>
          <p:cNvGrpSpPr/>
          <p:nvPr/>
        </p:nvGrpSpPr>
        <p:grpSpPr>
          <a:xfrm>
            <a:off x="9154974" y="3867659"/>
            <a:ext cx="420308" cy="2509553"/>
            <a:chOff x="9154974" y="3517139"/>
            <a:chExt cx="420308" cy="2509553"/>
          </a:xfrm>
        </p:grpSpPr>
        <p:sp>
          <p:nvSpPr>
            <p:cNvPr id="80" name="Rectangle 79">
              <a:extLst>
                <a:ext uri="{FF2B5EF4-FFF2-40B4-BE49-F238E27FC236}">
                  <a16:creationId xmlns:a16="http://schemas.microsoft.com/office/drawing/2014/main" id="{1049A7D5-F4B4-4488-85AE-DB523A38606C}"/>
                </a:ext>
              </a:extLst>
            </p:cNvPr>
            <p:cNvSpPr/>
            <p:nvPr/>
          </p:nvSpPr>
          <p:spPr>
            <a:xfrm>
              <a:off x="9232380" y="3517139"/>
              <a:ext cx="247088" cy="2163004"/>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0FCE26F-E082-446B-BD55-E4E3D9357A16}"/>
                </a:ext>
              </a:extLst>
            </p:cNvPr>
            <p:cNvSpPr txBox="1"/>
            <p:nvPr/>
          </p:nvSpPr>
          <p:spPr>
            <a:xfrm>
              <a:off x="9154974" y="5765082"/>
              <a:ext cx="420308" cy="261610"/>
            </a:xfrm>
            <a:prstGeom prst="rect">
              <a:avLst/>
            </a:prstGeom>
            <a:noFill/>
          </p:spPr>
          <p:txBody>
            <a:bodyPr wrap="none" rtlCol="0">
              <a:spAutoFit/>
            </a:bodyPr>
            <a:lstStyle/>
            <a:p>
              <a:pPr algn="ctr"/>
              <a:r>
                <a:rPr lang="en-US" sz="1050" dirty="0">
                  <a:solidFill>
                    <a:srgbClr val="548235"/>
                  </a:solidFill>
                  <a:latin typeface="Century Gothic" panose="020B0502020202020204" pitchFamily="34" charset="0"/>
                </a:rPr>
                <a:t>110</a:t>
              </a:r>
              <a:endParaRPr lang="en-US" sz="1000" dirty="0">
                <a:solidFill>
                  <a:srgbClr val="548235"/>
                </a:solidFill>
                <a:latin typeface="Century Gothic" panose="020B0502020202020204" pitchFamily="34" charset="0"/>
              </a:endParaRPr>
            </a:p>
          </p:txBody>
        </p:sp>
      </p:grpSp>
      <p:grpSp>
        <p:nvGrpSpPr>
          <p:cNvPr id="113" name="Group 112">
            <a:extLst>
              <a:ext uri="{FF2B5EF4-FFF2-40B4-BE49-F238E27FC236}">
                <a16:creationId xmlns:a16="http://schemas.microsoft.com/office/drawing/2014/main" id="{3B61E1EE-A8F3-49DB-9857-BA67AF8E2E86}"/>
              </a:ext>
            </a:extLst>
          </p:cNvPr>
          <p:cNvGrpSpPr/>
          <p:nvPr/>
        </p:nvGrpSpPr>
        <p:grpSpPr>
          <a:xfrm>
            <a:off x="9466619" y="2728973"/>
            <a:ext cx="420308" cy="3648239"/>
            <a:chOff x="9466619" y="2378453"/>
            <a:chExt cx="420308" cy="3648239"/>
          </a:xfrm>
        </p:grpSpPr>
        <p:sp>
          <p:nvSpPr>
            <p:cNvPr id="87" name="Rectangle 86">
              <a:extLst>
                <a:ext uri="{FF2B5EF4-FFF2-40B4-BE49-F238E27FC236}">
                  <a16:creationId xmlns:a16="http://schemas.microsoft.com/office/drawing/2014/main" id="{1223D199-BE90-4038-8027-34263E7B6CAD}"/>
                </a:ext>
              </a:extLst>
            </p:cNvPr>
            <p:cNvSpPr/>
            <p:nvPr/>
          </p:nvSpPr>
          <p:spPr>
            <a:xfrm>
              <a:off x="9553229" y="2378453"/>
              <a:ext cx="247088" cy="331616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9EAE29D-02E6-4E82-A99C-5424D190136E}"/>
                </a:ext>
              </a:extLst>
            </p:cNvPr>
            <p:cNvSpPr txBox="1"/>
            <p:nvPr/>
          </p:nvSpPr>
          <p:spPr>
            <a:xfrm>
              <a:off x="9466619" y="5765082"/>
              <a:ext cx="420308" cy="261610"/>
            </a:xfrm>
            <a:prstGeom prst="rect">
              <a:avLst/>
            </a:prstGeom>
            <a:noFill/>
          </p:spPr>
          <p:txBody>
            <a:bodyPr wrap="none" rtlCol="0">
              <a:spAutoFit/>
            </a:bodyPr>
            <a:lstStyle/>
            <a:p>
              <a:pPr algn="ctr"/>
              <a:r>
                <a:rPr lang="en-US" sz="1050" dirty="0">
                  <a:solidFill>
                    <a:srgbClr val="2F5597"/>
                  </a:solidFill>
                  <a:latin typeface="Century Gothic" panose="020B0502020202020204" pitchFamily="34" charset="0"/>
                </a:rPr>
                <a:t>170</a:t>
              </a:r>
              <a:endParaRPr lang="en-US" sz="1000" dirty="0">
                <a:solidFill>
                  <a:srgbClr val="2F5597"/>
                </a:solidFill>
                <a:latin typeface="Century Gothic" panose="020B0502020202020204" pitchFamily="34" charset="0"/>
              </a:endParaRPr>
            </a:p>
          </p:txBody>
        </p:sp>
      </p:grpSp>
      <p:grpSp>
        <p:nvGrpSpPr>
          <p:cNvPr id="116" name="Group 115">
            <a:extLst>
              <a:ext uri="{FF2B5EF4-FFF2-40B4-BE49-F238E27FC236}">
                <a16:creationId xmlns:a16="http://schemas.microsoft.com/office/drawing/2014/main" id="{8A245AB6-95B0-494B-9BFC-CB7F816FAFEF}"/>
              </a:ext>
            </a:extLst>
          </p:cNvPr>
          <p:cNvGrpSpPr/>
          <p:nvPr/>
        </p:nvGrpSpPr>
        <p:grpSpPr>
          <a:xfrm>
            <a:off x="9764869" y="3461993"/>
            <a:ext cx="420308" cy="2915219"/>
            <a:chOff x="9764869" y="3111473"/>
            <a:chExt cx="420308" cy="2915219"/>
          </a:xfrm>
        </p:grpSpPr>
        <p:sp>
          <p:nvSpPr>
            <p:cNvPr id="93" name="Rectangle 92">
              <a:extLst>
                <a:ext uri="{FF2B5EF4-FFF2-40B4-BE49-F238E27FC236}">
                  <a16:creationId xmlns:a16="http://schemas.microsoft.com/office/drawing/2014/main" id="{8CB04A0A-95F7-4A17-9886-FCC132D8A067}"/>
                </a:ext>
              </a:extLst>
            </p:cNvPr>
            <p:cNvSpPr/>
            <p:nvPr/>
          </p:nvSpPr>
          <p:spPr>
            <a:xfrm>
              <a:off x="9851479" y="3111473"/>
              <a:ext cx="247088" cy="2583141"/>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7E446309-751A-454A-852F-BE0A3DCB527E}"/>
                </a:ext>
              </a:extLst>
            </p:cNvPr>
            <p:cNvSpPr txBox="1"/>
            <p:nvPr/>
          </p:nvSpPr>
          <p:spPr>
            <a:xfrm>
              <a:off x="9764869" y="5765082"/>
              <a:ext cx="420308" cy="261610"/>
            </a:xfrm>
            <a:prstGeom prst="rect">
              <a:avLst/>
            </a:prstGeom>
            <a:noFill/>
          </p:spPr>
          <p:txBody>
            <a:bodyPr wrap="none" rtlCol="0">
              <a:spAutoFit/>
            </a:bodyPr>
            <a:lstStyle/>
            <a:p>
              <a:pPr algn="ctr"/>
              <a:r>
                <a:rPr lang="en-US" sz="1050" dirty="0">
                  <a:solidFill>
                    <a:srgbClr val="B92508"/>
                  </a:solidFill>
                  <a:latin typeface="Century Gothic" panose="020B0502020202020204" pitchFamily="34" charset="0"/>
                </a:rPr>
                <a:t>142</a:t>
              </a:r>
              <a:endParaRPr lang="en-US" sz="1000" dirty="0">
                <a:solidFill>
                  <a:srgbClr val="B92508"/>
                </a:solidFill>
                <a:latin typeface="Century Gothic" panose="020B0502020202020204" pitchFamily="34" charset="0"/>
              </a:endParaRPr>
            </a:p>
          </p:txBody>
        </p:sp>
      </p:grpSp>
      <p:sp>
        <p:nvSpPr>
          <p:cNvPr id="84" name="TextBox 83">
            <a:extLst>
              <a:ext uri="{FF2B5EF4-FFF2-40B4-BE49-F238E27FC236}">
                <a16:creationId xmlns:a16="http://schemas.microsoft.com/office/drawing/2014/main" id="{8629C2E9-5691-4C0C-8921-732361DB3038}"/>
              </a:ext>
            </a:extLst>
          </p:cNvPr>
          <p:cNvSpPr txBox="1"/>
          <p:nvPr/>
        </p:nvSpPr>
        <p:spPr>
          <a:xfrm>
            <a:off x="7498451" y="6410961"/>
            <a:ext cx="2999763" cy="338554"/>
          </a:xfrm>
          <a:prstGeom prst="rect">
            <a:avLst/>
          </a:prstGeom>
          <a:noFill/>
        </p:spPr>
        <p:txBody>
          <a:bodyPr wrap="square" rtlCol="0">
            <a:spAutoFit/>
          </a:bodyPr>
          <a:lstStyle/>
          <a:p>
            <a:pPr algn="ctr"/>
            <a:r>
              <a:rPr lang="en-US" sz="1600" i="1" dirty="0" err="1">
                <a:latin typeface="Century Gothic" panose="020B0502020202020204" pitchFamily="34" charset="0"/>
              </a:rPr>
              <a:t>Brainsight</a:t>
            </a:r>
            <a:r>
              <a:rPr lang="en-US" sz="1600" i="1" dirty="0">
                <a:latin typeface="Century Gothic" panose="020B0502020202020204" pitchFamily="34" charset="0"/>
              </a:rPr>
              <a:t> Neural Scores</a:t>
            </a:r>
            <a:endParaRPr lang="en-US" sz="1400" i="1" dirty="0">
              <a:latin typeface="Century Gothic" panose="020B0502020202020204" pitchFamily="34" charset="0"/>
            </a:endParaRPr>
          </a:p>
        </p:txBody>
      </p:sp>
      <p:sp>
        <p:nvSpPr>
          <p:cNvPr id="95" name="TextBox 94">
            <a:extLst>
              <a:ext uri="{FF2B5EF4-FFF2-40B4-BE49-F238E27FC236}">
                <a16:creationId xmlns:a16="http://schemas.microsoft.com/office/drawing/2014/main" id="{A93068A4-DC68-4528-B1E4-578032AADDB8}"/>
              </a:ext>
            </a:extLst>
          </p:cNvPr>
          <p:cNvSpPr txBox="1"/>
          <p:nvPr/>
        </p:nvSpPr>
        <p:spPr>
          <a:xfrm>
            <a:off x="1066529" y="6410961"/>
            <a:ext cx="2662091" cy="338554"/>
          </a:xfrm>
          <a:prstGeom prst="rect">
            <a:avLst/>
          </a:prstGeom>
          <a:noFill/>
        </p:spPr>
        <p:txBody>
          <a:bodyPr wrap="square" rtlCol="0">
            <a:spAutoFit/>
          </a:bodyPr>
          <a:lstStyle/>
          <a:p>
            <a:pPr algn="ctr"/>
            <a:r>
              <a:rPr lang="en-US" sz="1600" i="1" dirty="0">
                <a:latin typeface="Century Gothic" panose="020B0502020202020204" pitchFamily="34" charset="0"/>
              </a:rPr>
              <a:t>YouGov Survey Results</a:t>
            </a:r>
            <a:endParaRPr lang="en-US" sz="1400" i="1" dirty="0">
              <a:latin typeface="Century Gothic" panose="020B0502020202020204" pitchFamily="34" charset="0"/>
            </a:endParaRPr>
          </a:p>
        </p:txBody>
      </p:sp>
      <p:grpSp>
        <p:nvGrpSpPr>
          <p:cNvPr id="117" name="Group 116">
            <a:extLst>
              <a:ext uri="{FF2B5EF4-FFF2-40B4-BE49-F238E27FC236}">
                <a16:creationId xmlns:a16="http://schemas.microsoft.com/office/drawing/2014/main" id="{4EA3AD3C-6725-46CE-932D-A951D3EA7BD8}"/>
              </a:ext>
            </a:extLst>
          </p:cNvPr>
          <p:cNvGrpSpPr/>
          <p:nvPr/>
        </p:nvGrpSpPr>
        <p:grpSpPr>
          <a:xfrm>
            <a:off x="10482912" y="3124153"/>
            <a:ext cx="420308" cy="3253059"/>
            <a:chOff x="10482912" y="2773633"/>
            <a:chExt cx="420308" cy="3253059"/>
          </a:xfrm>
        </p:grpSpPr>
        <p:sp>
          <p:nvSpPr>
            <p:cNvPr id="85" name="Rectangle 84">
              <a:extLst>
                <a:ext uri="{FF2B5EF4-FFF2-40B4-BE49-F238E27FC236}">
                  <a16:creationId xmlns:a16="http://schemas.microsoft.com/office/drawing/2014/main" id="{FA400C51-0002-4A4A-B81D-548C8B376529}"/>
                </a:ext>
              </a:extLst>
            </p:cNvPr>
            <p:cNvSpPr/>
            <p:nvPr/>
          </p:nvSpPr>
          <p:spPr>
            <a:xfrm>
              <a:off x="10569522" y="2773633"/>
              <a:ext cx="247088" cy="2920981"/>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554BC236-1542-4EBE-B062-9280087117E9}"/>
                </a:ext>
              </a:extLst>
            </p:cNvPr>
            <p:cNvSpPr txBox="1"/>
            <p:nvPr/>
          </p:nvSpPr>
          <p:spPr>
            <a:xfrm>
              <a:off x="10482912" y="5765082"/>
              <a:ext cx="420308" cy="261610"/>
            </a:xfrm>
            <a:prstGeom prst="rect">
              <a:avLst/>
            </a:prstGeom>
            <a:noFill/>
          </p:spPr>
          <p:txBody>
            <a:bodyPr wrap="none" rtlCol="0">
              <a:spAutoFit/>
            </a:bodyPr>
            <a:lstStyle/>
            <a:p>
              <a:pPr algn="ctr"/>
              <a:r>
                <a:rPr lang="en-US" sz="1050" dirty="0">
                  <a:solidFill>
                    <a:srgbClr val="548235"/>
                  </a:solidFill>
                  <a:latin typeface="Century Gothic" panose="020B0502020202020204" pitchFamily="34" charset="0"/>
                </a:rPr>
                <a:t>153</a:t>
              </a:r>
              <a:endParaRPr lang="en-US" sz="1000" dirty="0">
                <a:solidFill>
                  <a:srgbClr val="548235"/>
                </a:solidFill>
                <a:latin typeface="Century Gothic" panose="020B0502020202020204" pitchFamily="34" charset="0"/>
              </a:endParaRPr>
            </a:p>
          </p:txBody>
        </p:sp>
      </p:grpSp>
      <p:grpSp>
        <p:nvGrpSpPr>
          <p:cNvPr id="118" name="Group 117">
            <a:extLst>
              <a:ext uri="{FF2B5EF4-FFF2-40B4-BE49-F238E27FC236}">
                <a16:creationId xmlns:a16="http://schemas.microsoft.com/office/drawing/2014/main" id="{2E0B041A-3D71-46B0-88F9-FDDD5988B990}"/>
              </a:ext>
            </a:extLst>
          </p:cNvPr>
          <p:cNvGrpSpPr/>
          <p:nvPr/>
        </p:nvGrpSpPr>
        <p:grpSpPr>
          <a:xfrm>
            <a:off x="10794557" y="2631017"/>
            <a:ext cx="420308" cy="3746195"/>
            <a:chOff x="10794557" y="2280497"/>
            <a:chExt cx="420308" cy="3746195"/>
          </a:xfrm>
        </p:grpSpPr>
        <p:sp>
          <p:nvSpPr>
            <p:cNvPr id="88" name="Rectangle 87">
              <a:extLst>
                <a:ext uri="{FF2B5EF4-FFF2-40B4-BE49-F238E27FC236}">
                  <a16:creationId xmlns:a16="http://schemas.microsoft.com/office/drawing/2014/main" id="{0064E1FA-E769-4BE3-BC38-73FA20F2426E}"/>
                </a:ext>
              </a:extLst>
            </p:cNvPr>
            <p:cNvSpPr/>
            <p:nvPr/>
          </p:nvSpPr>
          <p:spPr>
            <a:xfrm>
              <a:off x="10881167" y="2280497"/>
              <a:ext cx="247088" cy="3414117"/>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Box 96">
              <a:extLst>
                <a:ext uri="{FF2B5EF4-FFF2-40B4-BE49-F238E27FC236}">
                  <a16:creationId xmlns:a16="http://schemas.microsoft.com/office/drawing/2014/main" id="{8DC6185D-1580-490F-A4E9-49F4EAF80753}"/>
                </a:ext>
              </a:extLst>
            </p:cNvPr>
            <p:cNvSpPr txBox="1"/>
            <p:nvPr/>
          </p:nvSpPr>
          <p:spPr>
            <a:xfrm>
              <a:off x="10794557" y="5765082"/>
              <a:ext cx="420308" cy="261610"/>
            </a:xfrm>
            <a:prstGeom prst="rect">
              <a:avLst/>
            </a:prstGeom>
            <a:noFill/>
          </p:spPr>
          <p:txBody>
            <a:bodyPr wrap="none" rtlCol="0">
              <a:spAutoFit/>
            </a:bodyPr>
            <a:lstStyle/>
            <a:p>
              <a:pPr algn="ctr"/>
              <a:r>
                <a:rPr lang="en-US" sz="1050" dirty="0">
                  <a:solidFill>
                    <a:srgbClr val="2F5597"/>
                  </a:solidFill>
                  <a:latin typeface="Century Gothic" panose="020B0502020202020204" pitchFamily="34" charset="0"/>
                </a:rPr>
                <a:t>176</a:t>
              </a:r>
              <a:endParaRPr lang="en-US" sz="1000" dirty="0">
                <a:solidFill>
                  <a:srgbClr val="2F5597"/>
                </a:solidFill>
                <a:latin typeface="Century Gothic" panose="020B0502020202020204" pitchFamily="34" charset="0"/>
              </a:endParaRPr>
            </a:p>
          </p:txBody>
        </p:sp>
      </p:grpSp>
      <p:grpSp>
        <p:nvGrpSpPr>
          <p:cNvPr id="119" name="Group 118">
            <a:extLst>
              <a:ext uri="{FF2B5EF4-FFF2-40B4-BE49-F238E27FC236}">
                <a16:creationId xmlns:a16="http://schemas.microsoft.com/office/drawing/2014/main" id="{62A6152C-3687-4936-9070-5F6095D7AAC8}"/>
              </a:ext>
            </a:extLst>
          </p:cNvPr>
          <p:cNvGrpSpPr/>
          <p:nvPr/>
        </p:nvGrpSpPr>
        <p:grpSpPr>
          <a:xfrm>
            <a:off x="11092807" y="1866542"/>
            <a:ext cx="420308" cy="4510670"/>
            <a:chOff x="11092807" y="1516022"/>
            <a:chExt cx="420308" cy="4510670"/>
          </a:xfrm>
        </p:grpSpPr>
        <p:sp>
          <p:nvSpPr>
            <p:cNvPr id="94" name="Rectangle 93">
              <a:extLst>
                <a:ext uri="{FF2B5EF4-FFF2-40B4-BE49-F238E27FC236}">
                  <a16:creationId xmlns:a16="http://schemas.microsoft.com/office/drawing/2014/main" id="{99A1A278-2684-4228-B081-A01EA1234C7B}"/>
                </a:ext>
              </a:extLst>
            </p:cNvPr>
            <p:cNvSpPr/>
            <p:nvPr/>
          </p:nvSpPr>
          <p:spPr>
            <a:xfrm>
              <a:off x="11179417" y="1516022"/>
              <a:ext cx="247088" cy="4178592"/>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D55EB2A6-CF78-4772-8382-85A96F13C163}"/>
                </a:ext>
              </a:extLst>
            </p:cNvPr>
            <p:cNvSpPr txBox="1"/>
            <p:nvPr/>
          </p:nvSpPr>
          <p:spPr>
            <a:xfrm>
              <a:off x="11092807" y="5765082"/>
              <a:ext cx="420308" cy="261610"/>
            </a:xfrm>
            <a:prstGeom prst="rect">
              <a:avLst/>
            </a:prstGeom>
            <a:noFill/>
          </p:spPr>
          <p:txBody>
            <a:bodyPr wrap="none" rtlCol="0">
              <a:spAutoFit/>
            </a:bodyPr>
            <a:lstStyle/>
            <a:p>
              <a:pPr algn="ctr"/>
              <a:r>
                <a:rPr lang="en-US" sz="1050" dirty="0">
                  <a:solidFill>
                    <a:srgbClr val="B92508"/>
                  </a:solidFill>
                  <a:latin typeface="Century Gothic" panose="020B0502020202020204" pitchFamily="34" charset="0"/>
                </a:rPr>
                <a:t>202</a:t>
              </a:r>
              <a:endParaRPr lang="en-US" sz="1000" dirty="0">
                <a:solidFill>
                  <a:srgbClr val="B92508"/>
                </a:solidFill>
                <a:latin typeface="Century Gothic" panose="020B0502020202020204" pitchFamily="34" charset="0"/>
              </a:endParaRPr>
            </a:p>
          </p:txBody>
        </p:sp>
      </p:grpSp>
      <p:sp>
        <p:nvSpPr>
          <p:cNvPr id="99" name="TextBox 98">
            <a:extLst>
              <a:ext uri="{FF2B5EF4-FFF2-40B4-BE49-F238E27FC236}">
                <a16:creationId xmlns:a16="http://schemas.microsoft.com/office/drawing/2014/main" id="{1E1CF28F-6976-4E0F-AC39-304930E875CF}"/>
              </a:ext>
            </a:extLst>
          </p:cNvPr>
          <p:cNvSpPr txBox="1"/>
          <p:nvPr/>
        </p:nvSpPr>
        <p:spPr>
          <a:xfrm>
            <a:off x="-14912" y="1072846"/>
            <a:ext cx="4167464" cy="707886"/>
          </a:xfrm>
          <a:prstGeom prst="rect">
            <a:avLst/>
          </a:prstGeom>
          <a:noFill/>
        </p:spPr>
        <p:txBody>
          <a:bodyPr wrap="square" rtlCol="0">
            <a:spAutoFit/>
          </a:bodyPr>
          <a:lstStyle/>
          <a:p>
            <a:pPr algn="ctr"/>
            <a:r>
              <a:rPr lang="en-US" sz="2000" dirty="0">
                <a:solidFill>
                  <a:srgbClr val="B92508"/>
                </a:solidFill>
                <a:latin typeface="Century Gothic" panose="020B0502020202020204" pitchFamily="34" charset="0"/>
              </a:rPr>
              <a:t>“I feel less </a:t>
            </a:r>
            <a:r>
              <a:rPr lang="en-US" sz="2000" dirty="0" err="1">
                <a:solidFill>
                  <a:srgbClr val="B92508"/>
                </a:solidFill>
                <a:latin typeface="Century Gothic" panose="020B0502020202020204" pitchFamily="34" charset="0"/>
              </a:rPr>
              <a:t>favourable</a:t>
            </a:r>
            <a:r>
              <a:rPr lang="en-US" sz="2000" dirty="0">
                <a:solidFill>
                  <a:srgbClr val="B92508"/>
                </a:solidFill>
                <a:latin typeface="Century Gothic" panose="020B0502020202020204" pitchFamily="34" charset="0"/>
              </a:rPr>
              <a:t> </a:t>
            </a:r>
          </a:p>
          <a:p>
            <a:pPr algn="ctr"/>
            <a:r>
              <a:rPr lang="en-US" sz="2000" dirty="0">
                <a:solidFill>
                  <a:srgbClr val="B92508"/>
                </a:solidFill>
                <a:latin typeface="Century Gothic" panose="020B0502020202020204" pitchFamily="34" charset="0"/>
              </a:rPr>
              <a:t>towards the brand…”</a:t>
            </a:r>
            <a:endParaRPr lang="en-US" dirty="0">
              <a:solidFill>
                <a:srgbClr val="B92508"/>
              </a:solidFill>
              <a:latin typeface="Century Gothic" panose="020B0502020202020204" pitchFamily="34" charset="0"/>
            </a:endParaRPr>
          </a:p>
        </p:txBody>
      </p:sp>
      <p:cxnSp>
        <p:nvCxnSpPr>
          <p:cNvPr id="23" name="Straight Connector 22">
            <a:extLst>
              <a:ext uri="{FF2B5EF4-FFF2-40B4-BE49-F238E27FC236}">
                <a16:creationId xmlns:a16="http://schemas.microsoft.com/office/drawing/2014/main" id="{110CE163-C331-4B2B-8D28-D67867222079}"/>
              </a:ext>
            </a:extLst>
          </p:cNvPr>
          <p:cNvCxnSpPr>
            <a:cxnSpLocks/>
          </p:cNvCxnSpPr>
          <p:nvPr/>
        </p:nvCxnSpPr>
        <p:spPr>
          <a:xfrm flipV="1">
            <a:off x="4211072" y="1193180"/>
            <a:ext cx="0" cy="5348586"/>
          </a:xfrm>
          <a:prstGeom prst="line">
            <a:avLst/>
          </a:prstGeom>
          <a:ln w="3175">
            <a:solidFill>
              <a:srgbClr val="C13E24"/>
            </a:solidFill>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E6C6A867-054E-420B-B433-47B5D32331C2}"/>
              </a:ext>
            </a:extLst>
          </p:cNvPr>
          <p:cNvSpPr/>
          <p:nvPr/>
        </p:nvSpPr>
        <p:spPr>
          <a:xfrm>
            <a:off x="1384315" y="4138647"/>
            <a:ext cx="1466760" cy="1466760"/>
          </a:xfrm>
          <a:prstGeom prst="ellipse">
            <a:avLst/>
          </a:prstGeom>
          <a:solidFill>
            <a:srgbClr val="F4CAC2"/>
          </a:solidFill>
          <a:ln>
            <a:solidFill>
              <a:srgbClr val="C13E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2" name="Arc 81">
            <a:extLst>
              <a:ext uri="{FF2B5EF4-FFF2-40B4-BE49-F238E27FC236}">
                <a16:creationId xmlns:a16="http://schemas.microsoft.com/office/drawing/2014/main" id="{C860775F-6739-402F-A581-DE71619339DE}"/>
              </a:ext>
            </a:extLst>
          </p:cNvPr>
          <p:cNvSpPr/>
          <p:nvPr/>
        </p:nvSpPr>
        <p:spPr>
          <a:xfrm>
            <a:off x="1384315" y="2024378"/>
            <a:ext cx="1466760" cy="1466760"/>
          </a:xfrm>
          <a:prstGeom prst="arc">
            <a:avLst>
              <a:gd name="adj1" fmla="val 16200000"/>
              <a:gd name="adj2" fmla="val 9660490"/>
            </a:avLst>
          </a:prstGeom>
          <a:solidFill>
            <a:srgbClr val="C13E24"/>
          </a:solidFill>
          <a:ln>
            <a:solidFill>
              <a:srgbClr val="C13E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83" name="TextBox 82">
            <a:extLst>
              <a:ext uri="{FF2B5EF4-FFF2-40B4-BE49-F238E27FC236}">
                <a16:creationId xmlns:a16="http://schemas.microsoft.com/office/drawing/2014/main" id="{145EF9B0-22DB-49F4-B03C-D6DE68860B95}"/>
              </a:ext>
            </a:extLst>
          </p:cNvPr>
          <p:cNvSpPr txBox="1"/>
          <p:nvPr/>
        </p:nvSpPr>
        <p:spPr>
          <a:xfrm>
            <a:off x="2085581" y="2721741"/>
            <a:ext cx="694421" cy="400110"/>
          </a:xfrm>
          <a:prstGeom prst="rect">
            <a:avLst/>
          </a:prstGeom>
          <a:noFill/>
        </p:spPr>
        <p:txBody>
          <a:bodyPr wrap="none" rtlCol="0">
            <a:spAutoFit/>
          </a:bodyPr>
          <a:lstStyle/>
          <a:p>
            <a:r>
              <a:rPr lang="en-US" sz="2000" b="1" dirty="0">
                <a:solidFill>
                  <a:schemeClr val="bg1"/>
                </a:solidFill>
                <a:latin typeface="Century Gothic" panose="020B0502020202020204" pitchFamily="34" charset="0"/>
              </a:rPr>
              <a:t>69%</a:t>
            </a:r>
            <a:endParaRPr lang="en-CA" sz="2000" b="1" dirty="0">
              <a:solidFill>
                <a:schemeClr val="bg1"/>
              </a:solidFill>
              <a:latin typeface="Century Gothic" panose="020B0502020202020204" pitchFamily="34" charset="0"/>
            </a:endParaRPr>
          </a:p>
        </p:txBody>
      </p:sp>
      <p:sp>
        <p:nvSpPr>
          <p:cNvPr id="112" name="Arc 111">
            <a:extLst>
              <a:ext uri="{FF2B5EF4-FFF2-40B4-BE49-F238E27FC236}">
                <a16:creationId xmlns:a16="http://schemas.microsoft.com/office/drawing/2014/main" id="{02F7C9F1-EAC3-42C6-8EE0-36F0AF6D2328}"/>
              </a:ext>
            </a:extLst>
          </p:cNvPr>
          <p:cNvSpPr/>
          <p:nvPr/>
        </p:nvSpPr>
        <p:spPr>
          <a:xfrm>
            <a:off x="1384315" y="4134914"/>
            <a:ext cx="1466760" cy="1466760"/>
          </a:xfrm>
          <a:prstGeom prst="arc">
            <a:avLst>
              <a:gd name="adj1" fmla="val 16200000"/>
              <a:gd name="adj2" fmla="val 9021673"/>
            </a:avLst>
          </a:prstGeom>
          <a:solidFill>
            <a:srgbClr val="C13E24"/>
          </a:solidFill>
          <a:ln>
            <a:solidFill>
              <a:srgbClr val="C13E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11" name="TextBox 110">
            <a:extLst>
              <a:ext uri="{FF2B5EF4-FFF2-40B4-BE49-F238E27FC236}">
                <a16:creationId xmlns:a16="http://schemas.microsoft.com/office/drawing/2014/main" id="{E4C9617E-CD55-489B-8152-B1A4E2003262}"/>
              </a:ext>
            </a:extLst>
          </p:cNvPr>
          <p:cNvSpPr txBox="1"/>
          <p:nvPr/>
        </p:nvSpPr>
        <p:spPr>
          <a:xfrm>
            <a:off x="2085581" y="4818754"/>
            <a:ext cx="694421" cy="400110"/>
          </a:xfrm>
          <a:prstGeom prst="rect">
            <a:avLst/>
          </a:prstGeom>
          <a:noFill/>
        </p:spPr>
        <p:txBody>
          <a:bodyPr wrap="none" rtlCol="0">
            <a:spAutoFit/>
          </a:bodyPr>
          <a:lstStyle/>
          <a:p>
            <a:r>
              <a:rPr lang="en-US" sz="2000" b="1" dirty="0">
                <a:solidFill>
                  <a:schemeClr val="bg1"/>
                </a:solidFill>
                <a:latin typeface="Century Gothic" panose="020B0502020202020204" pitchFamily="34" charset="0"/>
              </a:rPr>
              <a:t>67%</a:t>
            </a:r>
            <a:endParaRPr lang="en-CA" sz="2000" b="1" dirty="0">
              <a:solidFill>
                <a:schemeClr val="bg1"/>
              </a:solidFill>
              <a:latin typeface="Century Gothic" panose="020B0502020202020204" pitchFamily="34" charset="0"/>
            </a:endParaRPr>
          </a:p>
        </p:txBody>
      </p:sp>
      <p:sp>
        <p:nvSpPr>
          <p:cNvPr id="114" name="TextBox 113">
            <a:extLst>
              <a:ext uri="{FF2B5EF4-FFF2-40B4-BE49-F238E27FC236}">
                <a16:creationId xmlns:a16="http://schemas.microsoft.com/office/drawing/2014/main" id="{7F9C2C40-DE19-4774-939F-3109E49D77B6}"/>
              </a:ext>
            </a:extLst>
          </p:cNvPr>
          <p:cNvSpPr txBox="1"/>
          <p:nvPr/>
        </p:nvSpPr>
        <p:spPr>
          <a:xfrm>
            <a:off x="-14912" y="3455170"/>
            <a:ext cx="4167464" cy="646331"/>
          </a:xfrm>
          <a:prstGeom prst="rect">
            <a:avLst/>
          </a:prstGeom>
          <a:noFill/>
        </p:spPr>
        <p:txBody>
          <a:bodyPr wrap="square" rtlCol="0">
            <a:spAutoFit/>
          </a:bodyPr>
          <a:lstStyle/>
          <a:p>
            <a:pPr algn="ctr"/>
            <a:r>
              <a:rPr lang="en-US" dirty="0">
                <a:latin typeface="Century Gothic" panose="020B0502020202020204" pitchFamily="34" charset="0"/>
              </a:rPr>
              <a:t>… if their ads are next to </a:t>
            </a:r>
            <a:br>
              <a:rPr lang="en-US" dirty="0">
                <a:latin typeface="Century Gothic" panose="020B0502020202020204" pitchFamily="34" charset="0"/>
              </a:rPr>
            </a:br>
            <a:r>
              <a:rPr lang="en-US" dirty="0">
                <a:latin typeface="Century Gothic" panose="020B0502020202020204" pitchFamily="34" charset="0"/>
              </a:rPr>
              <a:t>offensive content.”</a:t>
            </a:r>
            <a:endParaRPr lang="en-US" sz="1600" dirty="0">
              <a:latin typeface="Century Gothic" panose="020B0502020202020204" pitchFamily="34" charset="0"/>
            </a:endParaRPr>
          </a:p>
        </p:txBody>
      </p:sp>
      <p:sp>
        <p:nvSpPr>
          <p:cNvPr id="115" name="TextBox 114">
            <a:extLst>
              <a:ext uri="{FF2B5EF4-FFF2-40B4-BE49-F238E27FC236}">
                <a16:creationId xmlns:a16="http://schemas.microsoft.com/office/drawing/2014/main" id="{B0373D2C-D838-4C50-BE58-949E936CEEF9}"/>
              </a:ext>
            </a:extLst>
          </p:cNvPr>
          <p:cNvSpPr txBox="1"/>
          <p:nvPr/>
        </p:nvSpPr>
        <p:spPr>
          <a:xfrm>
            <a:off x="-14912" y="5619586"/>
            <a:ext cx="4167464" cy="646331"/>
          </a:xfrm>
          <a:prstGeom prst="rect">
            <a:avLst/>
          </a:prstGeom>
          <a:noFill/>
        </p:spPr>
        <p:txBody>
          <a:bodyPr wrap="square" rtlCol="0">
            <a:spAutoFit/>
          </a:bodyPr>
          <a:lstStyle/>
          <a:p>
            <a:pPr algn="ctr"/>
            <a:r>
              <a:rPr lang="en-US" dirty="0">
                <a:latin typeface="Century Gothic" panose="020B0502020202020204" pitchFamily="34" charset="0"/>
              </a:rPr>
              <a:t>… if their ads are next to </a:t>
            </a:r>
            <a:br>
              <a:rPr lang="en-US" dirty="0">
                <a:latin typeface="Century Gothic" panose="020B0502020202020204" pitchFamily="34" charset="0"/>
              </a:rPr>
            </a:br>
            <a:r>
              <a:rPr lang="en-US" dirty="0">
                <a:latin typeface="Century Gothic" panose="020B0502020202020204" pitchFamily="34" charset="0"/>
              </a:rPr>
              <a:t>lower quality/click bait content.”</a:t>
            </a:r>
            <a:endParaRPr lang="en-US" sz="1600" dirty="0">
              <a:latin typeface="Century Gothic" panose="020B0502020202020204" pitchFamily="34" charset="0"/>
            </a:endParaRPr>
          </a:p>
        </p:txBody>
      </p:sp>
      <p:sp>
        <p:nvSpPr>
          <p:cNvPr id="125" name="TextBox 124">
            <a:extLst>
              <a:ext uri="{FF2B5EF4-FFF2-40B4-BE49-F238E27FC236}">
                <a16:creationId xmlns:a16="http://schemas.microsoft.com/office/drawing/2014/main" id="{8468B7EC-9FC1-4AA2-A3AF-E18AF8867E78}"/>
              </a:ext>
            </a:extLst>
          </p:cNvPr>
          <p:cNvSpPr txBox="1"/>
          <p:nvPr/>
        </p:nvSpPr>
        <p:spPr>
          <a:xfrm>
            <a:off x="4665313" y="1072846"/>
            <a:ext cx="7526687" cy="707886"/>
          </a:xfrm>
          <a:prstGeom prst="rect">
            <a:avLst/>
          </a:prstGeom>
          <a:noFill/>
        </p:spPr>
        <p:txBody>
          <a:bodyPr wrap="square" rtlCol="0">
            <a:spAutoFit/>
          </a:bodyPr>
          <a:lstStyle/>
          <a:p>
            <a:pPr algn="ctr"/>
            <a:r>
              <a:rPr lang="en-US" sz="2000" dirty="0">
                <a:solidFill>
                  <a:srgbClr val="B92508"/>
                </a:solidFill>
                <a:latin typeface="Century Gothic" panose="020B0502020202020204" pitchFamily="34" charset="0"/>
              </a:rPr>
              <a:t>Ads in high quality content,</a:t>
            </a:r>
          </a:p>
          <a:p>
            <a:pPr algn="ctr"/>
            <a:r>
              <a:rPr lang="en-US" sz="2000" dirty="0">
                <a:solidFill>
                  <a:srgbClr val="B92508"/>
                </a:solidFill>
                <a:latin typeface="Century Gothic" panose="020B0502020202020204" pitchFamily="34" charset="0"/>
              </a:rPr>
              <a:t>when compared to “normal” content… </a:t>
            </a:r>
          </a:p>
        </p:txBody>
      </p:sp>
    </p:spTree>
    <p:extLst>
      <p:ext uri="{BB962C8B-B14F-4D97-AF65-F5344CB8AC3E}">
        <p14:creationId xmlns:p14="http://schemas.microsoft.com/office/powerpoint/2010/main" val="124161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1000"/>
                                        <p:tgtEl>
                                          <p:spTgt spid="11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wipe(up)">
                                      <p:cBhvr>
                                        <p:cTn id="10" dur="1000"/>
                                        <p:tgtEl>
                                          <p:spTgt spid="82"/>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3"/>
                                        </p:tgtEl>
                                        <p:attrNameLst>
                                          <p:attrName>style.visibility</p:attrName>
                                        </p:attrNameLst>
                                      </p:cBhvr>
                                      <p:to>
                                        <p:strVal val="visible"/>
                                      </p:to>
                                    </p:set>
                                    <p:animEffect transition="in" filter="fade">
                                      <p:cBhvr>
                                        <p:cTn id="14" dur="500"/>
                                        <p:tgtEl>
                                          <p:spTgt spid="8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5"/>
                                        </p:tgtEl>
                                        <p:attrNameLst>
                                          <p:attrName>style.visibility</p:attrName>
                                        </p:attrNameLst>
                                      </p:cBhvr>
                                      <p:to>
                                        <p:strVal val="visible"/>
                                      </p:to>
                                    </p:set>
                                    <p:animEffect transition="in" filter="fade">
                                      <p:cBhvr>
                                        <p:cTn id="19" dur="1000"/>
                                        <p:tgtEl>
                                          <p:spTgt spid="115"/>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wipe(up)">
                                      <p:cBhvr>
                                        <p:cTn id="22" dur="1000"/>
                                        <p:tgtEl>
                                          <p:spTgt spid="112"/>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childTnLst>
                          </p:cTn>
                        </p:par>
                        <p:par>
                          <p:cTn id="27" fill="hold">
                            <p:stCondLst>
                              <p:cond delay="1500"/>
                            </p:stCondLst>
                            <p:childTnLst>
                              <p:par>
                                <p:cTn id="28" presetID="42"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5"/>
                                        </p:tgtEl>
                                        <p:attrNameLst>
                                          <p:attrName>style.visibility</p:attrName>
                                        </p:attrNameLst>
                                      </p:cBhvr>
                                      <p:to>
                                        <p:strVal val="visible"/>
                                      </p:to>
                                    </p:set>
                                    <p:animEffect transition="in" filter="fade">
                                      <p:cBhvr>
                                        <p:cTn id="37" dur="500"/>
                                        <p:tgtEl>
                                          <p:spTgt spid="125"/>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10"/>
                                        </p:tgtEl>
                                        <p:attrNameLst>
                                          <p:attrName>style.visibility</p:attrName>
                                        </p:attrNameLst>
                                      </p:cBhvr>
                                      <p:to>
                                        <p:strVal val="visible"/>
                                      </p:to>
                                    </p:set>
                                    <p:animEffect transition="in" filter="fade">
                                      <p:cBhvr>
                                        <p:cTn id="45" dur="500"/>
                                        <p:tgtEl>
                                          <p:spTgt spid="110"/>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p:stCondLst>
                              <p:cond delay="2500"/>
                            </p:stCondLst>
                            <p:childTnLst>
                              <p:par>
                                <p:cTn id="55" presetID="22" presetClass="entr" presetSubtype="4" fill="hold" nodeType="afterEffect">
                                  <p:stCondLst>
                                    <p:cond delay="0"/>
                                  </p:stCondLst>
                                  <p:childTnLst>
                                    <p:set>
                                      <p:cBhvr>
                                        <p:cTn id="56" dur="1" fill="hold">
                                          <p:stCondLst>
                                            <p:cond delay="0"/>
                                          </p:stCondLst>
                                        </p:cTn>
                                        <p:tgtEl>
                                          <p:spTgt spid="102"/>
                                        </p:tgtEl>
                                        <p:attrNameLst>
                                          <p:attrName>style.visibility</p:attrName>
                                        </p:attrNameLst>
                                      </p:cBhvr>
                                      <p:to>
                                        <p:strVal val="visible"/>
                                      </p:to>
                                    </p:set>
                                    <p:animEffect transition="in" filter="wipe(down)">
                                      <p:cBhvr>
                                        <p:cTn id="57" dur="500"/>
                                        <p:tgtEl>
                                          <p:spTgt spid="10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fade">
                                      <p:cBhvr>
                                        <p:cTn id="62" dur="500"/>
                                        <p:tgtEl>
                                          <p:spTgt spid="43"/>
                                        </p:tgtEl>
                                      </p:cBhvr>
                                    </p:animEffect>
                                  </p:childTnLst>
                                </p:cTn>
                              </p:par>
                            </p:childTnLst>
                          </p:cTn>
                        </p:par>
                        <p:par>
                          <p:cTn id="63" fill="hold">
                            <p:stCondLst>
                              <p:cond delay="500"/>
                            </p:stCondLst>
                            <p:childTnLst>
                              <p:par>
                                <p:cTn id="64" presetID="22" presetClass="entr" presetSubtype="4" fill="hold" nodeType="afterEffect">
                                  <p:stCondLst>
                                    <p:cond delay="0"/>
                                  </p:stCondLst>
                                  <p:childTnLst>
                                    <p:set>
                                      <p:cBhvr>
                                        <p:cTn id="65" dur="1" fill="hold">
                                          <p:stCondLst>
                                            <p:cond delay="0"/>
                                          </p:stCondLst>
                                        </p:cTn>
                                        <p:tgtEl>
                                          <p:spTgt spid="105"/>
                                        </p:tgtEl>
                                        <p:attrNameLst>
                                          <p:attrName>style.visibility</p:attrName>
                                        </p:attrNameLst>
                                      </p:cBhvr>
                                      <p:to>
                                        <p:strVal val="visible"/>
                                      </p:to>
                                    </p:set>
                                    <p:animEffect transition="in" filter="wipe(down)">
                                      <p:cBhvr>
                                        <p:cTn id="66" dur="500"/>
                                        <p:tgtEl>
                                          <p:spTgt spid="10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500"/>
                                        <p:tgtEl>
                                          <p:spTgt spid="44"/>
                                        </p:tgtEl>
                                      </p:cBhvr>
                                    </p:animEffect>
                                  </p:childTnLst>
                                </p:cTn>
                              </p:par>
                            </p:childTnLst>
                          </p:cTn>
                        </p:par>
                        <p:par>
                          <p:cTn id="72" fill="hold">
                            <p:stCondLst>
                              <p:cond delay="500"/>
                            </p:stCondLst>
                            <p:childTnLst>
                              <p:par>
                                <p:cTn id="73" presetID="22" presetClass="entr" presetSubtype="4" fill="hold" nodeType="afterEffect">
                                  <p:stCondLst>
                                    <p:cond delay="0"/>
                                  </p:stCondLst>
                                  <p:childTnLst>
                                    <p:set>
                                      <p:cBhvr>
                                        <p:cTn id="74" dur="1" fill="hold">
                                          <p:stCondLst>
                                            <p:cond delay="0"/>
                                          </p:stCondLst>
                                        </p:cTn>
                                        <p:tgtEl>
                                          <p:spTgt spid="117"/>
                                        </p:tgtEl>
                                        <p:attrNameLst>
                                          <p:attrName>style.visibility</p:attrName>
                                        </p:attrNameLst>
                                      </p:cBhvr>
                                      <p:to>
                                        <p:strVal val="visible"/>
                                      </p:to>
                                    </p:set>
                                    <p:animEffect transition="in" filter="wipe(down)">
                                      <p:cBhvr>
                                        <p:cTn id="75" dur="500"/>
                                        <p:tgtEl>
                                          <p:spTgt spid="1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30"/>
                                        </p:tgtEl>
                                        <p:attrNameLst>
                                          <p:attrName>style.visibility</p:attrName>
                                        </p:attrNameLst>
                                      </p:cBhvr>
                                      <p:to>
                                        <p:strVal val="visible"/>
                                      </p:to>
                                    </p:set>
                                    <p:animEffect transition="in" filter="fade">
                                      <p:cBhvr>
                                        <p:cTn id="80" dur="500"/>
                                        <p:tgtEl>
                                          <p:spTgt spid="130"/>
                                        </p:tgtEl>
                                      </p:cBhvr>
                                    </p:animEffect>
                                  </p:childTnLst>
                                </p:cTn>
                              </p:par>
                            </p:childTnLst>
                          </p:cTn>
                        </p:par>
                        <p:par>
                          <p:cTn id="81" fill="hold">
                            <p:stCondLst>
                              <p:cond delay="500"/>
                            </p:stCondLst>
                            <p:childTnLst>
                              <p:par>
                                <p:cTn id="82" presetID="22" presetClass="entr" presetSubtype="4" fill="hold" nodeType="afterEffect">
                                  <p:stCondLst>
                                    <p:cond delay="0"/>
                                  </p:stCondLst>
                                  <p:childTnLst>
                                    <p:set>
                                      <p:cBhvr>
                                        <p:cTn id="83" dur="1" fill="hold">
                                          <p:stCondLst>
                                            <p:cond delay="0"/>
                                          </p:stCondLst>
                                        </p:cTn>
                                        <p:tgtEl>
                                          <p:spTgt spid="103"/>
                                        </p:tgtEl>
                                        <p:attrNameLst>
                                          <p:attrName>style.visibility</p:attrName>
                                        </p:attrNameLst>
                                      </p:cBhvr>
                                      <p:to>
                                        <p:strVal val="visible"/>
                                      </p:to>
                                    </p:set>
                                    <p:animEffect transition="in" filter="wipe(down)">
                                      <p:cBhvr>
                                        <p:cTn id="84" dur="500"/>
                                        <p:tgtEl>
                                          <p:spTgt spid="103"/>
                                        </p:tgtEl>
                                      </p:cBhvr>
                                    </p:animEffect>
                                  </p:childTnLst>
                                </p:cTn>
                              </p:par>
                            </p:childTnLst>
                          </p:cTn>
                        </p:par>
                        <p:par>
                          <p:cTn id="85" fill="hold">
                            <p:stCondLst>
                              <p:cond delay="1000"/>
                            </p:stCondLst>
                            <p:childTnLst>
                              <p:par>
                                <p:cTn id="86" presetID="22" presetClass="entr" presetSubtype="4" fill="hold" nodeType="afterEffect">
                                  <p:stCondLst>
                                    <p:cond delay="0"/>
                                  </p:stCondLst>
                                  <p:childTnLst>
                                    <p:set>
                                      <p:cBhvr>
                                        <p:cTn id="87" dur="1" fill="hold">
                                          <p:stCondLst>
                                            <p:cond delay="0"/>
                                          </p:stCondLst>
                                        </p:cTn>
                                        <p:tgtEl>
                                          <p:spTgt spid="113"/>
                                        </p:tgtEl>
                                        <p:attrNameLst>
                                          <p:attrName>style.visibility</p:attrName>
                                        </p:attrNameLst>
                                      </p:cBhvr>
                                      <p:to>
                                        <p:strVal val="visible"/>
                                      </p:to>
                                    </p:set>
                                    <p:animEffect transition="in" filter="wipe(down)">
                                      <p:cBhvr>
                                        <p:cTn id="88" dur="500"/>
                                        <p:tgtEl>
                                          <p:spTgt spid="113"/>
                                        </p:tgtEl>
                                      </p:cBhvr>
                                    </p:animEffect>
                                  </p:childTnLst>
                                </p:cTn>
                              </p:par>
                            </p:childTnLst>
                          </p:cTn>
                        </p:par>
                        <p:par>
                          <p:cTn id="89" fill="hold">
                            <p:stCondLst>
                              <p:cond delay="1500"/>
                            </p:stCondLst>
                            <p:childTnLst>
                              <p:par>
                                <p:cTn id="90" presetID="22" presetClass="entr" presetSubtype="4" fill="hold" nodeType="afterEffect">
                                  <p:stCondLst>
                                    <p:cond delay="0"/>
                                  </p:stCondLst>
                                  <p:childTnLst>
                                    <p:set>
                                      <p:cBhvr>
                                        <p:cTn id="91" dur="1" fill="hold">
                                          <p:stCondLst>
                                            <p:cond delay="0"/>
                                          </p:stCondLst>
                                        </p:cTn>
                                        <p:tgtEl>
                                          <p:spTgt spid="118"/>
                                        </p:tgtEl>
                                        <p:attrNameLst>
                                          <p:attrName>style.visibility</p:attrName>
                                        </p:attrNameLst>
                                      </p:cBhvr>
                                      <p:to>
                                        <p:strVal val="visible"/>
                                      </p:to>
                                    </p:set>
                                    <p:animEffect transition="in" filter="wipe(down)">
                                      <p:cBhvr>
                                        <p:cTn id="92" dur="500"/>
                                        <p:tgtEl>
                                          <p:spTgt spid="118"/>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32"/>
                                        </p:tgtEl>
                                        <p:attrNameLst>
                                          <p:attrName>style.visibility</p:attrName>
                                        </p:attrNameLst>
                                      </p:cBhvr>
                                      <p:to>
                                        <p:strVal val="visible"/>
                                      </p:to>
                                    </p:set>
                                    <p:animEffect transition="in" filter="fade">
                                      <p:cBhvr>
                                        <p:cTn id="97" dur="500"/>
                                        <p:tgtEl>
                                          <p:spTgt spid="132"/>
                                        </p:tgtEl>
                                      </p:cBhvr>
                                    </p:animEffect>
                                  </p:childTnLst>
                                </p:cTn>
                              </p:par>
                            </p:childTnLst>
                          </p:cTn>
                        </p:par>
                        <p:par>
                          <p:cTn id="98" fill="hold">
                            <p:stCondLst>
                              <p:cond delay="500"/>
                            </p:stCondLst>
                            <p:childTnLst>
                              <p:par>
                                <p:cTn id="99" presetID="22" presetClass="entr" presetSubtype="4" fill="hold" nodeType="afterEffect">
                                  <p:stCondLst>
                                    <p:cond delay="0"/>
                                  </p:stCondLst>
                                  <p:childTnLst>
                                    <p:set>
                                      <p:cBhvr>
                                        <p:cTn id="100" dur="1" fill="hold">
                                          <p:stCondLst>
                                            <p:cond delay="0"/>
                                          </p:stCondLst>
                                        </p:cTn>
                                        <p:tgtEl>
                                          <p:spTgt spid="104"/>
                                        </p:tgtEl>
                                        <p:attrNameLst>
                                          <p:attrName>style.visibility</p:attrName>
                                        </p:attrNameLst>
                                      </p:cBhvr>
                                      <p:to>
                                        <p:strVal val="visible"/>
                                      </p:to>
                                    </p:set>
                                    <p:animEffect transition="in" filter="wipe(down)">
                                      <p:cBhvr>
                                        <p:cTn id="101" dur="500"/>
                                        <p:tgtEl>
                                          <p:spTgt spid="104"/>
                                        </p:tgtEl>
                                      </p:cBhvr>
                                    </p:animEffect>
                                  </p:childTnLst>
                                </p:cTn>
                              </p:par>
                            </p:childTnLst>
                          </p:cTn>
                        </p:par>
                        <p:par>
                          <p:cTn id="102" fill="hold">
                            <p:stCondLst>
                              <p:cond delay="1000"/>
                            </p:stCondLst>
                            <p:childTnLst>
                              <p:par>
                                <p:cTn id="103" presetID="22" presetClass="entr" presetSubtype="4" fill="hold" nodeType="afterEffect">
                                  <p:stCondLst>
                                    <p:cond delay="0"/>
                                  </p:stCondLst>
                                  <p:childTnLst>
                                    <p:set>
                                      <p:cBhvr>
                                        <p:cTn id="104" dur="1" fill="hold">
                                          <p:stCondLst>
                                            <p:cond delay="0"/>
                                          </p:stCondLst>
                                        </p:cTn>
                                        <p:tgtEl>
                                          <p:spTgt spid="116"/>
                                        </p:tgtEl>
                                        <p:attrNameLst>
                                          <p:attrName>style.visibility</p:attrName>
                                        </p:attrNameLst>
                                      </p:cBhvr>
                                      <p:to>
                                        <p:strVal val="visible"/>
                                      </p:to>
                                    </p:set>
                                    <p:animEffect transition="in" filter="wipe(down)">
                                      <p:cBhvr>
                                        <p:cTn id="105" dur="500"/>
                                        <p:tgtEl>
                                          <p:spTgt spid="116"/>
                                        </p:tgtEl>
                                      </p:cBhvr>
                                    </p:animEffect>
                                  </p:childTnLst>
                                </p:cTn>
                              </p:par>
                            </p:childTnLst>
                          </p:cTn>
                        </p:par>
                        <p:par>
                          <p:cTn id="106" fill="hold">
                            <p:stCondLst>
                              <p:cond delay="1500"/>
                            </p:stCondLst>
                            <p:childTnLst>
                              <p:par>
                                <p:cTn id="107" presetID="22" presetClass="entr" presetSubtype="4" fill="hold" nodeType="afterEffect">
                                  <p:stCondLst>
                                    <p:cond delay="0"/>
                                  </p:stCondLst>
                                  <p:childTnLst>
                                    <p:set>
                                      <p:cBhvr>
                                        <p:cTn id="108" dur="1" fill="hold">
                                          <p:stCondLst>
                                            <p:cond delay="0"/>
                                          </p:stCondLst>
                                        </p:cTn>
                                        <p:tgtEl>
                                          <p:spTgt spid="119"/>
                                        </p:tgtEl>
                                        <p:attrNameLst>
                                          <p:attrName>style.visibility</p:attrName>
                                        </p:attrNameLst>
                                      </p:cBhvr>
                                      <p:to>
                                        <p:strVal val="visible"/>
                                      </p:to>
                                    </p:set>
                                    <p:animEffect transition="in" filter="wipe(down)">
                                      <p:cBhvr>
                                        <p:cTn id="109"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110" grpId="0"/>
      <p:bldP spid="130" grpId="0"/>
      <p:bldP spid="132" grpId="0"/>
      <p:bldP spid="84" grpId="0"/>
      <p:bldP spid="82" grpId="0" animBg="1"/>
      <p:bldP spid="83" grpId="0"/>
      <p:bldP spid="112" grpId="0" animBg="1"/>
      <p:bldP spid="111" grpId="0"/>
      <p:bldP spid="114" grpId="0"/>
      <p:bldP spid="115" grpId="0"/>
      <p:bldP spid="1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298070" y="2220466"/>
            <a:ext cx="9595897" cy="923330"/>
          </a:xfrm>
          <a:prstGeom prst="rect">
            <a:avLst/>
          </a:prstGeom>
          <a:noFill/>
        </p:spPr>
        <p:txBody>
          <a:bodyPr wrap="none" rtlCol="0">
            <a:spAutoFit/>
          </a:bodyPr>
          <a:lstStyle/>
          <a:p>
            <a:pPr algn="ctr"/>
            <a:r>
              <a:rPr lang="en-US" sz="5400" dirty="0">
                <a:solidFill>
                  <a:srgbClr val="B92508"/>
                </a:solidFill>
                <a:latin typeface="Century Gothic" panose="020B0502020202020204" pitchFamily="34" charset="0"/>
              </a:rPr>
              <a:t>Brand Safe content matters.</a:t>
            </a:r>
            <a:endParaRPr lang="en-US" sz="4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157089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600245" y="2220466"/>
            <a:ext cx="8991565" cy="1323439"/>
          </a:xfrm>
          <a:prstGeom prst="rect">
            <a:avLst/>
          </a:prstGeom>
          <a:noFill/>
        </p:spPr>
        <p:txBody>
          <a:bodyPr wrap="none" rtlCol="0">
            <a:spAutoFit/>
          </a:bodyPr>
          <a:lstStyle/>
          <a:p>
            <a:pPr algn="ctr"/>
            <a:r>
              <a:rPr lang="en-US" sz="4000" dirty="0">
                <a:solidFill>
                  <a:srgbClr val="B92508"/>
                </a:solidFill>
                <a:latin typeface="Century Gothic" panose="020B0502020202020204" pitchFamily="34" charset="0"/>
              </a:rPr>
              <a:t>Those were stories in the media.</a:t>
            </a:r>
          </a:p>
          <a:p>
            <a:pPr algn="ctr"/>
            <a:r>
              <a:rPr lang="en-US" sz="4000" dirty="0">
                <a:solidFill>
                  <a:srgbClr val="B92508"/>
                </a:solidFill>
                <a:latin typeface="Century Gothic" panose="020B0502020202020204" pitchFamily="34" charset="0"/>
              </a:rPr>
              <a:t>Now some stories about the media.</a:t>
            </a:r>
            <a:endParaRPr lang="en-US" sz="36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290738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458372" y="1674179"/>
            <a:ext cx="1954381"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Devices</a:t>
            </a:r>
          </a:p>
        </p:txBody>
      </p:sp>
      <p:sp>
        <p:nvSpPr>
          <p:cNvPr id="17" name="TextBox 16">
            <a:extLst>
              <a:ext uri="{FF2B5EF4-FFF2-40B4-BE49-F238E27FC236}">
                <a16:creationId xmlns:a16="http://schemas.microsoft.com/office/drawing/2014/main" id="{CE36BB2A-0E23-418D-9476-AE6ACD2A92A1}"/>
              </a:ext>
            </a:extLst>
          </p:cNvPr>
          <p:cNvSpPr txBox="1"/>
          <p:nvPr/>
        </p:nvSpPr>
        <p:spPr>
          <a:xfrm>
            <a:off x="4458372" y="2147516"/>
            <a:ext cx="1762021"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Media </a:t>
            </a:r>
          </a:p>
        </p:txBody>
      </p:sp>
      <p:sp>
        <p:nvSpPr>
          <p:cNvPr id="18" name="TextBox 17">
            <a:extLst>
              <a:ext uri="{FF2B5EF4-FFF2-40B4-BE49-F238E27FC236}">
                <a16:creationId xmlns:a16="http://schemas.microsoft.com/office/drawing/2014/main" id="{86E632E1-4935-4EAD-BDD3-21644EA0061E}"/>
              </a:ext>
            </a:extLst>
          </p:cNvPr>
          <p:cNvSpPr txBox="1"/>
          <p:nvPr/>
        </p:nvSpPr>
        <p:spPr>
          <a:xfrm>
            <a:off x="4458372" y="2642367"/>
            <a:ext cx="3166251"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E-Commerce</a:t>
            </a:r>
          </a:p>
        </p:txBody>
      </p:sp>
      <p:sp>
        <p:nvSpPr>
          <p:cNvPr id="19" name="TextBox 18">
            <a:extLst>
              <a:ext uri="{FF2B5EF4-FFF2-40B4-BE49-F238E27FC236}">
                <a16:creationId xmlns:a16="http://schemas.microsoft.com/office/drawing/2014/main" id="{2D185C32-F425-424C-BB05-8D0A6A070046}"/>
              </a:ext>
            </a:extLst>
          </p:cNvPr>
          <p:cNvSpPr txBox="1"/>
          <p:nvPr/>
        </p:nvSpPr>
        <p:spPr>
          <a:xfrm>
            <a:off x="4458372" y="3137219"/>
            <a:ext cx="1646605"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Audio </a:t>
            </a:r>
          </a:p>
        </p:txBody>
      </p:sp>
      <p:sp>
        <p:nvSpPr>
          <p:cNvPr id="20" name="TextBox 19">
            <a:extLst>
              <a:ext uri="{FF2B5EF4-FFF2-40B4-BE49-F238E27FC236}">
                <a16:creationId xmlns:a16="http://schemas.microsoft.com/office/drawing/2014/main" id="{DEA9A67A-7EE4-45C6-AFE2-54A7E8C5F2FA}"/>
              </a:ext>
            </a:extLst>
          </p:cNvPr>
          <p:cNvSpPr txBox="1"/>
          <p:nvPr/>
        </p:nvSpPr>
        <p:spPr>
          <a:xfrm>
            <a:off x="4458372" y="3623430"/>
            <a:ext cx="1519968"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Video</a:t>
            </a:r>
          </a:p>
        </p:txBody>
      </p:sp>
      <p:sp>
        <p:nvSpPr>
          <p:cNvPr id="21" name="TextBox 20">
            <a:extLst>
              <a:ext uri="{FF2B5EF4-FFF2-40B4-BE49-F238E27FC236}">
                <a16:creationId xmlns:a16="http://schemas.microsoft.com/office/drawing/2014/main" id="{DA18C525-9463-41FE-8CFD-866F17D24FBA}"/>
              </a:ext>
            </a:extLst>
          </p:cNvPr>
          <p:cNvSpPr txBox="1"/>
          <p:nvPr/>
        </p:nvSpPr>
        <p:spPr>
          <a:xfrm>
            <a:off x="4458372" y="4105407"/>
            <a:ext cx="3275256"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Commercials </a:t>
            </a:r>
          </a:p>
        </p:txBody>
      </p:sp>
      <p:sp>
        <p:nvSpPr>
          <p:cNvPr id="22" name="TextBox 21">
            <a:extLst>
              <a:ext uri="{FF2B5EF4-FFF2-40B4-BE49-F238E27FC236}">
                <a16:creationId xmlns:a16="http://schemas.microsoft.com/office/drawing/2014/main" id="{BA60D648-4029-4DF6-9DD2-B8D2CA7FFB74}"/>
              </a:ext>
            </a:extLst>
          </p:cNvPr>
          <p:cNvSpPr txBox="1"/>
          <p:nvPr/>
        </p:nvSpPr>
        <p:spPr>
          <a:xfrm>
            <a:off x="4458372" y="4578744"/>
            <a:ext cx="2579552"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Unearthed</a:t>
            </a:r>
          </a:p>
        </p:txBody>
      </p:sp>
      <p:sp>
        <p:nvSpPr>
          <p:cNvPr id="23" name="TextBox 22">
            <a:extLst>
              <a:ext uri="{FF2B5EF4-FFF2-40B4-BE49-F238E27FC236}">
                <a16:creationId xmlns:a16="http://schemas.microsoft.com/office/drawing/2014/main" id="{8DE4651B-284B-4741-A21D-ABE9BC28FCA4}"/>
              </a:ext>
            </a:extLst>
          </p:cNvPr>
          <p:cNvSpPr txBox="1"/>
          <p:nvPr/>
        </p:nvSpPr>
        <p:spPr>
          <a:xfrm>
            <a:off x="4458372" y="5062837"/>
            <a:ext cx="1741182"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Money</a:t>
            </a:r>
          </a:p>
        </p:txBody>
      </p:sp>
      <p:sp>
        <p:nvSpPr>
          <p:cNvPr id="24" name="TextBox 23">
            <a:extLst>
              <a:ext uri="{FF2B5EF4-FFF2-40B4-BE49-F238E27FC236}">
                <a16:creationId xmlns:a16="http://schemas.microsoft.com/office/drawing/2014/main" id="{81191CC2-0A36-4169-B802-1ED9269DE9B1}"/>
              </a:ext>
            </a:extLst>
          </p:cNvPr>
          <p:cNvSpPr txBox="1"/>
          <p:nvPr/>
        </p:nvSpPr>
        <p:spPr>
          <a:xfrm>
            <a:off x="4458372" y="5540408"/>
            <a:ext cx="1838965" cy="579646"/>
          </a:xfrm>
          <a:prstGeom prst="rect">
            <a:avLst/>
          </a:prstGeom>
          <a:noFill/>
        </p:spPr>
        <p:txBody>
          <a:bodyPr wrap="none" rtlCol="0">
            <a:spAutoFit/>
          </a:bodyPr>
          <a:lstStyle/>
          <a:p>
            <a:pPr>
              <a:lnSpc>
                <a:spcPts val="3800"/>
              </a:lnSpc>
            </a:pPr>
            <a:r>
              <a:rPr lang="en-US" sz="3600" dirty="0">
                <a:solidFill>
                  <a:srgbClr val="B92508"/>
                </a:solidFill>
                <a:latin typeface="Century Gothic" panose="020B0502020202020204" pitchFamily="34" charset="0"/>
              </a:rPr>
              <a:t>Actions</a:t>
            </a:r>
          </a:p>
        </p:txBody>
      </p:sp>
    </p:spTree>
    <p:extLst>
      <p:ext uri="{BB962C8B-B14F-4D97-AF65-F5344CB8AC3E}">
        <p14:creationId xmlns:p14="http://schemas.microsoft.com/office/powerpoint/2010/main" val="2823217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childTnLst>
                          </p:cTn>
                        </p:par>
                        <p:par>
                          <p:cTn id="16" fill="hold">
                            <p:stCondLst>
                              <p:cond delay="4500"/>
                            </p:stCondLst>
                            <p:childTnLst>
                              <p:par>
                                <p:cTn id="17" presetID="10" presetClass="entr" presetSubtype="0" fill="hold" grpId="0"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6000"/>
                            </p:stCondLst>
                            <p:childTnLst>
                              <p:par>
                                <p:cTn id="21" presetID="10" presetClass="entr" presetSubtype="0" fill="hold" grpId="0" nodeType="after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par>
                          <p:cTn id="24" fill="hold">
                            <p:stCondLst>
                              <p:cond delay="7500"/>
                            </p:stCondLst>
                            <p:childTnLst>
                              <p:par>
                                <p:cTn id="25" presetID="10" presetClass="entr" presetSubtype="0" fill="hold" grpId="0" nodeType="after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childTnLst>
                                </p:cTn>
                              </p:par>
                            </p:childTnLst>
                          </p:cTn>
                        </p:par>
                        <p:par>
                          <p:cTn id="28" fill="hold">
                            <p:stCondLst>
                              <p:cond delay="9000"/>
                            </p:stCondLst>
                            <p:childTnLst>
                              <p:par>
                                <p:cTn id="29" presetID="10" presetClass="entr" presetSubtype="0" fill="hold" grpId="0" nodeType="afterEffect">
                                  <p:stCondLst>
                                    <p:cond delay="5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childTnLst>
                                </p:cTn>
                              </p:par>
                            </p:childTnLst>
                          </p:cTn>
                        </p:par>
                        <p:par>
                          <p:cTn id="32" fill="hold">
                            <p:stCondLst>
                              <p:cond delay="10500"/>
                            </p:stCondLst>
                            <p:childTnLst>
                              <p:par>
                                <p:cTn id="33" presetID="10" presetClass="entr" presetSubtype="0" fill="hold" grpId="0" nodeType="afterEffect">
                                  <p:stCondLst>
                                    <p:cond delay="5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528905" y="842676"/>
            <a:ext cx="3134191"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Devices</a:t>
            </a:r>
          </a:p>
        </p:txBody>
      </p:sp>
    </p:spTree>
    <p:extLst>
      <p:ext uri="{BB962C8B-B14F-4D97-AF65-F5344CB8AC3E}">
        <p14:creationId xmlns:p14="http://schemas.microsoft.com/office/powerpoint/2010/main" val="137105798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clrChange>
              <a:clrFrom>
                <a:srgbClr val="FFFFFF"/>
              </a:clrFrom>
              <a:clrTo>
                <a:srgbClr val="FFFFFF">
                  <a:alpha val="0"/>
                </a:srgbClr>
              </a:clrTo>
            </a:clrChange>
          </a:blip>
          <a:stretch>
            <a:fillRect/>
          </a:stretch>
        </p:blipFill>
        <p:spPr>
          <a:xfrm>
            <a:off x="2400391" y="4303120"/>
            <a:ext cx="335727" cy="535617"/>
          </a:xfrm>
          <a:prstGeom prst="rect">
            <a:avLst/>
          </a:prstGeom>
        </p:spPr>
      </p:pic>
      <p:pic>
        <p:nvPicPr>
          <p:cNvPr id="65" name="Picture 64"/>
          <p:cNvPicPr>
            <a:picLocks noChangeAspect="1"/>
          </p:cNvPicPr>
          <p:nvPr/>
        </p:nvPicPr>
        <p:blipFill>
          <a:blip r:embed="rId4">
            <a:clrChange>
              <a:clrFrom>
                <a:srgbClr val="FFFFFF"/>
              </a:clrFrom>
              <a:clrTo>
                <a:srgbClr val="FFFFFF">
                  <a:alpha val="0"/>
                </a:srgbClr>
              </a:clrTo>
            </a:clrChange>
          </a:blip>
          <a:stretch>
            <a:fillRect/>
          </a:stretch>
        </p:blipFill>
        <p:spPr>
          <a:xfrm>
            <a:off x="2213288" y="3284824"/>
            <a:ext cx="709933" cy="642286"/>
          </a:xfrm>
          <a:prstGeom prst="rect">
            <a:avLst/>
          </a:prstGeom>
        </p:spPr>
      </p:pic>
      <p:pic>
        <p:nvPicPr>
          <p:cNvPr id="66" name="Picture 65"/>
          <p:cNvPicPr>
            <a:picLocks noChangeAspect="1"/>
          </p:cNvPicPr>
          <p:nvPr/>
        </p:nvPicPr>
        <p:blipFill>
          <a:blip r:embed="rId5">
            <a:clrChange>
              <a:clrFrom>
                <a:srgbClr val="FFFFFF"/>
              </a:clrFrom>
              <a:clrTo>
                <a:srgbClr val="FFFFFF">
                  <a:alpha val="0"/>
                </a:srgbClr>
              </a:clrTo>
            </a:clrChange>
          </a:blip>
          <a:stretch>
            <a:fillRect/>
          </a:stretch>
        </p:blipFill>
        <p:spPr>
          <a:xfrm>
            <a:off x="2236825" y="4882246"/>
            <a:ext cx="662858" cy="662858"/>
          </a:xfrm>
          <a:prstGeom prst="rect">
            <a:avLst/>
          </a:prstGeom>
        </p:spPr>
      </p:pic>
      <p:pic>
        <p:nvPicPr>
          <p:cNvPr id="67" name="Picture 66"/>
          <p:cNvPicPr>
            <a:picLocks noChangeAspect="1"/>
          </p:cNvPicPr>
          <p:nvPr/>
        </p:nvPicPr>
        <p:blipFill>
          <a:blip r:embed="rId6">
            <a:clrChange>
              <a:clrFrom>
                <a:srgbClr val="FFFFFF"/>
              </a:clrFrom>
              <a:clrTo>
                <a:srgbClr val="FFFFFF">
                  <a:alpha val="0"/>
                </a:srgbClr>
              </a:clrTo>
            </a:clrChange>
          </a:blip>
          <a:stretch>
            <a:fillRect/>
          </a:stretch>
        </p:blipFill>
        <p:spPr>
          <a:xfrm>
            <a:off x="2238042" y="954028"/>
            <a:ext cx="660424" cy="566078"/>
          </a:xfrm>
          <a:prstGeom prst="rect">
            <a:avLst/>
          </a:prstGeom>
        </p:spPr>
      </p:pic>
      <p:pic>
        <p:nvPicPr>
          <p:cNvPr id="68" name="Picture 67"/>
          <p:cNvPicPr>
            <a:picLocks noChangeAspect="1"/>
          </p:cNvPicPr>
          <p:nvPr/>
        </p:nvPicPr>
        <p:blipFill>
          <a:blip r:embed="rId7">
            <a:clrChange>
              <a:clrFrom>
                <a:srgbClr val="FFFFFF"/>
              </a:clrFrom>
              <a:clrTo>
                <a:srgbClr val="FFFFFF">
                  <a:alpha val="0"/>
                </a:srgbClr>
              </a:clrTo>
            </a:clrChange>
          </a:blip>
          <a:stretch>
            <a:fillRect/>
          </a:stretch>
        </p:blipFill>
        <p:spPr>
          <a:xfrm>
            <a:off x="2271223" y="3845341"/>
            <a:ext cx="570911" cy="380608"/>
          </a:xfrm>
          <a:prstGeom prst="rect">
            <a:avLst/>
          </a:prstGeom>
        </p:spPr>
      </p:pic>
      <p:pic>
        <p:nvPicPr>
          <p:cNvPr id="69" name="Picture 68"/>
          <p:cNvPicPr>
            <a:picLocks noChangeAspect="1"/>
          </p:cNvPicPr>
          <p:nvPr/>
        </p:nvPicPr>
        <p:blipFill>
          <a:blip r:embed="rId8">
            <a:clrChange>
              <a:clrFrom>
                <a:srgbClr val="FFFFFF"/>
              </a:clrFrom>
              <a:clrTo>
                <a:srgbClr val="FFFFFF">
                  <a:alpha val="0"/>
                </a:srgbClr>
              </a:clrTo>
            </a:clrChange>
          </a:blip>
          <a:stretch>
            <a:fillRect/>
          </a:stretch>
        </p:blipFill>
        <p:spPr>
          <a:xfrm>
            <a:off x="2454066" y="1668694"/>
            <a:ext cx="228377" cy="428995"/>
          </a:xfrm>
          <a:prstGeom prst="rect">
            <a:avLst/>
          </a:prstGeom>
        </p:spPr>
      </p:pic>
      <p:pic>
        <p:nvPicPr>
          <p:cNvPr id="70" name="Picture 69"/>
          <p:cNvPicPr>
            <a:picLocks noChangeAspect="1"/>
          </p:cNvPicPr>
          <p:nvPr/>
        </p:nvPicPr>
        <p:blipFill>
          <a:blip r:embed="rId9">
            <a:clrChange>
              <a:clrFrom>
                <a:srgbClr val="FFFFFF"/>
              </a:clrFrom>
              <a:clrTo>
                <a:srgbClr val="FFFFFF">
                  <a:alpha val="0"/>
                </a:srgbClr>
              </a:clrTo>
            </a:clrChange>
          </a:blip>
          <a:stretch>
            <a:fillRect/>
          </a:stretch>
        </p:blipFill>
        <p:spPr>
          <a:xfrm>
            <a:off x="2382776" y="2211442"/>
            <a:ext cx="370956" cy="475681"/>
          </a:xfrm>
          <a:prstGeom prst="rect">
            <a:avLst/>
          </a:prstGeom>
        </p:spPr>
      </p:pic>
      <p:pic>
        <p:nvPicPr>
          <p:cNvPr id="14"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44944"/>
            <a:ext cx="576089" cy="5760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080323" y="74348"/>
            <a:ext cx="2031354" cy="769441"/>
            <a:chOff x="1885524" y="74348"/>
            <a:chExt cx="2031354" cy="769441"/>
          </a:xfrm>
        </p:grpSpPr>
        <p:sp>
          <p:nvSpPr>
            <p:cNvPr id="3" name="TextBox 2"/>
            <p:cNvSpPr txBox="1"/>
            <p:nvPr/>
          </p:nvSpPr>
          <p:spPr>
            <a:xfrm>
              <a:off x="2353630" y="224159"/>
              <a:ext cx="1563248" cy="523220"/>
            </a:xfrm>
            <a:prstGeom prst="rect">
              <a:avLst/>
            </a:prstGeom>
            <a:noFill/>
          </p:spPr>
          <p:txBody>
            <a:bodyPr wrap="none" rtlCol="0" anchor="ctr">
              <a:spAutoFit/>
            </a:bodyPr>
            <a:lstStyle/>
            <a:p>
              <a:r>
                <a:rPr lang="en-US" sz="2800" dirty="0">
                  <a:solidFill>
                    <a:srgbClr val="C00000"/>
                  </a:solidFill>
                  <a:latin typeface="Century Gothic" panose="020B0502020202020204" pitchFamily="34" charset="0"/>
                </a:rPr>
                <a:t>Devices</a:t>
              </a:r>
            </a:p>
          </p:txBody>
        </p:sp>
        <p:sp>
          <p:nvSpPr>
            <p:cNvPr id="15" name="TextBox 14"/>
            <p:cNvSpPr txBox="1"/>
            <p:nvPr/>
          </p:nvSpPr>
          <p:spPr>
            <a:xfrm>
              <a:off x="1885524" y="74348"/>
              <a:ext cx="500458" cy="769441"/>
            </a:xfrm>
            <a:prstGeom prst="rect">
              <a:avLst/>
            </a:prstGeom>
            <a:noFill/>
          </p:spPr>
          <p:txBody>
            <a:bodyPr wrap="none" rtlCol="0" anchor="ctr">
              <a:spAutoFit/>
            </a:bodyPr>
            <a:lstStyle/>
            <a:p>
              <a:r>
                <a:rPr lang="en-US" sz="4400" b="1" dirty="0">
                  <a:solidFill>
                    <a:srgbClr val="C00000"/>
                  </a:solidFill>
                  <a:latin typeface="Century Gothic" panose="020B0502020202020204" pitchFamily="34" charset="0"/>
                </a:rPr>
                <a:t>9</a:t>
              </a:r>
            </a:p>
          </p:txBody>
        </p:sp>
      </p:grpSp>
      <p:pic>
        <p:nvPicPr>
          <p:cNvPr id="16"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4"/>
          <p:cNvGrpSpPr>
            <a:grpSpLocks noChangeAspect="1"/>
          </p:cNvGrpSpPr>
          <p:nvPr/>
        </p:nvGrpSpPr>
        <p:grpSpPr bwMode="auto">
          <a:xfrm>
            <a:off x="2159239" y="2693608"/>
            <a:ext cx="798513" cy="698499"/>
            <a:chOff x="235" y="1881"/>
            <a:chExt cx="503" cy="440"/>
          </a:xfrm>
        </p:grpSpPr>
        <p:sp>
          <p:nvSpPr>
            <p:cNvPr id="18"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28130760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par>
                                <p:cTn id="8" presetID="10" presetClass="entr" presetSubtype="0" fill="hold" nodeType="withEffect">
                                  <p:stCondLst>
                                    <p:cond delay="10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childTnLst>
                                </p:cTn>
                              </p:par>
                              <p:par>
                                <p:cTn id="11" presetID="10" presetClass="entr" presetSubtype="0" fill="hold" nodeType="withEffect">
                                  <p:stCondLst>
                                    <p:cond delay="10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childTnLst>
                                </p:cTn>
                              </p:par>
                              <p:par>
                                <p:cTn id="14" presetID="10" presetClass="entr" presetSubtype="0" fill="hold" nodeType="withEffect">
                                  <p:stCondLst>
                                    <p:cond delay="1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10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childTnLst>
                                </p:cTn>
                              </p:par>
                              <p:par>
                                <p:cTn id="20" presetID="10" presetClass="entr" presetSubtype="0" fill="hold" nodeType="withEffect">
                                  <p:stCondLst>
                                    <p:cond delay="20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childTnLst>
                                </p:cTn>
                              </p:par>
                              <p:par>
                                <p:cTn id="23" presetID="10" presetClass="entr" presetSubtype="0" fill="hold" nodeType="withEffect">
                                  <p:stCondLst>
                                    <p:cond delay="600"/>
                                  </p:stCondLst>
                                  <p:childTnLst>
                                    <p:set>
                                      <p:cBhvr>
                                        <p:cTn id="24" dur="1" fill="hold">
                                          <p:stCondLst>
                                            <p:cond delay="0"/>
                                          </p:stCondLst>
                                        </p:cTn>
                                        <p:tgtEl>
                                          <p:spTgt spid="64"/>
                                        </p:tgtEl>
                                        <p:attrNameLst>
                                          <p:attrName>style.visibility</p:attrName>
                                        </p:attrNameLst>
                                      </p:cBhvr>
                                      <p:to>
                                        <p:strVal val="visible"/>
                                      </p:to>
                                    </p:set>
                                    <p:animEffect transition="in" filter="fade">
                                      <p:cBhvr>
                                        <p:cTn id="25" dur="1000"/>
                                        <p:tgtEl>
                                          <p:spTgt spid="64"/>
                                        </p:tgtEl>
                                      </p:cBhvr>
                                    </p:animEffect>
                                  </p:childTnLst>
                                </p:cTn>
                              </p:par>
                              <p:par>
                                <p:cTn id="26" presetID="10" presetClass="entr" presetSubtype="0" fill="hold" nodeType="withEffect">
                                  <p:stCondLst>
                                    <p:cond delay="80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1000"/>
                                        <p:tgtEl>
                                          <p:spTgt spid="66"/>
                                        </p:tgtEl>
                                      </p:cBhvr>
                                    </p:animEffect>
                                  </p:childTnLst>
                                </p:cTn>
                              </p:par>
                              <p:par>
                                <p:cTn id="29" presetID="10" presetClass="entr" presetSubtype="0" fill="hold" nodeType="withEffect">
                                  <p:stCondLst>
                                    <p:cond delay="85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9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3">
            <a:clrChange>
              <a:clrFrom>
                <a:srgbClr val="FFFFFF"/>
              </a:clrFrom>
              <a:clrTo>
                <a:srgbClr val="FFFFFF">
                  <a:alpha val="0"/>
                </a:srgbClr>
              </a:clrTo>
            </a:clrChange>
          </a:blip>
          <a:stretch>
            <a:fillRect/>
          </a:stretch>
        </p:blipFill>
        <p:spPr>
          <a:xfrm>
            <a:off x="2400391" y="4303120"/>
            <a:ext cx="335727" cy="535617"/>
          </a:xfrm>
          <a:prstGeom prst="rect">
            <a:avLst/>
          </a:prstGeom>
        </p:spPr>
      </p:pic>
      <p:pic>
        <p:nvPicPr>
          <p:cNvPr id="65" name="Picture 64"/>
          <p:cNvPicPr>
            <a:picLocks noChangeAspect="1"/>
          </p:cNvPicPr>
          <p:nvPr/>
        </p:nvPicPr>
        <p:blipFill>
          <a:blip r:embed="rId4">
            <a:clrChange>
              <a:clrFrom>
                <a:srgbClr val="FFFFFF"/>
              </a:clrFrom>
              <a:clrTo>
                <a:srgbClr val="FFFFFF">
                  <a:alpha val="0"/>
                </a:srgbClr>
              </a:clrTo>
            </a:clrChange>
          </a:blip>
          <a:stretch>
            <a:fillRect/>
          </a:stretch>
        </p:blipFill>
        <p:spPr>
          <a:xfrm>
            <a:off x="2213288" y="3284824"/>
            <a:ext cx="709933" cy="642286"/>
          </a:xfrm>
          <a:prstGeom prst="rect">
            <a:avLst/>
          </a:prstGeom>
        </p:spPr>
      </p:pic>
      <p:pic>
        <p:nvPicPr>
          <p:cNvPr id="66" name="Picture 65"/>
          <p:cNvPicPr>
            <a:picLocks noChangeAspect="1"/>
          </p:cNvPicPr>
          <p:nvPr/>
        </p:nvPicPr>
        <p:blipFill>
          <a:blip r:embed="rId5">
            <a:clrChange>
              <a:clrFrom>
                <a:srgbClr val="FFFFFF"/>
              </a:clrFrom>
              <a:clrTo>
                <a:srgbClr val="FFFFFF">
                  <a:alpha val="0"/>
                </a:srgbClr>
              </a:clrTo>
            </a:clrChange>
          </a:blip>
          <a:stretch>
            <a:fillRect/>
          </a:stretch>
        </p:blipFill>
        <p:spPr>
          <a:xfrm>
            <a:off x="2236825" y="4882246"/>
            <a:ext cx="662858" cy="662858"/>
          </a:xfrm>
          <a:prstGeom prst="rect">
            <a:avLst/>
          </a:prstGeom>
        </p:spPr>
      </p:pic>
      <p:pic>
        <p:nvPicPr>
          <p:cNvPr id="67" name="Picture 66"/>
          <p:cNvPicPr>
            <a:picLocks noChangeAspect="1"/>
          </p:cNvPicPr>
          <p:nvPr/>
        </p:nvPicPr>
        <p:blipFill>
          <a:blip r:embed="rId6">
            <a:clrChange>
              <a:clrFrom>
                <a:srgbClr val="FFFFFF"/>
              </a:clrFrom>
              <a:clrTo>
                <a:srgbClr val="FFFFFF">
                  <a:alpha val="0"/>
                </a:srgbClr>
              </a:clrTo>
            </a:clrChange>
          </a:blip>
          <a:stretch>
            <a:fillRect/>
          </a:stretch>
        </p:blipFill>
        <p:spPr>
          <a:xfrm>
            <a:off x="2238042" y="954028"/>
            <a:ext cx="660424" cy="566078"/>
          </a:xfrm>
          <a:prstGeom prst="rect">
            <a:avLst/>
          </a:prstGeom>
        </p:spPr>
      </p:pic>
      <p:pic>
        <p:nvPicPr>
          <p:cNvPr id="68" name="Picture 67"/>
          <p:cNvPicPr>
            <a:picLocks noChangeAspect="1"/>
          </p:cNvPicPr>
          <p:nvPr/>
        </p:nvPicPr>
        <p:blipFill>
          <a:blip r:embed="rId7">
            <a:clrChange>
              <a:clrFrom>
                <a:srgbClr val="FFFFFF"/>
              </a:clrFrom>
              <a:clrTo>
                <a:srgbClr val="FFFFFF">
                  <a:alpha val="0"/>
                </a:srgbClr>
              </a:clrTo>
            </a:clrChange>
          </a:blip>
          <a:stretch>
            <a:fillRect/>
          </a:stretch>
        </p:blipFill>
        <p:spPr>
          <a:xfrm>
            <a:off x="2271223" y="3845341"/>
            <a:ext cx="570911" cy="380608"/>
          </a:xfrm>
          <a:prstGeom prst="rect">
            <a:avLst/>
          </a:prstGeom>
        </p:spPr>
      </p:pic>
      <p:pic>
        <p:nvPicPr>
          <p:cNvPr id="69" name="Picture 68"/>
          <p:cNvPicPr>
            <a:picLocks noChangeAspect="1"/>
          </p:cNvPicPr>
          <p:nvPr/>
        </p:nvPicPr>
        <p:blipFill>
          <a:blip r:embed="rId8">
            <a:clrChange>
              <a:clrFrom>
                <a:srgbClr val="FFFFFF"/>
              </a:clrFrom>
              <a:clrTo>
                <a:srgbClr val="FFFFFF">
                  <a:alpha val="0"/>
                </a:srgbClr>
              </a:clrTo>
            </a:clrChange>
          </a:blip>
          <a:stretch>
            <a:fillRect/>
          </a:stretch>
        </p:blipFill>
        <p:spPr>
          <a:xfrm>
            <a:off x="2454066" y="1668694"/>
            <a:ext cx="228377" cy="428995"/>
          </a:xfrm>
          <a:prstGeom prst="rect">
            <a:avLst/>
          </a:prstGeom>
        </p:spPr>
      </p:pic>
      <p:pic>
        <p:nvPicPr>
          <p:cNvPr id="70" name="Picture 69"/>
          <p:cNvPicPr>
            <a:picLocks noChangeAspect="1"/>
          </p:cNvPicPr>
          <p:nvPr/>
        </p:nvPicPr>
        <p:blipFill>
          <a:blip r:embed="rId9">
            <a:clrChange>
              <a:clrFrom>
                <a:srgbClr val="FFFFFF"/>
              </a:clrFrom>
              <a:clrTo>
                <a:srgbClr val="FFFFFF">
                  <a:alpha val="0"/>
                </a:srgbClr>
              </a:clrTo>
            </a:clrChange>
          </a:blip>
          <a:stretch>
            <a:fillRect/>
          </a:stretch>
        </p:blipFill>
        <p:spPr>
          <a:xfrm>
            <a:off x="2382776" y="2211442"/>
            <a:ext cx="370956" cy="475681"/>
          </a:xfrm>
          <a:prstGeom prst="rect">
            <a:avLst/>
          </a:prstGeom>
        </p:spPr>
      </p:pic>
      <p:pic>
        <p:nvPicPr>
          <p:cNvPr id="14"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44944"/>
            <a:ext cx="576089" cy="57608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5080323" y="74348"/>
            <a:ext cx="2031354" cy="769441"/>
            <a:chOff x="1885524" y="74348"/>
            <a:chExt cx="2031354" cy="769441"/>
          </a:xfrm>
        </p:grpSpPr>
        <p:sp>
          <p:nvSpPr>
            <p:cNvPr id="3" name="TextBox 2"/>
            <p:cNvSpPr txBox="1"/>
            <p:nvPr/>
          </p:nvSpPr>
          <p:spPr>
            <a:xfrm>
              <a:off x="2353630" y="224159"/>
              <a:ext cx="1563248" cy="523220"/>
            </a:xfrm>
            <a:prstGeom prst="rect">
              <a:avLst/>
            </a:prstGeom>
            <a:noFill/>
          </p:spPr>
          <p:txBody>
            <a:bodyPr wrap="none" rtlCol="0" anchor="ctr">
              <a:spAutoFit/>
            </a:bodyPr>
            <a:lstStyle/>
            <a:p>
              <a:r>
                <a:rPr lang="en-US" sz="2800" dirty="0">
                  <a:solidFill>
                    <a:srgbClr val="C00000"/>
                  </a:solidFill>
                  <a:latin typeface="Century Gothic" panose="020B0502020202020204" pitchFamily="34" charset="0"/>
                </a:rPr>
                <a:t>Devices</a:t>
              </a:r>
            </a:p>
          </p:txBody>
        </p:sp>
        <p:sp>
          <p:nvSpPr>
            <p:cNvPr id="15" name="TextBox 14"/>
            <p:cNvSpPr txBox="1"/>
            <p:nvPr/>
          </p:nvSpPr>
          <p:spPr>
            <a:xfrm>
              <a:off x="1885524" y="74348"/>
              <a:ext cx="500458" cy="769441"/>
            </a:xfrm>
            <a:prstGeom prst="rect">
              <a:avLst/>
            </a:prstGeom>
            <a:noFill/>
          </p:spPr>
          <p:txBody>
            <a:bodyPr wrap="none" rtlCol="0" anchor="ctr">
              <a:spAutoFit/>
            </a:bodyPr>
            <a:lstStyle/>
            <a:p>
              <a:r>
                <a:rPr lang="en-US" sz="4400" b="1" dirty="0">
                  <a:solidFill>
                    <a:srgbClr val="C00000"/>
                  </a:solidFill>
                  <a:latin typeface="Century Gothic" panose="020B0502020202020204" pitchFamily="34" charset="0"/>
                </a:rPr>
                <a:t>9</a:t>
              </a:r>
            </a:p>
          </p:txBody>
        </p:sp>
      </p:grpSp>
      <p:pic>
        <p:nvPicPr>
          <p:cNvPr id="16"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4"/>
          <p:cNvGrpSpPr>
            <a:grpSpLocks noChangeAspect="1"/>
          </p:cNvGrpSpPr>
          <p:nvPr/>
        </p:nvGrpSpPr>
        <p:grpSpPr bwMode="auto">
          <a:xfrm>
            <a:off x="2159239" y="2693608"/>
            <a:ext cx="798513" cy="698499"/>
            <a:chOff x="235" y="1881"/>
            <a:chExt cx="503" cy="440"/>
          </a:xfrm>
        </p:grpSpPr>
        <p:sp>
          <p:nvSpPr>
            <p:cNvPr id="18"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grpSp>
        <p:nvGrpSpPr>
          <p:cNvPr id="21" name="Group 20">
            <a:extLst>
              <a:ext uri="{FF2B5EF4-FFF2-40B4-BE49-F238E27FC236}">
                <a16:creationId xmlns:a16="http://schemas.microsoft.com/office/drawing/2014/main" id="{F9A81005-B271-44DD-9775-845374B6B3F1}"/>
              </a:ext>
            </a:extLst>
          </p:cNvPr>
          <p:cNvGrpSpPr/>
          <p:nvPr/>
        </p:nvGrpSpPr>
        <p:grpSpPr>
          <a:xfrm>
            <a:off x="4150885" y="831701"/>
            <a:ext cx="5081728" cy="5914991"/>
            <a:chOff x="4150885" y="831701"/>
            <a:chExt cx="5081728" cy="5914991"/>
          </a:xfrm>
        </p:grpSpPr>
        <p:grpSp>
          <p:nvGrpSpPr>
            <p:cNvPr id="22" name="Group 21">
              <a:extLst>
                <a:ext uri="{FF2B5EF4-FFF2-40B4-BE49-F238E27FC236}">
                  <a16:creationId xmlns:a16="http://schemas.microsoft.com/office/drawing/2014/main" id="{1E713EE9-2C3E-4CCA-9340-147670014CE1}"/>
                </a:ext>
              </a:extLst>
            </p:cNvPr>
            <p:cNvGrpSpPr/>
            <p:nvPr/>
          </p:nvGrpSpPr>
          <p:grpSpPr>
            <a:xfrm>
              <a:off x="4252560" y="1150626"/>
              <a:ext cx="3106651" cy="5281217"/>
              <a:chOff x="2129804" y="3963902"/>
              <a:chExt cx="9545868" cy="2586087"/>
            </a:xfrm>
          </p:grpSpPr>
          <p:cxnSp>
            <p:nvCxnSpPr>
              <p:cNvPr id="44" name="Straight Connector 43">
                <a:extLst>
                  <a:ext uri="{FF2B5EF4-FFF2-40B4-BE49-F238E27FC236}">
                    <a16:creationId xmlns:a16="http://schemas.microsoft.com/office/drawing/2014/main" id="{A17B655A-D9B4-4E39-BECC-688ADC025396}"/>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A7C5354-68E2-4DDD-B0EB-C7C55F64F88A}"/>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7254C6E-F15B-4756-AB86-8ED70235B28E}"/>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31C279-0AC0-495A-B39F-A722AA833B39}"/>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E9B58D6-9403-4697-9613-16FD1FEFCE81}"/>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B9BDFBB-F3B7-4193-8003-F387C0894AB1}"/>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6274217-A0CA-4986-8669-596136111CEB}"/>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DC49C5C-0131-491B-B30F-FEBEC077C7FE}"/>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7190630-482B-476A-9470-F1DC39F0709F}"/>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75D1DEB-C137-4E28-9462-A582904E7AF9}"/>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73DE0970-6D7E-4714-9160-4A63836C9B61}"/>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E127E33-C8D9-403C-A57A-DC751B808BAB}"/>
                </a:ext>
              </a:extLst>
            </p:cNvPr>
            <p:cNvGrpSpPr/>
            <p:nvPr/>
          </p:nvGrpSpPr>
          <p:grpSpPr>
            <a:xfrm>
              <a:off x="4445103" y="1137090"/>
              <a:ext cx="4376379" cy="5305907"/>
              <a:chOff x="4551137" y="1401250"/>
              <a:chExt cx="5424015" cy="5305907"/>
            </a:xfrm>
          </p:grpSpPr>
          <p:cxnSp>
            <p:nvCxnSpPr>
              <p:cNvPr id="36" name="Straight Connector 35">
                <a:extLst>
                  <a:ext uri="{FF2B5EF4-FFF2-40B4-BE49-F238E27FC236}">
                    <a16:creationId xmlns:a16="http://schemas.microsoft.com/office/drawing/2014/main" id="{025D7888-FD0E-456E-9E23-097A9BEC1E5C}"/>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285EAD0-7158-4B22-89F6-3733AABAB49B}"/>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BAE170-2F2F-49B8-A2D4-0E28445D98FB}"/>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F69A8EE-1663-46F7-BD0B-4E1AD2709890}"/>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F0B0653-75F4-4ABF-8047-2B257359652D}"/>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2610EFD-C5BA-4F72-B419-2E95971EA568}"/>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CD6E26-32DB-4174-AC95-D8ACC44B1161}"/>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8613DED-6380-4E73-9DBB-CCBC7C10759E}"/>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88C7ABA6-8747-44EF-9EB9-C988EADF2F63}"/>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25" name="TextBox 24">
              <a:extLst>
                <a:ext uri="{FF2B5EF4-FFF2-40B4-BE49-F238E27FC236}">
                  <a16:creationId xmlns:a16="http://schemas.microsoft.com/office/drawing/2014/main" id="{84A499A4-6E05-4DD2-9D72-0B29DEA98AAE}"/>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26" name="TextBox 25">
              <a:extLst>
                <a:ext uri="{FF2B5EF4-FFF2-40B4-BE49-F238E27FC236}">
                  <a16:creationId xmlns:a16="http://schemas.microsoft.com/office/drawing/2014/main" id="{ABA47F8D-B206-4F0B-9B24-38DE6E3824D7}"/>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27" name="TextBox 26">
              <a:extLst>
                <a:ext uri="{FF2B5EF4-FFF2-40B4-BE49-F238E27FC236}">
                  <a16:creationId xmlns:a16="http://schemas.microsoft.com/office/drawing/2014/main" id="{854FF5AE-17B2-4212-B0CC-FFA4BA68E0B3}"/>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28" name="Rectangle 27">
              <a:extLst>
                <a:ext uri="{FF2B5EF4-FFF2-40B4-BE49-F238E27FC236}">
                  <a16:creationId xmlns:a16="http://schemas.microsoft.com/office/drawing/2014/main" id="{D06150EF-E478-451F-9175-FCB9FB9DF323}"/>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29" name="Group 28">
              <a:extLst>
                <a:ext uri="{FF2B5EF4-FFF2-40B4-BE49-F238E27FC236}">
                  <a16:creationId xmlns:a16="http://schemas.microsoft.com/office/drawing/2014/main" id="{78F27B45-5303-4192-83FC-45C0EE251890}"/>
                </a:ext>
              </a:extLst>
            </p:cNvPr>
            <p:cNvGrpSpPr/>
            <p:nvPr/>
          </p:nvGrpSpPr>
          <p:grpSpPr>
            <a:xfrm>
              <a:off x="4449252" y="831701"/>
              <a:ext cx="2909959" cy="307777"/>
              <a:chOff x="4449252" y="728669"/>
              <a:chExt cx="2909959" cy="307777"/>
            </a:xfrm>
          </p:grpSpPr>
          <p:cxnSp>
            <p:nvCxnSpPr>
              <p:cNvPr id="34" name="Straight Connector 33">
                <a:extLst>
                  <a:ext uri="{FF2B5EF4-FFF2-40B4-BE49-F238E27FC236}">
                    <a16:creationId xmlns:a16="http://schemas.microsoft.com/office/drawing/2014/main" id="{22A5B358-7A5B-44B0-9799-9BFAFF8BB3EA}"/>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2EE53EDE-A187-43DF-A389-30C7C025F0FB}"/>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30" name="Rectangle 29">
              <a:extLst>
                <a:ext uri="{FF2B5EF4-FFF2-40B4-BE49-F238E27FC236}">
                  <a16:creationId xmlns:a16="http://schemas.microsoft.com/office/drawing/2014/main" id="{C79FD30B-B497-4E5B-B216-723A96400723}"/>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31" name="Straight Connector 30">
              <a:extLst>
                <a:ext uri="{FF2B5EF4-FFF2-40B4-BE49-F238E27FC236}">
                  <a16:creationId xmlns:a16="http://schemas.microsoft.com/office/drawing/2014/main" id="{C83A12D3-F04E-4E09-9F22-165DB4EBDA64}"/>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3DF5482-2304-4003-892C-68F010D32196}"/>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33" name="TextBox 32">
              <a:extLst>
                <a:ext uri="{FF2B5EF4-FFF2-40B4-BE49-F238E27FC236}">
                  <a16:creationId xmlns:a16="http://schemas.microsoft.com/office/drawing/2014/main" id="{A786454D-56AA-454F-8DFB-F295E0FB80AB}"/>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55" name="TextBox 54">
            <a:extLst>
              <a:ext uri="{FF2B5EF4-FFF2-40B4-BE49-F238E27FC236}">
                <a16:creationId xmlns:a16="http://schemas.microsoft.com/office/drawing/2014/main" id="{B72811A9-B19B-47B7-B537-621FBAF0BD00}"/>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56" name="TextBox 55">
            <a:extLst>
              <a:ext uri="{FF2B5EF4-FFF2-40B4-BE49-F238E27FC236}">
                <a16:creationId xmlns:a16="http://schemas.microsoft.com/office/drawing/2014/main" id="{A15F39FD-20B7-4ABF-81FA-11488C121D5C}"/>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Tree>
    <p:extLst>
      <p:ext uri="{BB962C8B-B14F-4D97-AF65-F5344CB8AC3E}">
        <p14:creationId xmlns:p14="http://schemas.microsoft.com/office/powerpoint/2010/main" val="184636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E81E936-FA0D-4482-9C25-16CA955D92BE}"/>
              </a:ext>
            </a:extLst>
          </p:cNvPr>
          <p:cNvGrpSpPr/>
          <p:nvPr/>
        </p:nvGrpSpPr>
        <p:grpSpPr>
          <a:xfrm>
            <a:off x="169859" y="2254830"/>
            <a:ext cx="11998458" cy="4215429"/>
            <a:chOff x="169859" y="2254830"/>
            <a:chExt cx="11998458" cy="4215429"/>
          </a:xfrm>
        </p:grpSpPr>
        <p:grpSp>
          <p:nvGrpSpPr>
            <p:cNvPr id="14" name="Group 13">
              <a:extLst>
                <a:ext uri="{FF2B5EF4-FFF2-40B4-BE49-F238E27FC236}">
                  <a16:creationId xmlns:a16="http://schemas.microsoft.com/office/drawing/2014/main" id="{E0FBE88D-62A4-4066-B981-71D75D4194B8}"/>
                </a:ext>
              </a:extLst>
            </p:cNvPr>
            <p:cNvGrpSpPr/>
            <p:nvPr/>
          </p:nvGrpSpPr>
          <p:grpSpPr>
            <a:xfrm>
              <a:off x="725862" y="2403835"/>
              <a:ext cx="11093868" cy="3714159"/>
              <a:chOff x="2543175" y="4467225"/>
              <a:chExt cx="8347075" cy="1650769"/>
            </a:xfrm>
          </p:grpSpPr>
          <p:cxnSp>
            <p:nvCxnSpPr>
              <p:cNvPr id="23" name="Straight Connector 22">
                <a:extLst>
                  <a:ext uri="{FF2B5EF4-FFF2-40B4-BE49-F238E27FC236}">
                    <a16:creationId xmlns:a16="http://schemas.microsoft.com/office/drawing/2014/main" id="{57238B66-F504-4DB8-8FAB-4BECCFBE0633}"/>
                  </a:ext>
                </a:extLst>
              </p:cNvPr>
              <p:cNvCxnSpPr>
                <a:cxnSpLocks/>
              </p:cNvCxnSpPr>
              <p:nvPr/>
            </p:nvCxnSpPr>
            <p:spPr>
              <a:xfrm>
                <a:off x="7927942" y="4467225"/>
                <a:ext cx="0" cy="165076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ABC667A-1C1E-44F0-8A9E-28BF76A39CDE}"/>
                  </a:ext>
                </a:extLst>
              </p:cNvPr>
              <p:cNvCxnSpPr>
                <a:cxnSpLocks/>
              </p:cNvCxnSpPr>
              <p:nvPr/>
            </p:nvCxnSpPr>
            <p:spPr>
              <a:xfrm>
                <a:off x="5297864" y="4467225"/>
                <a:ext cx="0" cy="165076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0E64FC7-92B9-4C09-8D43-817E3F304C0F}"/>
                  </a:ext>
                </a:extLst>
              </p:cNvPr>
              <p:cNvCxnSpPr>
                <a:cxnSpLocks/>
              </p:cNvCxnSpPr>
              <p:nvPr/>
            </p:nvCxnSpPr>
            <p:spPr>
              <a:xfrm flipV="1">
                <a:off x="2543175" y="4467225"/>
                <a:ext cx="0" cy="1621771"/>
              </a:xfrm>
              <a:prstGeom prst="line">
                <a:avLst/>
              </a:prstGeom>
              <a:ln w="31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793DC51-8608-40B5-BF04-D06DEA65E4B6}"/>
                  </a:ext>
                </a:extLst>
              </p:cNvPr>
              <p:cNvCxnSpPr>
                <a:cxnSpLocks/>
              </p:cNvCxnSpPr>
              <p:nvPr/>
            </p:nvCxnSpPr>
            <p:spPr>
              <a:xfrm flipV="1">
                <a:off x="10890250" y="4467225"/>
                <a:ext cx="0" cy="1621771"/>
              </a:xfrm>
              <a:prstGeom prst="line">
                <a:avLst/>
              </a:prstGeom>
              <a:ln w="3175">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C67327A-8DE8-4D3A-B243-E13BFE86E612}"/>
                  </a:ext>
                </a:extLst>
              </p:cNvPr>
              <p:cNvCxnSpPr/>
              <p:nvPr/>
            </p:nvCxnSpPr>
            <p:spPr>
              <a:xfrm>
                <a:off x="2543175" y="6110943"/>
                <a:ext cx="8343900"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61E15B-0E64-4135-A9BF-9A335922CAD9}"/>
                  </a:ext>
                </a:extLst>
              </p:cNvPr>
              <p:cNvCxnSpPr/>
              <p:nvPr/>
            </p:nvCxnSpPr>
            <p:spPr>
              <a:xfrm>
                <a:off x="2543175" y="4467225"/>
                <a:ext cx="83439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C2CE1AC-37F7-4044-90A5-C8431C812571}"/>
                  </a:ext>
                </a:extLst>
              </p:cNvPr>
              <p:cNvCxnSpPr/>
              <p:nvPr/>
            </p:nvCxnSpPr>
            <p:spPr>
              <a:xfrm>
                <a:off x="2543175" y="5276850"/>
                <a:ext cx="8343900"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767C5D45-2307-4B6F-9247-0959C223F50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2" name="Group 1">
              <a:extLst>
                <a:ext uri="{FF2B5EF4-FFF2-40B4-BE49-F238E27FC236}">
                  <a16:creationId xmlns:a16="http://schemas.microsoft.com/office/drawing/2014/main" id="{1DB0C1F1-C13D-45AC-852D-91029BA21382}"/>
                </a:ext>
              </a:extLst>
            </p:cNvPr>
            <p:cNvGrpSpPr/>
            <p:nvPr/>
          </p:nvGrpSpPr>
          <p:grpSpPr>
            <a:xfrm>
              <a:off x="169859" y="6131705"/>
              <a:ext cx="11998458" cy="338554"/>
              <a:chOff x="169859" y="6131705"/>
              <a:chExt cx="11998458" cy="338554"/>
            </a:xfrm>
          </p:grpSpPr>
          <p:sp>
            <p:nvSpPr>
              <p:cNvPr id="35" name="TextBox 34">
                <a:extLst>
                  <a:ext uri="{FF2B5EF4-FFF2-40B4-BE49-F238E27FC236}">
                    <a16:creationId xmlns:a16="http://schemas.microsoft.com/office/drawing/2014/main" id="{4865F207-421B-4A43-9E21-9DC4BB96B26D}"/>
                  </a:ext>
                </a:extLst>
              </p:cNvPr>
              <p:cNvSpPr txBox="1"/>
              <p:nvPr/>
            </p:nvSpPr>
            <p:spPr>
              <a:xfrm>
                <a:off x="169859" y="6131705"/>
                <a:ext cx="907621" cy="338554"/>
              </a:xfrm>
              <a:prstGeom prst="rect">
                <a:avLst/>
              </a:prstGeom>
              <a:noFill/>
            </p:spPr>
            <p:txBody>
              <a:bodyPr wrap="none" rtlCol="0">
                <a:spAutoFit/>
              </a:bodyPr>
              <a:lstStyle/>
              <a:p>
                <a:pPr algn="r"/>
                <a:r>
                  <a:rPr lang="en-US" sz="1600" b="1" dirty="0">
                    <a:solidFill>
                      <a:srgbClr val="B92508"/>
                    </a:solidFill>
                  </a:rPr>
                  <a:t>June 4th</a:t>
                </a:r>
              </a:p>
            </p:txBody>
          </p:sp>
          <p:sp>
            <p:nvSpPr>
              <p:cNvPr id="36" name="TextBox 35">
                <a:extLst>
                  <a:ext uri="{FF2B5EF4-FFF2-40B4-BE49-F238E27FC236}">
                    <a16:creationId xmlns:a16="http://schemas.microsoft.com/office/drawing/2014/main" id="{FEC5C7EE-CE34-40E0-9648-5C89C3398942}"/>
                  </a:ext>
                </a:extLst>
              </p:cNvPr>
              <p:cNvSpPr txBox="1"/>
              <p:nvPr/>
            </p:nvSpPr>
            <p:spPr>
              <a:xfrm>
                <a:off x="3921872" y="6131705"/>
                <a:ext cx="780919" cy="338554"/>
              </a:xfrm>
              <a:prstGeom prst="rect">
                <a:avLst/>
              </a:prstGeom>
              <a:noFill/>
            </p:spPr>
            <p:txBody>
              <a:bodyPr wrap="none" rtlCol="0">
                <a:spAutoFit/>
              </a:bodyPr>
              <a:lstStyle/>
              <a:p>
                <a:pPr algn="r"/>
                <a:r>
                  <a:rPr lang="en-US" sz="1600" b="1" dirty="0">
                    <a:solidFill>
                      <a:srgbClr val="B92508"/>
                    </a:solidFill>
                  </a:rPr>
                  <a:t>July 3</a:t>
                </a:r>
                <a:r>
                  <a:rPr lang="en-US" sz="1600" b="1" baseline="30000" dirty="0">
                    <a:solidFill>
                      <a:srgbClr val="B92508"/>
                    </a:solidFill>
                  </a:rPr>
                  <a:t>rd</a:t>
                </a:r>
                <a:endParaRPr lang="en-US" sz="1600" b="1" dirty="0">
                  <a:solidFill>
                    <a:srgbClr val="B92508"/>
                  </a:solidFill>
                </a:endParaRPr>
              </a:p>
            </p:txBody>
          </p:sp>
          <p:sp>
            <p:nvSpPr>
              <p:cNvPr id="37" name="TextBox 36">
                <a:extLst>
                  <a:ext uri="{FF2B5EF4-FFF2-40B4-BE49-F238E27FC236}">
                    <a16:creationId xmlns:a16="http://schemas.microsoft.com/office/drawing/2014/main" id="{003D9EBA-B09E-4954-913A-7842B5302D8E}"/>
                  </a:ext>
                </a:extLst>
              </p:cNvPr>
              <p:cNvSpPr txBox="1"/>
              <p:nvPr/>
            </p:nvSpPr>
            <p:spPr>
              <a:xfrm>
                <a:off x="7222929" y="6131705"/>
                <a:ext cx="1076898" cy="338554"/>
              </a:xfrm>
              <a:prstGeom prst="rect">
                <a:avLst/>
              </a:prstGeom>
              <a:noFill/>
            </p:spPr>
            <p:txBody>
              <a:bodyPr wrap="none" rtlCol="0">
                <a:spAutoFit/>
              </a:bodyPr>
              <a:lstStyle/>
              <a:p>
                <a:pPr algn="r"/>
                <a:r>
                  <a:rPr lang="en-US" sz="1600" b="1" dirty="0">
                    <a:solidFill>
                      <a:srgbClr val="B92508"/>
                    </a:solidFill>
                  </a:rPr>
                  <a:t>August 1</a:t>
                </a:r>
                <a:r>
                  <a:rPr lang="en-US" sz="1600" b="1" baseline="30000" dirty="0">
                    <a:solidFill>
                      <a:srgbClr val="B92508"/>
                    </a:solidFill>
                  </a:rPr>
                  <a:t>st</a:t>
                </a:r>
                <a:r>
                  <a:rPr lang="en-US" sz="1600" b="1" dirty="0">
                    <a:solidFill>
                      <a:srgbClr val="B92508"/>
                    </a:solidFill>
                  </a:rPr>
                  <a:t> </a:t>
                </a:r>
              </a:p>
            </p:txBody>
          </p:sp>
          <p:sp>
            <p:nvSpPr>
              <p:cNvPr id="38" name="TextBox 37">
                <a:extLst>
                  <a:ext uri="{FF2B5EF4-FFF2-40B4-BE49-F238E27FC236}">
                    <a16:creationId xmlns:a16="http://schemas.microsoft.com/office/drawing/2014/main" id="{7A444A0B-35BE-43A5-8D2D-E53BE4F09750}"/>
                  </a:ext>
                </a:extLst>
              </p:cNvPr>
              <p:cNvSpPr txBox="1"/>
              <p:nvPr/>
            </p:nvSpPr>
            <p:spPr>
              <a:xfrm>
                <a:off x="11258323" y="6131705"/>
                <a:ext cx="909994" cy="338554"/>
              </a:xfrm>
              <a:prstGeom prst="rect">
                <a:avLst/>
              </a:prstGeom>
              <a:noFill/>
            </p:spPr>
            <p:txBody>
              <a:bodyPr wrap="none" rtlCol="0">
                <a:spAutoFit/>
              </a:bodyPr>
              <a:lstStyle/>
              <a:p>
                <a:pPr algn="r"/>
                <a:r>
                  <a:rPr lang="en-US" sz="1600" b="1" dirty="0">
                    <a:solidFill>
                      <a:srgbClr val="B92508"/>
                    </a:solidFill>
                  </a:rPr>
                  <a:t>Sept 2</a:t>
                </a:r>
                <a:r>
                  <a:rPr lang="en-US" sz="1600" b="1" baseline="30000" dirty="0">
                    <a:solidFill>
                      <a:srgbClr val="B92508"/>
                    </a:solidFill>
                  </a:rPr>
                  <a:t>nd</a:t>
                </a:r>
                <a:r>
                  <a:rPr lang="en-US" sz="1600" b="1" dirty="0">
                    <a:solidFill>
                      <a:srgbClr val="B92508"/>
                    </a:solidFill>
                  </a:rPr>
                  <a:t> </a:t>
                </a:r>
              </a:p>
            </p:txBody>
          </p:sp>
        </p:grpSp>
        <p:grpSp>
          <p:nvGrpSpPr>
            <p:cNvPr id="3" name="Group 2">
              <a:extLst>
                <a:ext uri="{FF2B5EF4-FFF2-40B4-BE49-F238E27FC236}">
                  <a16:creationId xmlns:a16="http://schemas.microsoft.com/office/drawing/2014/main" id="{8C59BDFA-867C-4D3A-8284-DD398B76E0DD}"/>
                </a:ext>
              </a:extLst>
            </p:cNvPr>
            <p:cNvGrpSpPr/>
            <p:nvPr/>
          </p:nvGrpSpPr>
          <p:grpSpPr>
            <a:xfrm>
              <a:off x="255514" y="2254830"/>
              <a:ext cx="497252" cy="2156843"/>
              <a:chOff x="255514" y="2254830"/>
              <a:chExt cx="497252" cy="2156843"/>
            </a:xfrm>
          </p:grpSpPr>
          <p:sp>
            <p:nvSpPr>
              <p:cNvPr id="39" name="TextBox 38">
                <a:extLst>
                  <a:ext uri="{FF2B5EF4-FFF2-40B4-BE49-F238E27FC236}">
                    <a16:creationId xmlns:a16="http://schemas.microsoft.com/office/drawing/2014/main" id="{FC45FEA6-D3D8-423F-8CC9-7EE05930E33F}"/>
                  </a:ext>
                </a:extLst>
              </p:cNvPr>
              <p:cNvSpPr txBox="1"/>
              <p:nvPr/>
            </p:nvSpPr>
            <p:spPr>
              <a:xfrm>
                <a:off x="255514" y="2254830"/>
                <a:ext cx="497252" cy="338554"/>
              </a:xfrm>
              <a:prstGeom prst="rect">
                <a:avLst/>
              </a:prstGeom>
              <a:noFill/>
            </p:spPr>
            <p:txBody>
              <a:bodyPr wrap="none" rtlCol="0">
                <a:spAutoFit/>
              </a:bodyPr>
              <a:lstStyle/>
              <a:p>
                <a:pPr algn="r"/>
                <a:r>
                  <a:rPr lang="en-US" sz="1600" b="1" dirty="0">
                    <a:solidFill>
                      <a:schemeClr val="bg1">
                        <a:lumMod val="50000"/>
                      </a:schemeClr>
                    </a:solidFill>
                  </a:rPr>
                  <a:t>100</a:t>
                </a:r>
              </a:p>
            </p:txBody>
          </p:sp>
          <p:sp>
            <p:nvSpPr>
              <p:cNvPr id="40" name="TextBox 39">
                <a:extLst>
                  <a:ext uri="{FF2B5EF4-FFF2-40B4-BE49-F238E27FC236}">
                    <a16:creationId xmlns:a16="http://schemas.microsoft.com/office/drawing/2014/main" id="{5FB4084A-3C84-48C1-BD9A-27C1C5341479}"/>
                  </a:ext>
                </a:extLst>
              </p:cNvPr>
              <p:cNvSpPr txBox="1"/>
              <p:nvPr/>
            </p:nvSpPr>
            <p:spPr>
              <a:xfrm>
                <a:off x="359710" y="4073119"/>
                <a:ext cx="393056" cy="338554"/>
              </a:xfrm>
              <a:prstGeom prst="rect">
                <a:avLst/>
              </a:prstGeom>
              <a:noFill/>
            </p:spPr>
            <p:txBody>
              <a:bodyPr wrap="none" rtlCol="0">
                <a:spAutoFit/>
              </a:bodyPr>
              <a:lstStyle/>
              <a:p>
                <a:pPr algn="r"/>
                <a:r>
                  <a:rPr lang="en-US" sz="1600" b="1" dirty="0">
                    <a:solidFill>
                      <a:schemeClr val="bg1">
                        <a:lumMod val="50000"/>
                      </a:schemeClr>
                    </a:solidFill>
                  </a:rPr>
                  <a:t>50</a:t>
                </a:r>
              </a:p>
            </p:txBody>
          </p:sp>
        </p:grpSp>
      </p:grpSp>
      <p:pic>
        <p:nvPicPr>
          <p:cNvPr id="20" name="Picture 19">
            <a:extLst>
              <a:ext uri="{FF2B5EF4-FFF2-40B4-BE49-F238E27FC236}">
                <a16:creationId xmlns:a16="http://schemas.microsoft.com/office/drawing/2014/main" id="{6ED8F80E-D1FD-467C-A170-2A4712EFBA76}"/>
              </a:ext>
            </a:extLst>
          </p:cNvPr>
          <p:cNvPicPr>
            <a:picLocks noChangeAspect="1"/>
          </p:cNvPicPr>
          <p:nvPr/>
        </p:nvPicPr>
        <p:blipFill rotWithShape="1">
          <a:blip r:embed="rId3"/>
          <a:srcRect l="4609" t="12761" r="83360" b="80040"/>
          <a:stretch/>
        </p:blipFill>
        <p:spPr>
          <a:xfrm>
            <a:off x="5821211" y="6578187"/>
            <a:ext cx="549579" cy="184893"/>
          </a:xfrm>
          <a:prstGeom prst="rect">
            <a:avLst/>
          </a:prstGeom>
        </p:spPr>
      </p:pic>
      <p:sp>
        <p:nvSpPr>
          <p:cNvPr id="21" name="TextBox 20">
            <a:extLst>
              <a:ext uri="{FF2B5EF4-FFF2-40B4-BE49-F238E27FC236}">
                <a16:creationId xmlns:a16="http://schemas.microsoft.com/office/drawing/2014/main" id="{DDAC648B-E45E-444E-BF3C-5FAAFA23F7C3}"/>
              </a:ext>
            </a:extLst>
          </p:cNvPr>
          <p:cNvSpPr txBox="1"/>
          <p:nvPr/>
        </p:nvSpPr>
        <p:spPr>
          <a:xfrm>
            <a:off x="2198168" y="455490"/>
            <a:ext cx="7795686" cy="1261884"/>
          </a:xfrm>
          <a:prstGeom prst="rect">
            <a:avLst/>
          </a:prstGeom>
          <a:noFill/>
        </p:spPr>
        <p:txBody>
          <a:bodyPr wrap="square" rtlCol="0">
            <a:spAutoFit/>
          </a:bodyPr>
          <a:lstStyle/>
          <a:p>
            <a:pPr algn="ctr"/>
            <a:r>
              <a:rPr lang="en-US" sz="4400" dirty="0">
                <a:solidFill>
                  <a:srgbClr val="B92508"/>
                </a:solidFill>
              </a:rPr>
              <a:t>Google Trends Stories</a:t>
            </a:r>
            <a:r>
              <a:rPr lang="en-US" sz="3200" dirty="0">
                <a:solidFill>
                  <a:srgbClr val="B92508"/>
                </a:solidFill>
              </a:rPr>
              <a:t> </a:t>
            </a:r>
          </a:p>
          <a:p>
            <a:pPr algn="ctr"/>
            <a:r>
              <a:rPr lang="en-US" sz="3200" dirty="0">
                <a:solidFill>
                  <a:srgbClr val="B92508"/>
                </a:solidFill>
              </a:rPr>
              <a:t>from “Bummer Summer” 2018</a:t>
            </a:r>
            <a:endParaRPr lang="en-CA" sz="3200" dirty="0">
              <a:solidFill>
                <a:srgbClr val="B92508"/>
              </a:solidFill>
            </a:endParaRPr>
          </a:p>
        </p:txBody>
      </p:sp>
    </p:spTree>
    <p:extLst>
      <p:ext uri="{BB962C8B-B14F-4D97-AF65-F5344CB8AC3E}">
        <p14:creationId xmlns:p14="http://schemas.microsoft.com/office/powerpoint/2010/main" val="18005758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fill="hold"/>
                                            <p:tgtEl>
                                              <p:spTgt spid="5"/>
                                            </p:tgtEl>
                                            <p:attrNameLst>
                                              <p:attrName>ppt_x</p:attrName>
                                            </p:attrNameLst>
                                          </p:cBhvr>
                                          <p:tavLst>
                                            <p:tav tm="0">
                                              <p:val>
                                                <p:strVal val="1+#ppt_w/2"/>
                                              </p:val>
                                            </p:tav>
                                            <p:tav tm="100000">
                                              <p:val>
                                                <p:strVal val="#ppt_x"/>
                                              </p:val>
                                            </p:tav>
                                          </p:tavLst>
                                        </p:anim>
                                        <p:anim calcmode="lin" valueType="num">
                                          <p:cBhvr additive="base">
                                            <p:cTn id="13"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5"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a:extLst>
              <a:ext uri="{FF2B5EF4-FFF2-40B4-BE49-F238E27FC236}">
                <a16:creationId xmlns:a16="http://schemas.microsoft.com/office/drawing/2014/main" id="{6EA97168-78B6-4D39-88B7-0CF247B1D79E}"/>
              </a:ext>
            </a:extLst>
          </p:cNvPr>
          <p:cNvGrpSpPr/>
          <p:nvPr/>
        </p:nvGrpSpPr>
        <p:grpSpPr>
          <a:xfrm>
            <a:off x="4150885" y="831701"/>
            <a:ext cx="5081728" cy="5914991"/>
            <a:chOff x="4150885" y="831701"/>
            <a:chExt cx="5081728" cy="5914991"/>
          </a:xfrm>
        </p:grpSpPr>
        <p:grpSp>
          <p:nvGrpSpPr>
            <p:cNvPr id="91" name="Group 90">
              <a:extLst>
                <a:ext uri="{FF2B5EF4-FFF2-40B4-BE49-F238E27FC236}">
                  <a16:creationId xmlns:a16="http://schemas.microsoft.com/office/drawing/2014/main" id="{28FA7FED-B44B-4C46-A84E-1C7244F3D7CC}"/>
                </a:ext>
              </a:extLst>
            </p:cNvPr>
            <p:cNvGrpSpPr/>
            <p:nvPr/>
          </p:nvGrpSpPr>
          <p:grpSpPr>
            <a:xfrm>
              <a:off x="4252560" y="1150626"/>
              <a:ext cx="3106651" cy="5281217"/>
              <a:chOff x="2129804" y="3963902"/>
              <a:chExt cx="9545868" cy="2586087"/>
            </a:xfrm>
          </p:grpSpPr>
          <p:cxnSp>
            <p:nvCxnSpPr>
              <p:cNvPr id="117" name="Straight Connector 116">
                <a:extLst>
                  <a:ext uri="{FF2B5EF4-FFF2-40B4-BE49-F238E27FC236}">
                    <a16:creationId xmlns:a16="http://schemas.microsoft.com/office/drawing/2014/main" id="{3761E0D8-B291-4A36-BC7E-F370A16AFB30}"/>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AB66BA67-766B-450C-A3BC-0702BE3172F7}"/>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0D038E2E-4A39-4E05-94BF-7EEB202EDAD1}"/>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F6440A94-8327-401B-8956-EE04581FDCF6}"/>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7D34B65E-D797-47A0-9303-4B798BE53A07}"/>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0FA2B23-ADF2-4C37-862F-6110DCD739B1}"/>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BB0AE1A7-F222-45AC-B656-D9982601B535}"/>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5F15B292-D55B-4ACA-9128-EF5364BF7724}"/>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87C1516-FF85-4D1E-95B9-DAB1E69B2F0D}"/>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51BFEF3-4875-4C44-81D7-6B69AF0BB20E}"/>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97B4B64C-5958-4ED4-8CBA-05F82D9A0001}"/>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87C90701-BCD7-45C0-A0FF-712665223B5A}"/>
                </a:ext>
              </a:extLst>
            </p:cNvPr>
            <p:cNvGrpSpPr/>
            <p:nvPr/>
          </p:nvGrpSpPr>
          <p:grpSpPr>
            <a:xfrm>
              <a:off x="4445103" y="1137090"/>
              <a:ext cx="4376379" cy="5305907"/>
              <a:chOff x="4551137" y="1401250"/>
              <a:chExt cx="5424015" cy="5305907"/>
            </a:xfrm>
          </p:grpSpPr>
          <p:cxnSp>
            <p:nvCxnSpPr>
              <p:cNvPr id="109" name="Straight Connector 108">
                <a:extLst>
                  <a:ext uri="{FF2B5EF4-FFF2-40B4-BE49-F238E27FC236}">
                    <a16:creationId xmlns:a16="http://schemas.microsoft.com/office/drawing/2014/main" id="{8192257F-2F53-4109-8C9B-9C05BC5393C8}"/>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3817A36F-868B-4942-8C18-719F77611E28}"/>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226C6F1F-31E3-44E9-98DD-CABE66EA66C1}"/>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2D22AC42-41F1-4D13-AB31-D764F4720CA6}"/>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CB5B0961-CA5E-406A-8D12-17443D10D3CF}"/>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7C0E6D5F-DBB0-4EF8-A50D-25902BBD0D0D}"/>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B042CF8-2EB2-4453-9E13-F70260765520}"/>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3EA7F674-E9B0-4B19-9148-A12B75F893BC}"/>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3" name="TextBox 92">
              <a:extLst>
                <a:ext uri="{FF2B5EF4-FFF2-40B4-BE49-F238E27FC236}">
                  <a16:creationId xmlns:a16="http://schemas.microsoft.com/office/drawing/2014/main" id="{3590E651-25E5-432A-8FBE-D5C967A67548}"/>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94" name="TextBox 93">
              <a:extLst>
                <a:ext uri="{FF2B5EF4-FFF2-40B4-BE49-F238E27FC236}">
                  <a16:creationId xmlns:a16="http://schemas.microsoft.com/office/drawing/2014/main" id="{D42D1E06-977F-4AB9-9737-88732509AB68}"/>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95" name="TextBox 94">
              <a:extLst>
                <a:ext uri="{FF2B5EF4-FFF2-40B4-BE49-F238E27FC236}">
                  <a16:creationId xmlns:a16="http://schemas.microsoft.com/office/drawing/2014/main" id="{5E5D64C6-2F6C-450E-8403-27A594234EE1}"/>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96" name="TextBox 95">
              <a:extLst>
                <a:ext uri="{FF2B5EF4-FFF2-40B4-BE49-F238E27FC236}">
                  <a16:creationId xmlns:a16="http://schemas.microsoft.com/office/drawing/2014/main" id="{820D1C7E-2DBD-47F3-8192-4226677AC2F5}"/>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01" name="Rectangle 100">
              <a:extLst>
                <a:ext uri="{FF2B5EF4-FFF2-40B4-BE49-F238E27FC236}">
                  <a16:creationId xmlns:a16="http://schemas.microsoft.com/office/drawing/2014/main" id="{E98ECFF8-F573-4671-BAAF-B36BD5F80C77}"/>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02" name="Group 101">
              <a:extLst>
                <a:ext uri="{FF2B5EF4-FFF2-40B4-BE49-F238E27FC236}">
                  <a16:creationId xmlns:a16="http://schemas.microsoft.com/office/drawing/2014/main" id="{FD2E2CA3-18A4-40E8-9ED9-82514A998D55}"/>
                </a:ext>
              </a:extLst>
            </p:cNvPr>
            <p:cNvGrpSpPr/>
            <p:nvPr/>
          </p:nvGrpSpPr>
          <p:grpSpPr>
            <a:xfrm>
              <a:off x="4449252" y="831701"/>
              <a:ext cx="2909959" cy="307777"/>
              <a:chOff x="4449252" y="728669"/>
              <a:chExt cx="2909959" cy="307777"/>
            </a:xfrm>
          </p:grpSpPr>
          <p:cxnSp>
            <p:nvCxnSpPr>
              <p:cNvPr id="107" name="Straight Connector 106">
                <a:extLst>
                  <a:ext uri="{FF2B5EF4-FFF2-40B4-BE49-F238E27FC236}">
                    <a16:creationId xmlns:a16="http://schemas.microsoft.com/office/drawing/2014/main" id="{B849A27E-505F-486A-8C05-5EFA969B6A7B}"/>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08" name="Rectangle 107">
                <a:extLst>
                  <a:ext uri="{FF2B5EF4-FFF2-40B4-BE49-F238E27FC236}">
                    <a16:creationId xmlns:a16="http://schemas.microsoft.com/office/drawing/2014/main" id="{D9E5B56F-93C9-4C54-AE88-D77CDD58B65C}"/>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03" name="Rectangle 102">
              <a:extLst>
                <a:ext uri="{FF2B5EF4-FFF2-40B4-BE49-F238E27FC236}">
                  <a16:creationId xmlns:a16="http://schemas.microsoft.com/office/drawing/2014/main" id="{6894D714-FE51-4247-AB73-AE4AFFE93D6C}"/>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04" name="Straight Connector 103">
              <a:extLst>
                <a:ext uri="{FF2B5EF4-FFF2-40B4-BE49-F238E27FC236}">
                  <a16:creationId xmlns:a16="http://schemas.microsoft.com/office/drawing/2014/main" id="{4BD83550-DA26-4672-B6F9-272A13FDB4B6}"/>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737FAF6-89B5-4899-A5E8-AD4F3E2004B1}"/>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06" name="TextBox 105">
              <a:extLst>
                <a:ext uri="{FF2B5EF4-FFF2-40B4-BE49-F238E27FC236}">
                  <a16:creationId xmlns:a16="http://schemas.microsoft.com/office/drawing/2014/main" id="{773CEDE0-B2DB-40B1-ADF6-3F4EFA65BED2}"/>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grpSp>
        <p:nvGrpSpPr>
          <p:cNvPr id="6" name="Group 5">
            <a:extLst>
              <a:ext uri="{FF2B5EF4-FFF2-40B4-BE49-F238E27FC236}">
                <a16:creationId xmlns:a16="http://schemas.microsoft.com/office/drawing/2014/main" id="{8C766389-364F-4CDE-8097-97AE6E7912F9}"/>
              </a:ext>
            </a:extLst>
          </p:cNvPr>
          <p:cNvGrpSpPr/>
          <p:nvPr/>
        </p:nvGrpSpPr>
        <p:grpSpPr>
          <a:xfrm>
            <a:off x="4317089" y="1321334"/>
            <a:ext cx="7345614" cy="821594"/>
            <a:chOff x="4317089" y="1321334"/>
            <a:chExt cx="7345614" cy="821594"/>
          </a:xfrm>
        </p:grpSpPr>
        <p:sp>
          <p:nvSpPr>
            <p:cNvPr id="59" name="TextBox 58"/>
            <p:cNvSpPr txBox="1"/>
            <p:nvPr/>
          </p:nvSpPr>
          <p:spPr>
            <a:xfrm>
              <a:off x="9142285" y="1337208"/>
              <a:ext cx="1047082" cy="338554"/>
            </a:xfrm>
            <a:prstGeom prst="rect">
              <a:avLst/>
            </a:prstGeom>
            <a:noFill/>
          </p:spPr>
          <p:txBody>
            <a:bodyPr wrap="none" rtlCol="0">
              <a:spAutoFit/>
            </a:bodyPr>
            <a:lstStyle/>
            <a:p>
              <a:pPr algn="r"/>
              <a:r>
                <a:rPr lang="en-US" sz="1600" dirty="0">
                  <a:solidFill>
                    <a:srgbClr val="CF731F"/>
                  </a:solidFill>
                  <a:latin typeface="Century Gothic" panose="020B0502020202020204" pitchFamily="34" charset="0"/>
                </a:rPr>
                <a:t>87%/93%</a:t>
              </a:r>
            </a:p>
          </p:txBody>
        </p:sp>
        <p:sp>
          <p:nvSpPr>
            <p:cNvPr id="60" name="TextBox 59"/>
            <p:cNvSpPr txBox="1"/>
            <p:nvPr/>
          </p:nvSpPr>
          <p:spPr>
            <a:xfrm>
              <a:off x="10203649" y="1321334"/>
              <a:ext cx="1459054" cy="338554"/>
            </a:xfrm>
            <a:prstGeom prst="rect">
              <a:avLst/>
            </a:prstGeom>
            <a:noFill/>
          </p:spPr>
          <p:txBody>
            <a:bodyPr wrap="none" rtlCol="0">
              <a:spAutoFit/>
            </a:bodyPr>
            <a:lstStyle/>
            <a:p>
              <a:r>
                <a:rPr lang="en-US" sz="1600" dirty="0">
                  <a:solidFill>
                    <a:srgbClr val="CF731F"/>
                  </a:solidFill>
                  <a:latin typeface="Century Gothic" panose="020B0502020202020204" pitchFamily="34" charset="0"/>
                </a:rPr>
                <a:t>Desk/Laptop</a:t>
              </a:r>
            </a:p>
          </p:txBody>
        </p:sp>
        <p:cxnSp>
          <p:nvCxnSpPr>
            <p:cNvPr id="68" name="Straight Connector 67"/>
            <p:cNvCxnSpPr/>
            <p:nvPr/>
          </p:nvCxnSpPr>
          <p:spPr>
            <a:xfrm>
              <a:off x="7233987" y="1794042"/>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8708178" y="1546875"/>
              <a:ext cx="234115" cy="64437"/>
            </a:xfrm>
            <a:prstGeom prst="rect">
              <a:avLst/>
            </a:prstGeom>
            <a:solidFill>
              <a:schemeClr val="bg1"/>
            </a:solidFill>
            <a:ln w="19050">
              <a:solidFill>
                <a:srgbClr val="E28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97" name="Straight Connector 96">
              <a:extLst>
                <a:ext uri="{FF2B5EF4-FFF2-40B4-BE49-F238E27FC236}">
                  <a16:creationId xmlns:a16="http://schemas.microsoft.com/office/drawing/2014/main" id="{5C0AD3EE-21AE-4B43-B380-34A072476749}"/>
                </a:ext>
              </a:extLst>
            </p:cNvPr>
            <p:cNvCxnSpPr/>
            <p:nvPr/>
          </p:nvCxnSpPr>
          <p:spPr>
            <a:xfrm>
              <a:off x="4317089" y="2142928"/>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ABAAB038-1D00-4D11-B54E-0C1635E02857}"/>
                </a:ext>
              </a:extLst>
            </p:cNvPr>
            <p:cNvCxnSpPr/>
            <p:nvPr/>
          </p:nvCxnSpPr>
          <p:spPr>
            <a:xfrm>
              <a:off x="5040529" y="2048192"/>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CCDD70C4-D677-429F-AA18-83BBA328D8E5}"/>
                </a:ext>
              </a:extLst>
            </p:cNvPr>
            <p:cNvCxnSpPr/>
            <p:nvPr/>
          </p:nvCxnSpPr>
          <p:spPr>
            <a:xfrm>
              <a:off x="5765173" y="1810267"/>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70114323-FC74-4854-9E2C-03D1E77D7011}"/>
                </a:ext>
              </a:extLst>
            </p:cNvPr>
            <p:cNvCxnSpPr/>
            <p:nvPr/>
          </p:nvCxnSpPr>
          <p:spPr>
            <a:xfrm>
              <a:off x="6516278" y="1799340"/>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B8F5017-585E-4987-BCAB-97CBE04F2DDA}"/>
                </a:ext>
              </a:extLst>
            </p:cNvPr>
            <p:cNvCxnSpPr/>
            <p:nvPr/>
          </p:nvCxnSpPr>
          <p:spPr>
            <a:xfrm>
              <a:off x="7965730" y="1794042"/>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98200" y="6565198"/>
            <a:ext cx="1534394" cy="261610"/>
          </a:xfrm>
          <a:prstGeom prst="rect">
            <a:avLst/>
          </a:prstGeom>
          <a:noFill/>
        </p:spPr>
        <p:txBody>
          <a:bodyPr wrap="none" rtlCol="0">
            <a:spAutoFit/>
          </a:bodyPr>
          <a:lstStyle/>
          <a:p>
            <a:pPr algn="ctr"/>
            <a:r>
              <a:rPr lang="en-US" sz="1100" dirty="0">
                <a:latin typeface="Century Gothic" panose="020B0502020202020204" pitchFamily="34" charset="0"/>
              </a:rPr>
              <a:t>Spring Surveys, MTM</a:t>
            </a:r>
          </a:p>
        </p:txBody>
      </p:sp>
      <p:sp>
        <p:nvSpPr>
          <p:cNvPr id="37" name="TextBox 36"/>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38" name="TextBox 37"/>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71" name="Isosceles Triangle 70"/>
          <p:cNvSpPr/>
          <p:nvPr/>
        </p:nvSpPr>
        <p:spPr>
          <a:xfrm rot="5400000">
            <a:off x="1866704" y="1059553"/>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2232990" y="957382"/>
            <a:ext cx="645250" cy="552740"/>
            <a:chOff x="2878137" y="1828801"/>
            <a:chExt cx="442913" cy="379412"/>
          </a:xfrm>
        </p:grpSpPr>
        <p:sp>
          <p:nvSpPr>
            <p:cNvPr id="4" name="AutoShape 3"/>
            <p:cNvSpPr>
              <a:spLocks noChangeAspect="1" noChangeArrowheads="1" noTextEdit="1"/>
            </p:cNvSpPr>
            <p:nvPr/>
          </p:nvSpPr>
          <p:spPr bwMode="auto">
            <a:xfrm>
              <a:off x="2879725" y="1830388"/>
              <a:ext cx="439738"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5"/>
            <p:cNvSpPr>
              <a:spLocks noChangeArrowheads="1"/>
            </p:cNvSpPr>
            <p:nvPr/>
          </p:nvSpPr>
          <p:spPr bwMode="auto">
            <a:xfrm>
              <a:off x="2878137" y="1828801"/>
              <a:ext cx="442913" cy="379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p:nvSpPr>
          <p:spPr bwMode="auto">
            <a:xfrm>
              <a:off x="2878137" y="1828801"/>
              <a:ext cx="442913" cy="301625"/>
            </a:xfrm>
            <a:custGeom>
              <a:avLst/>
              <a:gdLst>
                <a:gd name="T0" fmla="*/ 0 w 556"/>
                <a:gd name="T1" fmla="*/ 27 h 380"/>
                <a:gd name="T2" fmla="*/ 2 w 556"/>
                <a:gd name="T3" fmla="*/ 16 h 380"/>
                <a:gd name="T4" fmla="*/ 8 w 556"/>
                <a:gd name="T5" fmla="*/ 8 h 380"/>
                <a:gd name="T6" fmla="*/ 16 w 556"/>
                <a:gd name="T7" fmla="*/ 2 h 380"/>
                <a:gd name="T8" fmla="*/ 27 w 556"/>
                <a:gd name="T9" fmla="*/ 0 h 380"/>
                <a:gd name="T10" fmla="*/ 529 w 556"/>
                <a:gd name="T11" fmla="*/ 0 h 380"/>
                <a:gd name="T12" fmla="*/ 540 w 556"/>
                <a:gd name="T13" fmla="*/ 2 h 380"/>
                <a:gd name="T14" fmla="*/ 548 w 556"/>
                <a:gd name="T15" fmla="*/ 8 h 380"/>
                <a:gd name="T16" fmla="*/ 554 w 556"/>
                <a:gd name="T17" fmla="*/ 16 h 380"/>
                <a:gd name="T18" fmla="*/ 556 w 556"/>
                <a:gd name="T19" fmla="*/ 27 h 380"/>
                <a:gd name="T20" fmla="*/ 556 w 556"/>
                <a:gd name="T21" fmla="*/ 353 h 380"/>
                <a:gd name="T22" fmla="*/ 554 w 556"/>
                <a:gd name="T23" fmla="*/ 363 h 380"/>
                <a:gd name="T24" fmla="*/ 548 w 556"/>
                <a:gd name="T25" fmla="*/ 372 h 380"/>
                <a:gd name="T26" fmla="*/ 540 w 556"/>
                <a:gd name="T27" fmla="*/ 377 h 380"/>
                <a:gd name="T28" fmla="*/ 529 w 556"/>
                <a:gd name="T29" fmla="*/ 380 h 380"/>
                <a:gd name="T30" fmla="*/ 27 w 556"/>
                <a:gd name="T31" fmla="*/ 380 h 380"/>
                <a:gd name="T32" fmla="*/ 16 w 556"/>
                <a:gd name="T33" fmla="*/ 377 h 380"/>
                <a:gd name="T34" fmla="*/ 8 w 556"/>
                <a:gd name="T35" fmla="*/ 372 h 380"/>
                <a:gd name="T36" fmla="*/ 2 w 556"/>
                <a:gd name="T37" fmla="*/ 363 h 380"/>
                <a:gd name="T38" fmla="*/ 0 w 556"/>
                <a:gd name="T39" fmla="*/ 353 h 380"/>
                <a:gd name="T40" fmla="*/ 0 w 556"/>
                <a:gd name="T41" fmla="*/ 2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56" h="380">
                  <a:moveTo>
                    <a:pt x="0" y="27"/>
                  </a:moveTo>
                  <a:lnTo>
                    <a:pt x="2" y="16"/>
                  </a:lnTo>
                  <a:lnTo>
                    <a:pt x="8" y="8"/>
                  </a:lnTo>
                  <a:lnTo>
                    <a:pt x="16" y="2"/>
                  </a:lnTo>
                  <a:lnTo>
                    <a:pt x="27" y="0"/>
                  </a:lnTo>
                  <a:lnTo>
                    <a:pt x="529" y="0"/>
                  </a:lnTo>
                  <a:lnTo>
                    <a:pt x="540" y="2"/>
                  </a:lnTo>
                  <a:lnTo>
                    <a:pt x="548" y="8"/>
                  </a:lnTo>
                  <a:lnTo>
                    <a:pt x="554" y="16"/>
                  </a:lnTo>
                  <a:lnTo>
                    <a:pt x="556" y="27"/>
                  </a:lnTo>
                  <a:lnTo>
                    <a:pt x="556" y="353"/>
                  </a:lnTo>
                  <a:lnTo>
                    <a:pt x="554" y="363"/>
                  </a:lnTo>
                  <a:lnTo>
                    <a:pt x="548" y="372"/>
                  </a:lnTo>
                  <a:lnTo>
                    <a:pt x="540" y="377"/>
                  </a:lnTo>
                  <a:lnTo>
                    <a:pt x="529" y="380"/>
                  </a:lnTo>
                  <a:lnTo>
                    <a:pt x="27" y="380"/>
                  </a:lnTo>
                  <a:lnTo>
                    <a:pt x="16" y="377"/>
                  </a:lnTo>
                  <a:lnTo>
                    <a:pt x="8" y="372"/>
                  </a:lnTo>
                  <a:lnTo>
                    <a:pt x="2" y="363"/>
                  </a:lnTo>
                  <a:lnTo>
                    <a:pt x="0" y="353"/>
                  </a:lnTo>
                  <a:lnTo>
                    <a:pt x="0" y="27"/>
                  </a:lnTo>
                  <a:close/>
                </a:path>
              </a:pathLst>
            </a:custGeom>
            <a:solidFill>
              <a:srgbClr val="E28D3C"/>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p:nvSpPr>
          <p:spPr bwMode="auto">
            <a:xfrm>
              <a:off x="3033713" y="2138363"/>
              <a:ext cx="144463" cy="69850"/>
            </a:xfrm>
            <a:custGeom>
              <a:avLst/>
              <a:gdLst>
                <a:gd name="T0" fmla="*/ 22 w 182"/>
                <a:gd name="T1" fmla="*/ 0 h 87"/>
                <a:gd name="T2" fmla="*/ 157 w 182"/>
                <a:gd name="T3" fmla="*/ 1 h 87"/>
                <a:gd name="T4" fmla="*/ 159 w 182"/>
                <a:gd name="T5" fmla="*/ 51 h 87"/>
                <a:gd name="T6" fmla="*/ 162 w 182"/>
                <a:gd name="T7" fmla="*/ 65 h 87"/>
                <a:gd name="T8" fmla="*/ 182 w 182"/>
                <a:gd name="T9" fmla="*/ 81 h 87"/>
                <a:gd name="T10" fmla="*/ 182 w 182"/>
                <a:gd name="T11" fmla="*/ 87 h 87"/>
                <a:gd name="T12" fmla="*/ 0 w 182"/>
                <a:gd name="T13" fmla="*/ 87 h 87"/>
                <a:gd name="T14" fmla="*/ 9 w 182"/>
                <a:gd name="T15" fmla="*/ 70 h 87"/>
                <a:gd name="T16" fmla="*/ 22 w 182"/>
                <a:gd name="T17" fmla="*/ 62 h 87"/>
                <a:gd name="T18" fmla="*/ 26 w 182"/>
                <a:gd name="T19" fmla="*/ 24 h 87"/>
                <a:gd name="T20" fmla="*/ 22 w 182"/>
                <a:gd name="T21"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2" h="87">
                  <a:moveTo>
                    <a:pt x="22" y="0"/>
                  </a:moveTo>
                  <a:lnTo>
                    <a:pt x="157" y="1"/>
                  </a:lnTo>
                  <a:lnTo>
                    <a:pt x="159" y="51"/>
                  </a:lnTo>
                  <a:lnTo>
                    <a:pt x="162" y="65"/>
                  </a:lnTo>
                  <a:lnTo>
                    <a:pt x="182" y="81"/>
                  </a:lnTo>
                  <a:lnTo>
                    <a:pt x="182" y="87"/>
                  </a:lnTo>
                  <a:lnTo>
                    <a:pt x="0" y="87"/>
                  </a:lnTo>
                  <a:lnTo>
                    <a:pt x="9" y="70"/>
                  </a:lnTo>
                  <a:lnTo>
                    <a:pt x="22" y="62"/>
                  </a:lnTo>
                  <a:lnTo>
                    <a:pt x="26" y="24"/>
                  </a:lnTo>
                  <a:lnTo>
                    <a:pt x="22" y="0"/>
                  </a:lnTo>
                  <a:close/>
                </a:path>
              </a:pathLst>
            </a:custGeom>
            <a:solidFill>
              <a:srgbClr val="E28D3C"/>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Rectangle 8"/>
            <p:cNvSpPr>
              <a:spLocks noChangeArrowheads="1"/>
            </p:cNvSpPr>
            <p:nvPr/>
          </p:nvSpPr>
          <p:spPr bwMode="auto">
            <a:xfrm>
              <a:off x="2894013" y="1847850"/>
              <a:ext cx="412750" cy="231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74" name="Picture 73"/>
          <p:cNvPicPr>
            <a:picLocks noChangeAspect="1"/>
          </p:cNvPicPr>
          <p:nvPr/>
        </p:nvPicPr>
        <p:blipFill>
          <a:blip r:embed="rId3">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76" name="Picture 75"/>
          <p:cNvPicPr>
            <a:picLocks noChangeAspect="1"/>
          </p:cNvPicPr>
          <p:nvPr/>
        </p:nvPicPr>
        <p:blipFill>
          <a:blip r:embed="rId4">
            <a:clrChange>
              <a:clrFrom>
                <a:srgbClr val="FFFFFF"/>
              </a:clrFrom>
              <a:clrTo>
                <a:srgbClr val="FFFFFF">
                  <a:alpha val="0"/>
                </a:srgbClr>
              </a:clrTo>
            </a:clrChange>
          </a:blip>
          <a:stretch>
            <a:fillRect/>
          </a:stretch>
        </p:blipFill>
        <p:spPr>
          <a:xfrm>
            <a:off x="2236825" y="4881910"/>
            <a:ext cx="662858" cy="662858"/>
          </a:xfrm>
          <a:prstGeom prst="rect">
            <a:avLst/>
          </a:prstGeom>
        </p:spPr>
      </p:pic>
      <p:pic>
        <p:nvPicPr>
          <p:cNvPr id="77" name="Picture 76"/>
          <p:cNvPicPr>
            <a:picLocks noChangeAspect="1"/>
          </p:cNvPicPr>
          <p:nvPr/>
        </p:nvPicPr>
        <p:blipFill>
          <a:blip r:embed="rId5">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79" name="Picture 78"/>
          <p:cNvPicPr>
            <a:picLocks noChangeAspect="1"/>
          </p:cNvPicPr>
          <p:nvPr/>
        </p:nvPicPr>
        <p:blipFill>
          <a:blip r:embed="rId6">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64" name="Picture 63"/>
          <p:cNvPicPr>
            <a:picLocks noChangeAspect="1"/>
          </p:cNvPicPr>
          <p:nvPr/>
        </p:nvPicPr>
        <p:blipFill>
          <a:blip r:embed="rId7">
            <a:clrChange>
              <a:clrFrom>
                <a:srgbClr val="FFFFFF"/>
              </a:clrFrom>
              <a:clrTo>
                <a:srgbClr val="FFFFFF">
                  <a:alpha val="0"/>
                </a:srgbClr>
              </a:clrTo>
            </a:clrChange>
          </a:blip>
          <a:stretch>
            <a:fillRect/>
          </a:stretch>
        </p:blipFill>
        <p:spPr>
          <a:xfrm>
            <a:off x="2213288" y="3284488"/>
            <a:ext cx="709933" cy="642286"/>
          </a:xfrm>
          <a:prstGeom prst="rect">
            <a:avLst/>
          </a:prstGeom>
        </p:spPr>
      </p:pic>
      <p:pic>
        <p:nvPicPr>
          <p:cNvPr id="65" name="Picture 64"/>
          <p:cNvPicPr>
            <a:picLocks noChangeAspect="1"/>
          </p:cNvPicPr>
          <p:nvPr/>
        </p:nvPicPr>
        <p:blipFill>
          <a:blip r:embed="rId8">
            <a:clrChange>
              <a:clrFrom>
                <a:srgbClr val="FFFFFF"/>
              </a:clrFrom>
              <a:clrTo>
                <a:srgbClr val="FFFFFF">
                  <a:alpha val="0"/>
                </a:srgbClr>
              </a:clrTo>
            </a:clrChange>
          </a:blip>
          <a:stretch>
            <a:fillRect/>
          </a:stretch>
        </p:blipFill>
        <p:spPr>
          <a:xfrm>
            <a:off x="2271223" y="3845005"/>
            <a:ext cx="570911" cy="380608"/>
          </a:xfrm>
          <a:prstGeom prst="rect">
            <a:avLst/>
          </a:prstGeom>
        </p:spPr>
      </p:pic>
      <p:pic>
        <p:nvPicPr>
          <p:cNvPr id="66" name="Picture 65"/>
          <p:cNvPicPr>
            <a:picLocks noChangeAspect="1"/>
          </p:cNvPicPr>
          <p:nvPr/>
        </p:nvPicPr>
        <p:blipFill>
          <a:blip r:embed="rId9">
            <a:clrChange>
              <a:clrFrom>
                <a:srgbClr val="FFFFFF"/>
              </a:clrFrom>
              <a:clrTo>
                <a:srgbClr val="FFFFFF">
                  <a:alpha val="0"/>
                </a:srgbClr>
              </a:clrTo>
            </a:clrChange>
          </a:blip>
          <a:stretch>
            <a:fillRect/>
          </a:stretch>
        </p:blipFill>
        <p:spPr>
          <a:xfrm>
            <a:off x="2382776" y="2211106"/>
            <a:ext cx="370956" cy="475681"/>
          </a:xfrm>
          <a:prstGeom prst="rect">
            <a:avLst/>
          </a:prstGeom>
        </p:spPr>
      </p:pic>
      <p:pic>
        <p:nvPicPr>
          <p:cNvPr id="75"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pic>
        <p:nvPicPr>
          <p:cNvPr id="78"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Group 4"/>
          <p:cNvGrpSpPr>
            <a:grpSpLocks noChangeAspect="1"/>
          </p:cNvGrpSpPr>
          <p:nvPr/>
        </p:nvGrpSpPr>
        <p:grpSpPr bwMode="auto">
          <a:xfrm>
            <a:off x="2159239" y="2693608"/>
            <a:ext cx="798513" cy="698499"/>
            <a:chOff x="235" y="1881"/>
            <a:chExt cx="503" cy="440"/>
          </a:xfrm>
        </p:grpSpPr>
        <p:sp>
          <p:nvSpPr>
            <p:cNvPr id="83"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85"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87" name="TextBox 86">
            <a:extLst>
              <a:ext uri="{FF2B5EF4-FFF2-40B4-BE49-F238E27FC236}">
                <a16:creationId xmlns:a16="http://schemas.microsoft.com/office/drawing/2014/main" id="{6AAC4E48-3D1A-45D7-B4DE-DDC2666DC228}"/>
              </a:ext>
            </a:extLst>
          </p:cNvPr>
          <p:cNvSpPr txBox="1"/>
          <p:nvPr/>
        </p:nvSpPr>
        <p:spPr>
          <a:xfrm>
            <a:off x="9091029" y="1606067"/>
            <a:ext cx="1093569" cy="338554"/>
          </a:xfrm>
          <a:prstGeom prst="rect">
            <a:avLst/>
          </a:prstGeom>
          <a:noFill/>
        </p:spPr>
        <p:txBody>
          <a:bodyPr wrap="none" rtlCol="0">
            <a:spAutoFit/>
          </a:bodyPr>
          <a:lstStyle/>
          <a:p>
            <a:pPr algn="r"/>
            <a:r>
              <a:rPr lang="en-US" sz="1600" b="1" dirty="0">
                <a:latin typeface="Century Gothic" panose="020B0502020202020204" pitchFamily="34" charset="0"/>
              </a:rPr>
              <a:t>88%/91%</a:t>
            </a:r>
          </a:p>
        </p:txBody>
      </p:sp>
      <p:sp>
        <p:nvSpPr>
          <p:cNvPr id="89" name="Rectangle 88">
            <a:extLst>
              <a:ext uri="{FF2B5EF4-FFF2-40B4-BE49-F238E27FC236}">
                <a16:creationId xmlns:a16="http://schemas.microsoft.com/office/drawing/2014/main" id="{134CCDF4-3B5E-4C6A-A14C-EE2395C64187}"/>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spTree>
    <p:extLst>
      <p:ext uri="{BB962C8B-B14F-4D97-AF65-F5344CB8AC3E}">
        <p14:creationId xmlns:p14="http://schemas.microsoft.com/office/powerpoint/2010/main" val="159319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42000">
                                      <p:stCondLst>
                                        <p:cond delay="500"/>
                                      </p:stCondLst>
                                      <p:childTnLst>
                                        <p:set>
                                          <p:cBhvr>
                                            <p:cTn id="6" dur="1" fill="hold">
                                              <p:stCondLst>
                                                <p:cond delay="0"/>
                                              </p:stCondLst>
                                            </p:cTn>
                                            <p:tgtEl>
                                              <p:spTgt spid="71"/>
                                            </p:tgtEl>
                                            <p:attrNameLst>
                                              <p:attrName>style.visibility</p:attrName>
                                            </p:attrNameLst>
                                          </p:cBhvr>
                                          <p:to>
                                            <p:strVal val="visible"/>
                                          </p:to>
                                        </p:set>
                                        <p:anim calcmode="lin" valueType="num" p14:bounceEnd="42000">
                                          <p:cBhvr additive="base">
                                            <p:cTn id="7" dur="500" fill="hold"/>
                                            <p:tgtEl>
                                              <p:spTgt spid="71"/>
                                            </p:tgtEl>
                                            <p:attrNameLst>
                                              <p:attrName>ppt_x</p:attrName>
                                            </p:attrNameLst>
                                          </p:cBhvr>
                                          <p:tavLst>
                                            <p:tav tm="0">
                                              <p:val>
                                                <p:strVal val="0-#ppt_w/2"/>
                                              </p:val>
                                            </p:tav>
                                            <p:tav tm="100000">
                                              <p:val>
                                                <p:strVal val="#ppt_x"/>
                                              </p:val>
                                            </p:tav>
                                          </p:tavLst>
                                        </p:anim>
                                        <p:anim calcmode="lin" valueType="num" p14:bounceEnd="42000">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1000"/>
                                            <p:tgtEl>
                                              <p:spTgt spid="77"/>
                                            </p:tgtEl>
                                          </p:cBhvr>
                                        </p:animEffect>
                                        <p:set>
                                          <p:cBhvr>
                                            <p:cTn id="12" dur="1" fill="hold">
                                              <p:stCondLst>
                                                <p:cond delay="999"/>
                                              </p:stCondLst>
                                            </p:cTn>
                                            <p:tgtEl>
                                              <p:spTgt spid="77"/>
                                            </p:tgtEl>
                                            <p:attrNameLst>
                                              <p:attrName>style.visibility</p:attrName>
                                            </p:attrNameLst>
                                          </p:cBhvr>
                                          <p:to>
                                            <p:strVal val="hidden"/>
                                          </p:to>
                                        </p:se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7" grpId="0"/>
          <p:bldP spid="8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xit" presetSubtype="0" fill="hold" nodeType="afterEffect">
                                      <p:stCondLst>
                                        <p:cond delay="0"/>
                                      </p:stCondLst>
                                      <p:childTnLst>
                                        <p:animEffect transition="out" filter="fade">
                                          <p:cBhvr>
                                            <p:cTn id="11" dur="1000"/>
                                            <p:tgtEl>
                                              <p:spTgt spid="77"/>
                                            </p:tgtEl>
                                          </p:cBhvr>
                                        </p:animEffect>
                                        <p:set>
                                          <p:cBhvr>
                                            <p:cTn id="12" dur="1" fill="hold">
                                              <p:stCondLst>
                                                <p:cond delay="999"/>
                                              </p:stCondLst>
                                            </p:cTn>
                                            <p:tgtEl>
                                              <p:spTgt spid="77"/>
                                            </p:tgtEl>
                                            <p:attrNameLst>
                                              <p:attrName>style.visibility</p:attrName>
                                            </p:attrNameLst>
                                          </p:cBhvr>
                                          <p:to>
                                            <p:strVal val="hidden"/>
                                          </p:to>
                                        </p:se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9"/>
                                            </p:tgtEl>
                                            <p:attrNameLst>
                                              <p:attrName>style.visibility</p:attrName>
                                            </p:attrNameLst>
                                          </p:cBhvr>
                                          <p:to>
                                            <p:strVal val="visible"/>
                                          </p:to>
                                        </p:set>
                                        <p:animEffect transition="in" filter="fade">
                                          <p:cBhvr>
                                            <p:cTn id="21" dur="500"/>
                                            <p:tgtEl>
                                              <p:spTgt spid="8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87" grpId="0"/>
          <p:bldP spid="89"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73799827-445E-46EA-B6E8-C60D24C5FA76}"/>
              </a:ext>
            </a:extLst>
          </p:cNvPr>
          <p:cNvGrpSpPr/>
          <p:nvPr/>
        </p:nvGrpSpPr>
        <p:grpSpPr>
          <a:xfrm>
            <a:off x="4150885" y="831701"/>
            <a:ext cx="5081728" cy="5914991"/>
            <a:chOff x="4150885" y="831701"/>
            <a:chExt cx="5081728" cy="5914991"/>
          </a:xfrm>
        </p:grpSpPr>
        <p:grpSp>
          <p:nvGrpSpPr>
            <p:cNvPr id="127" name="Group 126">
              <a:extLst>
                <a:ext uri="{FF2B5EF4-FFF2-40B4-BE49-F238E27FC236}">
                  <a16:creationId xmlns:a16="http://schemas.microsoft.com/office/drawing/2014/main" id="{5B2571FC-63FD-4977-8390-A9D575303A18}"/>
                </a:ext>
              </a:extLst>
            </p:cNvPr>
            <p:cNvGrpSpPr/>
            <p:nvPr/>
          </p:nvGrpSpPr>
          <p:grpSpPr>
            <a:xfrm>
              <a:off x="4252560" y="1150626"/>
              <a:ext cx="3106651" cy="5281217"/>
              <a:chOff x="2129804" y="3963902"/>
              <a:chExt cx="9545868" cy="2586087"/>
            </a:xfrm>
          </p:grpSpPr>
          <p:cxnSp>
            <p:nvCxnSpPr>
              <p:cNvPr id="156" name="Straight Connector 155">
                <a:extLst>
                  <a:ext uri="{FF2B5EF4-FFF2-40B4-BE49-F238E27FC236}">
                    <a16:creationId xmlns:a16="http://schemas.microsoft.com/office/drawing/2014/main" id="{B20B4503-0FEA-4F8F-BF58-83ECD73B2B42}"/>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5C8F3387-A27E-464A-99D5-1D925841CDE4}"/>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BFA56482-C24B-431F-96DA-9129485E370D}"/>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80B22310-8638-414F-BB80-7CAA465F078F}"/>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201D038F-395E-41EA-B2F2-AE3E734C1C50}"/>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0CA17306-7B4E-4170-8A7F-40A5B3035231}"/>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9C532877-10D7-49C0-B96E-599C0F79A092}"/>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9638E652-2201-42CD-B1EB-347A6B99A6E3}"/>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8440F93-5CD4-4FF3-9488-585A3626DC28}"/>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49830DB-CCB9-433B-8987-A99914C3502C}"/>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FA7D968-02BA-476A-8FCA-FEFA9F607A80}"/>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20EE88AC-28BF-4D27-B32A-1E81F278EE50}"/>
                </a:ext>
              </a:extLst>
            </p:cNvPr>
            <p:cNvGrpSpPr/>
            <p:nvPr/>
          </p:nvGrpSpPr>
          <p:grpSpPr>
            <a:xfrm>
              <a:off x="4445103" y="1137090"/>
              <a:ext cx="4376379" cy="5305907"/>
              <a:chOff x="4551137" y="1401250"/>
              <a:chExt cx="5424015" cy="5305907"/>
            </a:xfrm>
          </p:grpSpPr>
          <p:cxnSp>
            <p:nvCxnSpPr>
              <p:cNvPr id="148" name="Straight Connector 147">
                <a:extLst>
                  <a:ext uri="{FF2B5EF4-FFF2-40B4-BE49-F238E27FC236}">
                    <a16:creationId xmlns:a16="http://schemas.microsoft.com/office/drawing/2014/main" id="{B4BFCB73-136F-4F6A-AF5D-10B2CF1A1465}"/>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2DD52461-87DE-47CB-885C-7BC2F3BC12FE}"/>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600C495-6A22-4A8A-90AF-C1BF93F6080C}"/>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547D9A86-4A3E-4411-BF03-A4924FFB55B3}"/>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48FF9193-2682-4E61-91C1-329ABC36DFDF}"/>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538E5BCF-1983-4C2F-8A4B-881ADE535CE7}"/>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9053728-84C8-4811-8429-69AD2C76E8A3}"/>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662441A9-CB63-4E81-B3F1-78F90F3C836B}"/>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29" name="TextBox 128">
              <a:extLst>
                <a:ext uri="{FF2B5EF4-FFF2-40B4-BE49-F238E27FC236}">
                  <a16:creationId xmlns:a16="http://schemas.microsoft.com/office/drawing/2014/main" id="{8DCB9576-BD27-499F-9351-6B8AF5F8B2B4}"/>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30" name="TextBox 129">
              <a:extLst>
                <a:ext uri="{FF2B5EF4-FFF2-40B4-BE49-F238E27FC236}">
                  <a16:creationId xmlns:a16="http://schemas.microsoft.com/office/drawing/2014/main" id="{35C51CCA-950E-41E8-B266-A08ED9155F80}"/>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31" name="TextBox 130">
              <a:extLst>
                <a:ext uri="{FF2B5EF4-FFF2-40B4-BE49-F238E27FC236}">
                  <a16:creationId xmlns:a16="http://schemas.microsoft.com/office/drawing/2014/main" id="{2B8C7015-9103-43B8-931E-448E546994C4}"/>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32" name="TextBox 131">
              <a:extLst>
                <a:ext uri="{FF2B5EF4-FFF2-40B4-BE49-F238E27FC236}">
                  <a16:creationId xmlns:a16="http://schemas.microsoft.com/office/drawing/2014/main" id="{1C72D846-7BEA-410E-A6F3-D39534E189BC}"/>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34" name="Rectangle 133">
              <a:extLst>
                <a:ext uri="{FF2B5EF4-FFF2-40B4-BE49-F238E27FC236}">
                  <a16:creationId xmlns:a16="http://schemas.microsoft.com/office/drawing/2014/main" id="{EA352E8D-08B8-4470-B1FF-226111CDAC06}"/>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37" name="Group 136">
              <a:extLst>
                <a:ext uri="{FF2B5EF4-FFF2-40B4-BE49-F238E27FC236}">
                  <a16:creationId xmlns:a16="http://schemas.microsoft.com/office/drawing/2014/main" id="{0FB25692-5C65-4F19-8C7C-C1FE210B04D2}"/>
                </a:ext>
              </a:extLst>
            </p:cNvPr>
            <p:cNvGrpSpPr/>
            <p:nvPr/>
          </p:nvGrpSpPr>
          <p:grpSpPr>
            <a:xfrm>
              <a:off x="4449252" y="831701"/>
              <a:ext cx="2909959" cy="307777"/>
              <a:chOff x="4449252" y="728669"/>
              <a:chExt cx="2909959" cy="307777"/>
            </a:xfrm>
          </p:grpSpPr>
          <p:cxnSp>
            <p:nvCxnSpPr>
              <p:cNvPr id="146" name="Straight Connector 145">
                <a:extLst>
                  <a:ext uri="{FF2B5EF4-FFF2-40B4-BE49-F238E27FC236}">
                    <a16:creationId xmlns:a16="http://schemas.microsoft.com/office/drawing/2014/main" id="{87897132-CEEB-4175-B30D-8BB29905D2F5}"/>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47" name="Rectangle 146">
                <a:extLst>
                  <a:ext uri="{FF2B5EF4-FFF2-40B4-BE49-F238E27FC236}">
                    <a16:creationId xmlns:a16="http://schemas.microsoft.com/office/drawing/2014/main" id="{F33E0DE5-265E-4D4B-BA59-23812183EE34}"/>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38" name="Rectangle 137">
              <a:extLst>
                <a:ext uri="{FF2B5EF4-FFF2-40B4-BE49-F238E27FC236}">
                  <a16:creationId xmlns:a16="http://schemas.microsoft.com/office/drawing/2014/main" id="{DA413814-042E-48E1-8D6D-638816CBAC3B}"/>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39" name="Straight Connector 138">
              <a:extLst>
                <a:ext uri="{FF2B5EF4-FFF2-40B4-BE49-F238E27FC236}">
                  <a16:creationId xmlns:a16="http://schemas.microsoft.com/office/drawing/2014/main" id="{7AC62226-229C-4F69-A9EF-55FC969FF523}"/>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id="{128E6E6D-D663-4B37-BEA6-D4FA2451D204}"/>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45" name="TextBox 144">
              <a:extLst>
                <a:ext uri="{FF2B5EF4-FFF2-40B4-BE49-F238E27FC236}">
                  <a16:creationId xmlns:a16="http://schemas.microsoft.com/office/drawing/2014/main" id="{CF13B6A7-0092-49CF-A032-CB0BE066C7B3}"/>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pic>
        <p:nvPicPr>
          <p:cNvPr id="120" name="Picture 119"/>
          <p:cNvPicPr>
            <a:picLocks noChangeAspect="1"/>
          </p:cNvPicPr>
          <p:nvPr/>
        </p:nvPicPr>
        <p:blipFill>
          <a:blip r:embed="rId3">
            <a:clrChange>
              <a:clrFrom>
                <a:srgbClr val="FFFFFF"/>
              </a:clrFrom>
              <a:clrTo>
                <a:srgbClr val="FFFFFF">
                  <a:alpha val="0"/>
                </a:srgbClr>
              </a:clrTo>
            </a:clrChange>
          </a:blip>
          <a:stretch>
            <a:fillRect/>
          </a:stretch>
        </p:blipFill>
        <p:spPr>
          <a:xfrm>
            <a:off x="2454066" y="1674792"/>
            <a:ext cx="228377" cy="428995"/>
          </a:xfrm>
          <a:prstGeom prst="rect">
            <a:avLst/>
          </a:prstGeom>
        </p:spPr>
      </p:pic>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4" name="Isosceles Triangle 3"/>
          <p:cNvSpPr/>
          <p:nvPr/>
        </p:nvSpPr>
        <p:spPr>
          <a:xfrm rot="5400000">
            <a:off x="1866704" y="1084688"/>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450802" y="1673459"/>
            <a:ext cx="229068" cy="429803"/>
            <a:chOff x="3135311" y="2235204"/>
            <a:chExt cx="153988" cy="288926"/>
          </a:xfrm>
        </p:grpSpPr>
        <p:sp>
          <p:nvSpPr>
            <p:cNvPr id="7" name="AutoShape 3"/>
            <p:cNvSpPr>
              <a:spLocks noChangeAspect="1" noChangeArrowheads="1" noTextEdit="1"/>
            </p:cNvSpPr>
            <p:nvPr/>
          </p:nvSpPr>
          <p:spPr bwMode="auto">
            <a:xfrm>
              <a:off x="3136900" y="2236788"/>
              <a:ext cx="150813"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3135311" y="2235204"/>
              <a:ext cx="153988" cy="288926"/>
            </a:xfrm>
            <a:custGeom>
              <a:avLst/>
              <a:gdLst>
                <a:gd name="T0" fmla="*/ 0 w 192"/>
                <a:gd name="T1" fmla="*/ 23 h 362"/>
                <a:gd name="T2" fmla="*/ 2 w 192"/>
                <a:gd name="T3" fmla="*/ 15 h 362"/>
                <a:gd name="T4" fmla="*/ 7 w 192"/>
                <a:gd name="T5" fmla="*/ 7 h 362"/>
                <a:gd name="T6" fmla="*/ 15 w 192"/>
                <a:gd name="T7" fmla="*/ 2 h 362"/>
                <a:gd name="T8" fmla="*/ 23 w 192"/>
                <a:gd name="T9" fmla="*/ 0 h 362"/>
                <a:gd name="T10" fmla="*/ 169 w 192"/>
                <a:gd name="T11" fmla="*/ 0 h 362"/>
                <a:gd name="T12" fmla="*/ 177 w 192"/>
                <a:gd name="T13" fmla="*/ 2 h 362"/>
                <a:gd name="T14" fmla="*/ 185 w 192"/>
                <a:gd name="T15" fmla="*/ 7 h 362"/>
                <a:gd name="T16" fmla="*/ 190 w 192"/>
                <a:gd name="T17" fmla="*/ 15 h 362"/>
                <a:gd name="T18" fmla="*/ 192 w 192"/>
                <a:gd name="T19" fmla="*/ 23 h 362"/>
                <a:gd name="T20" fmla="*/ 192 w 192"/>
                <a:gd name="T21" fmla="*/ 339 h 362"/>
                <a:gd name="T22" fmla="*/ 190 w 192"/>
                <a:gd name="T23" fmla="*/ 347 h 362"/>
                <a:gd name="T24" fmla="*/ 185 w 192"/>
                <a:gd name="T25" fmla="*/ 355 h 362"/>
                <a:gd name="T26" fmla="*/ 177 w 192"/>
                <a:gd name="T27" fmla="*/ 360 h 362"/>
                <a:gd name="T28" fmla="*/ 169 w 192"/>
                <a:gd name="T29" fmla="*/ 362 h 362"/>
                <a:gd name="T30" fmla="*/ 23 w 192"/>
                <a:gd name="T31" fmla="*/ 362 h 362"/>
                <a:gd name="T32" fmla="*/ 15 w 192"/>
                <a:gd name="T33" fmla="*/ 360 h 362"/>
                <a:gd name="T34" fmla="*/ 7 w 192"/>
                <a:gd name="T35" fmla="*/ 355 h 362"/>
                <a:gd name="T36" fmla="*/ 2 w 192"/>
                <a:gd name="T37" fmla="*/ 347 h 362"/>
                <a:gd name="T38" fmla="*/ 0 w 192"/>
                <a:gd name="T39" fmla="*/ 339 h 362"/>
                <a:gd name="T40" fmla="*/ 0 w 192"/>
                <a:gd name="T41" fmla="*/ 23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362">
                  <a:moveTo>
                    <a:pt x="0" y="23"/>
                  </a:moveTo>
                  <a:lnTo>
                    <a:pt x="2" y="15"/>
                  </a:lnTo>
                  <a:lnTo>
                    <a:pt x="7" y="7"/>
                  </a:lnTo>
                  <a:lnTo>
                    <a:pt x="15" y="2"/>
                  </a:lnTo>
                  <a:lnTo>
                    <a:pt x="23" y="0"/>
                  </a:lnTo>
                  <a:lnTo>
                    <a:pt x="169" y="0"/>
                  </a:lnTo>
                  <a:lnTo>
                    <a:pt x="177" y="2"/>
                  </a:lnTo>
                  <a:lnTo>
                    <a:pt x="185" y="7"/>
                  </a:lnTo>
                  <a:lnTo>
                    <a:pt x="190" y="15"/>
                  </a:lnTo>
                  <a:lnTo>
                    <a:pt x="192" y="23"/>
                  </a:lnTo>
                  <a:lnTo>
                    <a:pt x="192" y="339"/>
                  </a:lnTo>
                  <a:lnTo>
                    <a:pt x="190" y="347"/>
                  </a:lnTo>
                  <a:lnTo>
                    <a:pt x="185" y="355"/>
                  </a:lnTo>
                  <a:lnTo>
                    <a:pt x="177" y="360"/>
                  </a:lnTo>
                  <a:lnTo>
                    <a:pt x="169" y="362"/>
                  </a:lnTo>
                  <a:lnTo>
                    <a:pt x="23" y="362"/>
                  </a:lnTo>
                  <a:lnTo>
                    <a:pt x="15" y="360"/>
                  </a:lnTo>
                  <a:lnTo>
                    <a:pt x="7" y="355"/>
                  </a:lnTo>
                  <a:lnTo>
                    <a:pt x="2" y="347"/>
                  </a:lnTo>
                  <a:lnTo>
                    <a:pt x="0" y="339"/>
                  </a:lnTo>
                  <a:lnTo>
                    <a:pt x="0" y="23"/>
                  </a:lnTo>
                  <a:close/>
                </a:path>
              </a:pathLst>
            </a:custGeom>
            <a:solidFill>
              <a:srgbClr val="72891F"/>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3200400" y="2489201"/>
              <a:ext cx="23813" cy="25400"/>
            </a:xfrm>
            <a:custGeom>
              <a:avLst/>
              <a:gdLst>
                <a:gd name="T0" fmla="*/ 0 w 29"/>
                <a:gd name="T1" fmla="*/ 15 h 30"/>
                <a:gd name="T2" fmla="*/ 1 w 29"/>
                <a:gd name="T3" fmla="*/ 8 h 30"/>
                <a:gd name="T4" fmla="*/ 4 w 29"/>
                <a:gd name="T5" fmla="*/ 4 h 30"/>
                <a:gd name="T6" fmla="*/ 8 w 29"/>
                <a:gd name="T7" fmla="*/ 1 h 30"/>
                <a:gd name="T8" fmla="*/ 15 w 29"/>
                <a:gd name="T9" fmla="*/ 0 h 30"/>
                <a:gd name="T10" fmla="*/ 20 w 29"/>
                <a:gd name="T11" fmla="*/ 1 h 30"/>
                <a:gd name="T12" fmla="*/ 24 w 29"/>
                <a:gd name="T13" fmla="*/ 4 h 30"/>
                <a:gd name="T14" fmla="*/ 27 w 29"/>
                <a:gd name="T15" fmla="*/ 8 h 30"/>
                <a:gd name="T16" fmla="*/ 29 w 29"/>
                <a:gd name="T17" fmla="*/ 15 h 30"/>
                <a:gd name="T18" fmla="*/ 27 w 29"/>
                <a:gd name="T19" fmla="*/ 21 h 30"/>
                <a:gd name="T20" fmla="*/ 24 w 29"/>
                <a:gd name="T21" fmla="*/ 25 h 30"/>
                <a:gd name="T22" fmla="*/ 20 w 29"/>
                <a:gd name="T23" fmla="*/ 28 h 30"/>
                <a:gd name="T24" fmla="*/ 15 w 29"/>
                <a:gd name="T25" fmla="*/ 30 h 30"/>
                <a:gd name="T26" fmla="*/ 8 w 29"/>
                <a:gd name="T27" fmla="*/ 28 h 30"/>
                <a:gd name="T28" fmla="*/ 4 w 29"/>
                <a:gd name="T29" fmla="*/ 25 h 30"/>
                <a:gd name="T30" fmla="*/ 1 w 29"/>
                <a:gd name="T31" fmla="*/ 21 h 30"/>
                <a:gd name="T32" fmla="*/ 0 w 29"/>
                <a:gd name="T3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0">
                  <a:moveTo>
                    <a:pt x="0" y="15"/>
                  </a:moveTo>
                  <a:lnTo>
                    <a:pt x="1" y="8"/>
                  </a:lnTo>
                  <a:lnTo>
                    <a:pt x="4" y="4"/>
                  </a:lnTo>
                  <a:lnTo>
                    <a:pt x="8" y="1"/>
                  </a:lnTo>
                  <a:lnTo>
                    <a:pt x="15" y="0"/>
                  </a:lnTo>
                  <a:lnTo>
                    <a:pt x="20" y="1"/>
                  </a:lnTo>
                  <a:lnTo>
                    <a:pt x="24" y="4"/>
                  </a:lnTo>
                  <a:lnTo>
                    <a:pt x="27" y="8"/>
                  </a:lnTo>
                  <a:lnTo>
                    <a:pt x="29" y="15"/>
                  </a:lnTo>
                  <a:lnTo>
                    <a:pt x="27" y="21"/>
                  </a:lnTo>
                  <a:lnTo>
                    <a:pt x="24" y="25"/>
                  </a:lnTo>
                  <a:lnTo>
                    <a:pt x="20" y="28"/>
                  </a:lnTo>
                  <a:lnTo>
                    <a:pt x="15" y="30"/>
                  </a:lnTo>
                  <a:lnTo>
                    <a:pt x="8" y="28"/>
                  </a:lnTo>
                  <a:lnTo>
                    <a:pt x="4" y="25"/>
                  </a:lnTo>
                  <a:lnTo>
                    <a:pt x="1" y="21"/>
                  </a:lnTo>
                  <a:lnTo>
                    <a:pt x="0" y="15"/>
                  </a:lnTo>
                  <a:close/>
                </a:path>
              </a:pathLst>
            </a:custGeom>
            <a:solidFill>
              <a:srgbClr val="72891F"/>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3200400" y="2489201"/>
              <a:ext cx="23813" cy="25400"/>
            </a:xfrm>
            <a:custGeom>
              <a:avLst/>
              <a:gdLst>
                <a:gd name="T0" fmla="*/ 0 w 29"/>
                <a:gd name="T1" fmla="*/ 15 h 30"/>
                <a:gd name="T2" fmla="*/ 1 w 29"/>
                <a:gd name="T3" fmla="*/ 8 h 30"/>
                <a:gd name="T4" fmla="*/ 4 w 29"/>
                <a:gd name="T5" fmla="*/ 4 h 30"/>
                <a:gd name="T6" fmla="*/ 8 w 29"/>
                <a:gd name="T7" fmla="*/ 1 h 30"/>
                <a:gd name="T8" fmla="*/ 15 w 29"/>
                <a:gd name="T9" fmla="*/ 0 h 30"/>
                <a:gd name="T10" fmla="*/ 20 w 29"/>
                <a:gd name="T11" fmla="*/ 1 h 30"/>
                <a:gd name="T12" fmla="*/ 24 w 29"/>
                <a:gd name="T13" fmla="*/ 4 h 30"/>
                <a:gd name="T14" fmla="*/ 27 w 29"/>
                <a:gd name="T15" fmla="*/ 8 h 30"/>
                <a:gd name="T16" fmla="*/ 29 w 29"/>
                <a:gd name="T17" fmla="*/ 15 h 30"/>
                <a:gd name="T18" fmla="*/ 27 w 29"/>
                <a:gd name="T19" fmla="*/ 21 h 30"/>
                <a:gd name="T20" fmla="*/ 24 w 29"/>
                <a:gd name="T21" fmla="*/ 25 h 30"/>
                <a:gd name="T22" fmla="*/ 20 w 29"/>
                <a:gd name="T23" fmla="*/ 28 h 30"/>
                <a:gd name="T24" fmla="*/ 15 w 29"/>
                <a:gd name="T25" fmla="*/ 30 h 30"/>
                <a:gd name="T26" fmla="*/ 8 w 29"/>
                <a:gd name="T27" fmla="*/ 28 h 30"/>
                <a:gd name="T28" fmla="*/ 4 w 29"/>
                <a:gd name="T29" fmla="*/ 25 h 30"/>
                <a:gd name="T30" fmla="*/ 1 w 29"/>
                <a:gd name="T31" fmla="*/ 21 h 30"/>
                <a:gd name="T32" fmla="*/ 0 w 29"/>
                <a:gd name="T33"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0">
                  <a:moveTo>
                    <a:pt x="0" y="15"/>
                  </a:moveTo>
                  <a:lnTo>
                    <a:pt x="1" y="8"/>
                  </a:lnTo>
                  <a:lnTo>
                    <a:pt x="4" y="4"/>
                  </a:lnTo>
                  <a:lnTo>
                    <a:pt x="8" y="1"/>
                  </a:lnTo>
                  <a:lnTo>
                    <a:pt x="15" y="0"/>
                  </a:lnTo>
                  <a:lnTo>
                    <a:pt x="20" y="1"/>
                  </a:lnTo>
                  <a:lnTo>
                    <a:pt x="24" y="4"/>
                  </a:lnTo>
                  <a:lnTo>
                    <a:pt x="27" y="8"/>
                  </a:lnTo>
                  <a:lnTo>
                    <a:pt x="29" y="15"/>
                  </a:lnTo>
                  <a:lnTo>
                    <a:pt x="27" y="21"/>
                  </a:lnTo>
                  <a:lnTo>
                    <a:pt x="24" y="25"/>
                  </a:lnTo>
                  <a:lnTo>
                    <a:pt x="20" y="28"/>
                  </a:lnTo>
                  <a:lnTo>
                    <a:pt x="15" y="30"/>
                  </a:lnTo>
                  <a:lnTo>
                    <a:pt x="8" y="28"/>
                  </a:lnTo>
                  <a:lnTo>
                    <a:pt x="4" y="25"/>
                  </a:lnTo>
                  <a:lnTo>
                    <a:pt x="1" y="21"/>
                  </a:lnTo>
                  <a:lnTo>
                    <a:pt x="0" y="15"/>
                  </a:lnTo>
                </a:path>
              </a:pathLst>
            </a:custGeom>
            <a:noFill/>
            <a:ln w="31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3251200" y="2243138"/>
              <a:ext cx="14288" cy="14288"/>
            </a:xfrm>
            <a:custGeom>
              <a:avLst/>
              <a:gdLst>
                <a:gd name="T0" fmla="*/ 0 w 17"/>
                <a:gd name="T1" fmla="*/ 9 h 17"/>
                <a:gd name="T2" fmla="*/ 0 w 17"/>
                <a:gd name="T3" fmla="*/ 5 h 17"/>
                <a:gd name="T4" fmla="*/ 2 w 17"/>
                <a:gd name="T5" fmla="*/ 3 h 17"/>
                <a:gd name="T6" fmla="*/ 4 w 17"/>
                <a:gd name="T7" fmla="*/ 0 h 17"/>
                <a:gd name="T8" fmla="*/ 8 w 17"/>
                <a:gd name="T9" fmla="*/ 0 h 17"/>
                <a:gd name="T10" fmla="*/ 11 w 17"/>
                <a:gd name="T11" fmla="*/ 0 h 17"/>
                <a:gd name="T12" fmla="*/ 14 w 17"/>
                <a:gd name="T13" fmla="*/ 3 h 17"/>
                <a:gd name="T14" fmla="*/ 16 w 17"/>
                <a:gd name="T15" fmla="*/ 5 h 17"/>
                <a:gd name="T16" fmla="*/ 17 w 17"/>
                <a:gd name="T17" fmla="*/ 9 h 17"/>
                <a:gd name="T18" fmla="*/ 16 w 17"/>
                <a:gd name="T19" fmla="*/ 12 h 17"/>
                <a:gd name="T20" fmla="*/ 14 w 17"/>
                <a:gd name="T21" fmla="*/ 14 h 17"/>
                <a:gd name="T22" fmla="*/ 11 w 17"/>
                <a:gd name="T23" fmla="*/ 16 h 17"/>
                <a:gd name="T24" fmla="*/ 8 w 17"/>
                <a:gd name="T25" fmla="*/ 17 h 17"/>
                <a:gd name="T26" fmla="*/ 4 w 17"/>
                <a:gd name="T27" fmla="*/ 16 h 17"/>
                <a:gd name="T28" fmla="*/ 2 w 17"/>
                <a:gd name="T29" fmla="*/ 14 h 17"/>
                <a:gd name="T30" fmla="*/ 0 w 17"/>
                <a:gd name="T31" fmla="*/ 12 h 17"/>
                <a:gd name="T32" fmla="*/ 0 w 17"/>
                <a:gd name="T3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17">
                  <a:moveTo>
                    <a:pt x="0" y="9"/>
                  </a:moveTo>
                  <a:lnTo>
                    <a:pt x="0" y="5"/>
                  </a:lnTo>
                  <a:lnTo>
                    <a:pt x="2" y="3"/>
                  </a:lnTo>
                  <a:lnTo>
                    <a:pt x="4" y="0"/>
                  </a:lnTo>
                  <a:lnTo>
                    <a:pt x="8" y="0"/>
                  </a:lnTo>
                  <a:lnTo>
                    <a:pt x="11" y="0"/>
                  </a:lnTo>
                  <a:lnTo>
                    <a:pt x="14" y="3"/>
                  </a:lnTo>
                  <a:lnTo>
                    <a:pt x="16" y="5"/>
                  </a:lnTo>
                  <a:lnTo>
                    <a:pt x="17" y="9"/>
                  </a:lnTo>
                  <a:lnTo>
                    <a:pt x="16" y="12"/>
                  </a:lnTo>
                  <a:lnTo>
                    <a:pt x="14" y="14"/>
                  </a:lnTo>
                  <a:lnTo>
                    <a:pt x="11" y="16"/>
                  </a:lnTo>
                  <a:lnTo>
                    <a:pt x="8" y="17"/>
                  </a:lnTo>
                  <a:lnTo>
                    <a:pt x="4" y="16"/>
                  </a:lnTo>
                  <a:lnTo>
                    <a:pt x="2" y="14"/>
                  </a:lnTo>
                  <a:lnTo>
                    <a:pt x="0" y="12"/>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9"/>
            <p:cNvSpPr>
              <a:spLocks noChangeArrowheads="1"/>
            </p:cNvSpPr>
            <p:nvPr/>
          </p:nvSpPr>
          <p:spPr bwMode="auto">
            <a:xfrm>
              <a:off x="3151188" y="2259015"/>
              <a:ext cx="123825" cy="214311"/>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0"/>
            <p:cNvSpPr>
              <a:spLocks noChangeArrowheads="1"/>
            </p:cNvSpPr>
            <p:nvPr/>
          </p:nvSpPr>
          <p:spPr bwMode="auto">
            <a:xfrm>
              <a:off x="3155948" y="2263778"/>
              <a:ext cx="112714" cy="206374"/>
            </a:xfrm>
            <a:prstGeom prst="rect">
              <a:avLst/>
            </a:prstGeom>
            <a:solidFill>
              <a:schemeClr val="accent6">
                <a:lumMod val="40000"/>
                <a:lumOff val="6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15" name="Picture 114"/>
          <p:cNvPicPr>
            <a:picLocks noChangeAspect="1"/>
          </p:cNvPicPr>
          <p:nvPr/>
        </p:nvPicPr>
        <p:blipFill>
          <a:blip r:embed="rId4">
            <a:clrChange>
              <a:clrFrom>
                <a:srgbClr val="FFFFFF"/>
              </a:clrFrom>
              <a:clrTo>
                <a:srgbClr val="FFFFFF">
                  <a:alpha val="0"/>
                </a:srgbClr>
              </a:clrTo>
            </a:clrChange>
          </a:blip>
          <a:stretch>
            <a:fillRect/>
          </a:stretch>
        </p:blipFill>
        <p:spPr>
          <a:xfrm>
            <a:off x="2400391" y="4309218"/>
            <a:ext cx="335727" cy="535617"/>
          </a:xfrm>
          <a:prstGeom prst="rect">
            <a:avLst/>
          </a:prstGeom>
        </p:spPr>
      </p:pic>
      <p:pic>
        <p:nvPicPr>
          <p:cNvPr id="117" name="Picture 116"/>
          <p:cNvPicPr>
            <a:picLocks noChangeAspect="1"/>
          </p:cNvPicPr>
          <p:nvPr/>
        </p:nvPicPr>
        <p:blipFill>
          <a:blip r:embed="rId5">
            <a:clrChange>
              <a:clrFrom>
                <a:srgbClr val="FFFFFF"/>
              </a:clrFrom>
              <a:clrTo>
                <a:srgbClr val="FFFFFF">
                  <a:alpha val="0"/>
                </a:srgbClr>
              </a:clrTo>
            </a:clrChange>
          </a:blip>
          <a:stretch>
            <a:fillRect/>
          </a:stretch>
        </p:blipFill>
        <p:spPr>
          <a:xfrm>
            <a:off x="2236825" y="4888344"/>
            <a:ext cx="662858" cy="662858"/>
          </a:xfrm>
          <a:prstGeom prst="rect">
            <a:avLst/>
          </a:prstGeom>
        </p:spPr>
      </p:pic>
      <p:pic>
        <p:nvPicPr>
          <p:cNvPr id="118" name="Picture 117"/>
          <p:cNvPicPr>
            <a:picLocks noChangeAspect="1"/>
          </p:cNvPicPr>
          <p:nvPr/>
        </p:nvPicPr>
        <p:blipFill>
          <a:blip r:embed="rId6">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82" name="Picture 81"/>
          <p:cNvPicPr>
            <a:picLocks noChangeAspect="1"/>
          </p:cNvPicPr>
          <p:nvPr/>
        </p:nvPicPr>
        <p:blipFill>
          <a:blip r:embed="rId7">
            <a:clrChange>
              <a:clrFrom>
                <a:srgbClr val="FFFFFF"/>
              </a:clrFrom>
              <a:clrTo>
                <a:srgbClr val="FFFFFF">
                  <a:alpha val="0"/>
                </a:srgbClr>
              </a:clrTo>
            </a:clrChange>
          </a:blip>
          <a:stretch>
            <a:fillRect/>
          </a:stretch>
        </p:blipFill>
        <p:spPr>
          <a:xfrm>
            <a:off x="2213288" y="3290922"/>
            <a:ext cx="709933" cy="642286"/>
          </a:xfrm>
          <a:prstGeom prst="rect">
            <a:avLst/>
          </a:prstGeom>
        </p:spPr>
      </p:pic>
      <p:pic>
        <p:nvPicPr>
          <p:cNvPr id="83" name="Picture 82"/>
          <p:cNvPicPr>
            <a:picLocks noChangeAspect="1"/>
          </p:cNvPicPr>
          <p:nvPr/>
        </p:nvPicPr>
        <p:blipFill>
          <a:blip r:embed="rId8">
            <a:clrChange>
              <a:clrFrom>
                <a:srgbClr val="FFFFFF"/>
              </a:clrFrom>
              <a:clrTo>
                <a:srgbClr val="FFFFFF">
                  <a:alpha val="0"/>
                </a:srgbClr>
              </a:clrTo>
            </a:clrChange>
          </a:blip>
          <a:stretch>
            <a:fillRect/>
          </a:stretch>
        </p:blipFill>
        <p:spPr>
          <a:xfrm>
            <a:off x="2271223" y="3851439"/>
            <a:ext cx="570911" cy="380608"/>
          </a:xfrm>
          <a:prstGeom prst="rect">
            <a:avLst/>
          </a:prstGeom>
        </p:spPr>
      </p:pic>
      <p:pic>
        <p:nvPicPr>
          <p:cNvPr id="85" name="Picture 84"/>
          <p:cNvPicPr>
            <a:picLocks noChangeAspect="1"/>
          </p:cNvPicPr>
          <p:nvPr/>
        </p:nvPicPr>
        <p:blipFill>
          <a:blip r:embed="rId9">
            <a:clrChange>
              <a:clrFrom>
                <a:srgbClr val="FFFFFF"/>
              </a:clrFrom>
              <a:clrTo>
                <a:srgbClr val="FFFFFF">
                  <a:alpha val="0"/>
                </a:srgbClr>
              </a:clrTo>
            </a:clrChange>
          </a:blip>
          <a:stretch>
            <a:fillRect/>
          </a:stretch>
        </p:blipFill>
        <p:spPr>
          <a:xfrm>
            <a:off x="2382776" y="2217540"/>
            <a:ext cx="370956" cy="475681"/>
          </a:xfrm>
          <a:prstGeom prst="rect">
            <a:avLst/>
          </a:prstGeom>
        </p:spPr>
      </p:pic>
      <p:pic>
        <p:nvPicPr>
          <p:cNvPr id="133"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4"/>
          <p:cNvGrpSpPr>
            <a:grpSpLocks noChangeAspect="1"/>
          </p:cNvGrpSpPr>
          <p:nvPr/>
        </p:nvGrpSpPr>
        <p:grpSpPr bwMode="auto">
          <a:xfrm>
            <a:off x="2159239" y="2693608"/>
            <a:ext cx="798513" cy="698499"/>
            <a:chOff x="235" y="1881"/>
            <a:chExt cx="503" cy="440"/>
          </a:xfrm>
        </p:grpSpPr>
        <p:sp>
          <p:nvSpPr>
            <p:cNvPr id="122"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grpSp>
        <p:nvGrpSpPr>
          <p:cNvPr id="2" name="Group 1">
            <a:extLst>
              <a:ext uri="{FF2B5EF4-FFF2-40B4-BE49-F238E27FC236}">
                <a16:creationId xmlns:a16="http://schemas.microsoft.com/office/drawing/2014/main" id="{9D63927D-E6DE-4E5B-B7CD-4CE54D9E833A}"/>
              </a:ext>
            </a:extLst>
          </p:cNvPr>
          <p:cNvGrpSpPr/>
          <p:nvPr/>
        </p:nvGrpSpPr>
        <p:grpSpPr>
          <a:xfrm>
            <a:off x="4316281" y="1394225"/>
            <a:ext cx="7352949" cy="2796201"/>
            <a:chOff x="4316281" y="1394225"/>
            <a:chExt cx="7352949" cy="2796201"/>
          </a:xfrm>
        </p:grpSpPr>
        <p:sp>
          <p:nvSpPr>
            <p:cNvPr id="101" name="TextBox 100"/>
            <p:cNvSpPr txBox="1"/>
            <p:nvPr/>
          </p:nvSpPr>
          <p:spPr>
            <a:xfrm>
              <a:off x="9142417" y="2334393"/>
              <a:ext cx="1047082" cy="338554"/>
            </a:xfrm>
            <a:prstGeom prst="rect">
              <a:avLst/>
            </a:prstGeom>
            <a:noFill/>
          </p:spPr>
          <p:txBody>
            <a:bodyPr wrap="none" rtlCol="0">
              <a:spAutoFit/>
            </a:bodyPr>
            <a:lstStyle/>
            <a:p>
              <a:pPr algn="r"/>
              <a:r>
                <a:rPr lang="en-US" sz="1600" dirty="0">
                  <a:solidFill>
                    <a:srgbClr val="72891F"/>
                  </a:solidFill>
                  <a:latin typeface="Century Gothic" panose="020B0502020202020204" pitchFamily="34" charset="0"/>
                </a:rPr>
                <a:t>77%/96%</a:t>
              </a:r>
            </a:p>
          </p:txBody>
        </p:sp>
        <p:sp>
          <p:nvSpPr>
            <p:cNvPr id="102" name="TextBox 101"/>
            <p:cNvSpPr txBox="1"/>
            <p:nvPr/>
          </p:nvSpPr>
          <p:spPr>
            <a:xfrm>
              <a:off x="10223000" y="2334849"/>
              <a:ext cx="1446230" cy="338554"/>
            </a:xfrm>
            <a:prstGeom prst="rect">
              <a:avLst/>
            </a:prstGeom>
            <a:noFill/>
          </p:spPr>
          <p:txBody>
            <a:bodyPr wrap="none" rtlCol="0">
              <a:spAutoFit/>
            </a:bodyPr>
            <a:lstStyle/>
            <a:p>
              <a:r>
                <a:rPr lang="en-US" sz="1600" dirty="0">
                  <a:solidFill>
                    <a:srgbClr val="4A632B"/>
                  </a:solidFill>
                  <a:latin typeface="Century Gothic" panose="020B0502020202020204" pitchFamily="34" charset="0"/>
                </a:rPr>
                <a:t>Smart Phone</a:t>
              </a:r>
            </a:p>
          </p:txBody>
        </p:sp>
        <p:cxnSp>
          <p:nvCxnSpPr>
            <p:cNvPr id="109" name="Straight Connector 108"/>
            <p:cNvCxnSpPr/>
            <p:nvPr/>
          </p:nvCxnSpPr>
          <p:spPr>
            <a:xfrm>
              <a:off x="7224391" y="2629970"/>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8712316" y="1394225"/>
              <a:ext cx="234115" cy="64437"/>
            </a:xfrm>
            <a:prstGeom prst="rect">
              <a:avLst/>
            </a:prstGeom>
            <a:solidFill>
              <a:schemeClr val="bg1"/>
            </a:solidFill>
            <a:ln w="19050">
              <a:solidFill>
                <a:srgbClr val="72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41" name="Straight Connector 140">
              <a:extLst>
                <a:ext uri="{FF2B5EF4-FFF2-40B4-BE49-F238E27FC236}">
                  <a16:creationId xmlns:a16="http://schemas.microsoft.com/office/drawing/2014/main" id="{324EE1F6-EBE7-4EFF-9F06-BC4F3D10D7C1}"/>
                </a:ext>
              </a:extLst>
            </p:cNvPr>
            <p:cNvCxnSpPr/>
            <p:nvPr/>
          </p:nvCxnSpPr>
          <p:spPr>
            <a:xfrm>
              <a:off x="4316281" y="4190426"/>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C127CF9B-3F67-415A-A089-4BFBF94CA221}"/>
                </a:ext>
              </a:extLst>
            </p:cNvPr>
            <p:cNvCxnSpPr/>
            <p:nvPr/>
          </p:nvCxnSpPr>
          <p:spPr>
            <a:xfrm>
              <a:off x="5034808" y="3874215"/>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18E751B-E7A2-4831-8C16-89B77813E5B1}"/>
                </a:ext>
              </a:extLst>
            </p:cNvPr>
            <p:cNvCxnSpPr/>
            <p:nvPr/>
          </p:nvCxnSpPr>
          <p:spPr>
            <a:xfrm>
              <a:off x="5774847" y="3329384"/>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F75B5C6-7B61-4005-88B2-FCDDA38DAE40}"/>
                </a:ext>
              </a:extLst>
            </p:cNvPr>
            <p:cNvCxnSpPr/>
            <p:nvPr/>
          </p:nvCxnSpPr>
          <p:spPr>
            <a:xfrm>
              <a:off x="6486940" y="2980630"/>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0922BBF2-DCB1-4FE1-9E5E-D0DF0F2D32BF}"/>
                </a:ext>
              </a:extLst>
            </p:cNvPr>
            <p:cNvCxnSpPr/>
            <p:nvPr/>
          </p:nvCxnSpPr>
          <p:spPr>
            <a:xfrm>
              <a:off x="7956652" y="2336321"/>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0F884FA8-95A8-481C-9ACE-79F61807DBAF}"/>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167" name="TextBox 166">
            <a:extLst>
              <a:ext uri="{FF2B5EF4-FFF2-40B4-BE49-F238E27FC236}">
                <a16:creationId xmlns:a16="http://schemas.microsoft.com/office/drawing/2014/main" id="{B696CEC7-3563-43A9-BC60-41A1235286EE}"/>
              </a:ext>
            </a:extLst>
          </p:cNvPr>
          <p:cNvSpPr txBox="1"/>
          <p:nvPr/>
        </p:nvSpPr>
        <p:spPr>
          <a:xfrm>
            <a:off x="9091029" y="2565075"/>
            <a:ext cx="1093569" cy="338554"/>
          </a:xfrm>
          <a:prstGeom prst="rect">
            <a:avLst/>
          </a:prstGeom>
          <a:noFill/>
        </p:spPr>
        <p:txBody>
          <a:bodyPr wrap="none" rtlCol="0">
            <a:spAutoFit/>
          </a:bodyPr>
          <a:lstStyle/>
          <a:p>
            <a:pPr algn="r"/>
            <a:r>
              <a:rPr lang="en-US" sz="1600" b="1" dirty="0">
                <a:latin typeface="Century Gothic" panose="020B0502020202020204" pitchFamily="34" charset="0"/>
              </a:rPr>
              <a:t>82%/96%</a:t>
            </a:r>
          </a:p>
        </p:txBody>
      </p:sp>
      <p:sp>
        <p:nvSpPr>
          <p:cNvPr id="171" name="TextBox 170">
            <a:extLst>
              <a:ext uri="{FF2B5EF4-FFF2-40B4-BE49-F238E27FC236}">
                <a16:creationId xmlns:a16="http://schemas.microsoft.com/office/drawing/2014/main" id="{F42E638C-690C-4EC6-9152-901DDD146387}"/>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72" name="TextBox 171">
            <a:extLst>
              <a:ext uri="{FF2B5EF4-FFF2-40B4-BE49-F238E27FC236}">
                <a16:creationId xmlns:a16="http://schemas.microsoft.com/office/drawing/2014/main" id="{997DD628-7383-4B2A-BD0A-17ABD2E057C9}"/>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173" name="Rectangle 172">
            <a:extLst>
              <a:ext uri="{FF2B5EF4-FFF2-40B4-BE49-F238E27FC236}">
                <a16:creationId xmlns:a16="http://schemas.microsoft.com/office/drawing/2014/main" id="{ABA876A2-47F5-402A-B649-D1B2A55EA695}"/>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spTree>
    <p:extLst>
      <p:ext uri="{BB962C8B-B14F-4D97-AF65-F5344CB8AC3E}">
        <p14:creationId xmlns:p14="http://schemas.microsoft.com/office/powerpoint/2010/main" val="35524683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46000">
                                      <p:stCondLst>
                                        <p:cond delay="0"/>
                                      </p:stCondLst>
                                      <p:childTnLst>
                                        <p:animMotion origin="layout" path="M 3.54167E-6 -2.96296E-6 L 3.54167E-6 0.10047 " pathEditMode="relative" rAng="0" ptsTypes="AA" p14:bounceEnd="46000">
                                          <p:cBhvr>
                                            <p:cTn id="6" dur="500" fill="hold"/>
                                            <p:tgtEl>
                                              <p:spTgt spid="4"/>
                                            </p:tgtEl>
                                            <p:attrNameLst>
                                              <p:attrName>ppt_x</p:attrName>
                                              <p:attrName>ppt_y</p:attrName>
                                            </p:attrNameLst>
                                          </p:cBhvr>
                                          <p:rCtr x="0" y="5023"/>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67"/>
                                            </p:tgtEl>
                                            <p:attrNameLst>
                                              <p:attrName>style.visibility</p:attrName>
                                            </p:attrNameLst>
                                          </p:cBhvr>
                                          <p:to>
                                            <p:strVal val="visible"/>
                                          </p:to>
                                        </p:set>
                                        <p:animEffect transition="in" filter="fade">
                                          <p:cBhvr>
                                            <p:cTn id="18"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2.96296E-6 L 3.54167E-6 0.10047 " pathEditMode="relative" rAng="0" ptsTypes="AA">
                                          <p:cBhvr>
                                            <p:cTn id="6" dur="500" fill="hold"/>
                                            <p:tgtEl>
                                              <p:spTgt spid="4"/>
                                            </p:tgtEl>
                                            <p:attrNameLst>
                                              <p:attrName>ppt_x</p:attrName>
                                              <p:attrName>ppt_y</p:attrName>
                                            </p:attrNameLst>
                                          </p:cBhvr>
                                          <p:rCtr x="0" y="5023"/>
                                        </p:animMotion>
                                      </p:childTnLst>
                                    </p:cTn>
                                  </p:par>
                                </p:childTnLst>
                              </p:cTn>
                            </p:par>
                            <p:par>
                              <p:cTn id="7" fill="hold">
                                <p:stCondLst>
                                  <p:cond delay="500"/>
                                </p:stCondLst>
                                <p:childTnLst>
                                  <p:par>
                                    <p:cTn id="8" presetID="10" presetClass="entr" presetSubtype="0"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167"/>
                                            </p:tgtEl>
                                            <p:attrNameLst>
                                              <p:attrName>style.visibility</p:attrName>
                                            </p:attrNameLst>
                                          </p:cBhvr>
                                          <p:to>
                                            <p:strVal val="visible"/>
                                          </p:to>
                                        </p:set>
                                        <p:animEffect transition="in" filter="fade">
                                          <p:cBhvr>
                                            <p:cTn id="18" dur="5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Group 126">
            <a:extLst>
              <a:ext uri="{FF2B5EF4-FFF2-40B4-BE49-F238E27FC236}">
                <a16:creationId xmlns:a16="http://schemas.microsoft.com/office/drawing/2014/main" id="{69EB0C49-9B42-4427-A632-0FF0A38423D3}"/>
              </a:ext>
            </a:extLst>
          </p:cNvPr>
          <p:cNvGrpSpPr/>
          <p:nvPr/>
        </p:nvGrpSpPr>
        <p:grpSpPr>
          <a:xfrm>
            <a:off x="4150885" y="831701"/>
            <a:ext cx="5081728" cy="5914991"/>
            <a:chOff x="4150885" y="831701"/>
            <a:chExt cx="5081728" cy="5914991"/>
          </a:xfrm>
        </p:grpSpPr>
        <p:grpSp>
          <p:nvGrpSpPr>
            <p:cNvPr id="131" name="Group 130">
              <a:extLst>
                <a:ext uri="{FF2B5EF4-FFF2-40B4-BE49-F238E27FC236}">
                  <a16:creationId xmlns:a16="http://schemas.microsoft.com/office/drawing/2014/main" id="{ABD693A6-3586-4853-86C4-2B45CB2A24CC}"/>
                </a:ext>
              </a:extLst>
            </p:cNvPr>
            <p:cNvGrpSpPr/>
            <p:nvPr/>
          </p:nvGrpSpPr>
          <p:grpSpPr>
            <a:xfrm>
              <a:off x="4252560" y="1150626"/>
              <a:ext cx="3106651" cy="5281217"/>
              <a:chOff x="2129804" y="3963902"/>
              <a:chExt cx="9545868" cy="2586087"/>
            </a:xfrm>
          </p:grpSpPr>
          <p:cxnSp>
            <p:nvCxnSpPr>
              <p:cNvPr id="181" name="Straight Connector 180">
                <a:extLst>
                  <a:ext uri="{FF2B5EF4-FFF2-40B4-BE49-F238E27FC236}">
                    <a16:creationId xmlns:a16="http://schemas.microsoft.com/office/drawing/2014/main" id="{AF7E3472-5CDC-4B49-BAB5-11AC83DE6270}"/>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BFE0A18B-805D-4126-A666-90C75B493908}"/>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2A425129-2008-471D-96F6-7A7E2EC90C92}"/>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id="{D9297276-D566-4BF5-A464-8621C916815D}"/>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4CBD4FE0-396D-429A-BC68-A96716BA06AF}"/>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CE556D98-4BEF-4683-A55B-BB7A1D55558C}"/>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BADAAE82-A4AB-4C14-BE8C-9B2C4F6041D8}"/>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58FC89D0-7E89-4965-9CA3-95C6598FDF6B}"/>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52F2B695-B967-4FC0-AAFC-D27BC5CED31D}"/>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4639C781-7053-4820-A3F6-298C0BB074EF}"/>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0941CD1-C881-45B8-A465-6A0574BFDE46}"/>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37" name="Group 136">
              <a:extLst>
                <a:ext uri="{FF2B5EF4-FFF2-40B4-BE49-F238E27FC236}">
                  <a16:creationId xmlns:a16="http://schemas.microsoft.com/office/drawing/2014/main" id="{E7DD2F9F-BFF3-4447-B902-ED6B9D59C5CC}"/>
                </a:ext>
              </a:extLst>
            </p:cNvPr>
            <p:cNvGrpSpPr/>
            <p:nvPr/>
          </p:nvGrpSpPr>
          <p:grpSpPr>
            <a:xfrm>
              <a:off x="4445103" y="1137090"/>
              <a:ext cx="4376379" cy="5305907"/>
              <a:chOff x="4551137" y="1401250"/>
              <a:chExt cx="5424015" cy="5305907"/>
            </a:xfrm>
          </p:grpSpPr>
          <p:cxnSp>
            <p:nvCxnSpPr>
              <p:cNvPr id="173" name="Straight Connector 172">
                <a:extLst>
                  <a:ext uri="{FF2B5EF4-FFF2-40B4-BE49-F238E27FC236}">
                    <a16:creationId xmlns:a16="http://schemas.microsoft.com/office/drawing/2014/main" id="{30C4CBDA-4380-429D-B233-172929553849}"/>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C0C5CA42-5928-4050-AB35-D79FB4A62A33}"/>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62ABF9F-2194-4D6D-BC51-142F8784A05B}"/>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41540B7-46F6-4D0B-ABF8-BA89E77DAB7E}"/>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1FEA0128-2993-4BC5-97E3-90A136602100}"/>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9151F493-10B7-4394-8ADA-2661B866F560}"/>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DC09C4B-9088-4814-A5B5-D259EB9E9A75}"/>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D031E9C2-76D7-4C28-A586-924E6D84FC01}"/>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7" name="TextBox 146">
              <a:extLst>
                <a:ext uri="{FF2B5EF4-FFF2-40B4-BE49-F238E27FC236}">
                  <a16:creationId xmlns:a16="http://schemas.microsoft.com/office/drawing/2014/main" id="{DB110DC5-99DC-4945-BDCF-94AB9F0FFB28}"/>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48" name="TextBox 147">
              <a:extLst>
                <a:ext uri="{FF2B5EF4-FFF2-40B4-BE49-F238E27FC236}">
                  <a16:creationId xmlns:a16="http://schemas.microsoft.com/office/drawing/2014/main" id="{DB8DD5E0-566A-48A6-8804-38665222C3C8}"/>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49" name="TextBox 148">
              <a:extLst>
                <a:ext uri="{FF2B5EF4-FFF2-40B4-BE49-F238E27FC236}">
                  <a16:creationId xmlns:a16="http://schemas.microsoft.com/office/drawing/2014/main" id="{9906B9FA-0CB1-48F6-AD58-D72D58D2B0AA}"/>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50" name="TextBox 149">
              <a:extLst>
                <a:ext uri="{FF2B5EF4-FFF2-40B4-BE49-F238E27FC236}">
                  <a16:creationId xmlns:a16="http://schemas.microsoft.com/office/drawing/2014/main" id="{ACD3D5E1-8977-42FB-BC1D-2AF24C8AC14D}"/>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56" name="Rectangle 155">
              <a:extLst>
                <a:ext uri="{FF2B5EF4-FFF2-40B4-BE49-F238E27FC236}">
                  <a16:creationId xmlns:a16="http://schemas.microsoft.com/office/drawing/2014/main" id="{401531B9-A113-4851-87C2-AF0B1419C443}"/>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57" name="Group 156">
              <a:extLst>
                <a:ext uri="{FF2B5EF4-FFF2-40B4-BE49-F238E27FC236}">
                  <a16:creationId xmlns:a16="http://schemas.microsoft.com/office/drawing/2014/main" id="{B021AAB2-BFEB-47CE-9287-932CBF348DEC}"/>
                </a:ext>
              </a:extLst>
            </p:cNvPr>
            <p:cNvGrpSpPr/>
            <p:nvPr/>
          </p:nvGrpSpPr>
          <p:grpSpPr>
            <a:xfrm>
              <a:off x="4449252" y="831701"/>
              <a:ext cx="2909959" cy="307777"/>
              <a:chOff x="4449252" y="728669"/>
              <a:chExt cx="2909959" cy="307777"/>
            </a:xfrm>
          </p:grpSpPr>
          <p:cxnSp>
            <p:nvCxnSpPr>
              <p:cNvPr id="171" name="Straight Connector 170">
                <a:extLst>
                  <a:ext uri="{FF2B5EF4-FFF2-40B4-BE49-F238E27FC236}">
                    <a16:creationId xmlns:a16="http://schemas.microsoft.com/office/drawing/2014/main" id="{35D77549-A0B7-44DE-8E67-C17CB536BAC5}"/>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2A21FFF9-88CE-43EE-9D3A-38B655B678A8}"/>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67" name="Rectangle 166">
              <a:extLst>
                <a:ext uri="{FF2B5EF4-FFF2-40B4-BE49-F238E27FC236}">
                  <a16:creationId xmlns:a16="http://schemas.microsoft.com/office/drawing/2014/main" id="{60FBCC78-F2C0-44D7-9116-35E6F99F3220}"/>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68" name="Straight Connector 167">
              <a:extLst>
                <a:ext uri="{FF2B5EF4-FFF2-40B4-BE49-F238E27FC236}">
                  <a16:creationId xmlns:a16="http://schemas.microsoft.com/office/drawing/2014/main" id="{959DBEBE-47C1-4015-99E9-569AB81320D4}"/>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BEF7D99B-D647-4442-952D-06A28F83A4E1}"/>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70" name="TextBox 169">
              <a:extLst>
                <a:ext uri="{FF2B5EF4-FFF2-40B4-BE49-F238E27FC236}">
                  <a16:creationId xmlns:a16="http://schemas.microsoft.com/office/drawing/2014/main" id="{475790B0-5340-4951-BA3B-929223197662}"/>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186" name="Isosceles Triangle 185"/>
          <p:cNvSpPr/>
          <p:nvPr/>
        </p:nvSpPr>
        <p:spPr>
          <a:xfrm rot="5400000">
            <a:off x="1866704" y="1749282"/>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Picture 114"/>
          <p:cNvPicPr>
            <a:picLocks noChangeAspect="1"/>
          </p:cNvPicPr>
          <p:nvPr/>
        </p:nvPicPr>
        <p:blipFill>
          <a:blip r:embed="rId3">
            <a:clrChange>
              <a:clrFrom>
                <a:srgbClr val="FFFFFF"/>
              </a:clrFrom>
              <a:clrTo>
                <a:srgbClr val="FFFFFF">
                  <a:alpha val="0"/>
                </a:srgbClr>
              </a:clrTo>
            </a:clrChange>
          </a:blip>
          <a:stretch>
            <a:fillRect/>
          </a:stretch>
        </p:blipFill>
        <p:spPr>
          <a:xfrm>
            <a:off x="2400391" y="4309218"/>
            <a:ext cx="335727" cy="535617"/>
          </a:xfrm>
          <a:prstGeom prst="rect">
            <a:avLst/>
          </a:prstGeom>
        </p:spPr>
      </p:pic>
      <p:pic>
        <p:nvPicPr>
          <p:cNvPr id="117" name="Picture 116"/>
          <p:cNvPicPr>
            <a:picLocks noChangeAspect="1"/>
          </p:cNvPicPr>
          <p:nvPr/>
        </p:nvPicPr>
        <p:blipFill>
          <a:blip r:embed="rId4">
            <a:clrChange>
              <a:clrFrom>
                <a:srgbClr val="FFFFFF"/>
              </a:clrFrom>
              <a:clrTo>
                <a:srgbClr val="FFFFFF">
                  <a:alpha val="0"/>
                </a:srgbClr>
              </a:clrTo>
            </a:clrChange>
          </a:blip>
          <a:stretch>
            <a:fillRect/>
          </a:stretch>
        </p:blipFill>
        <p:spPr>
          <a:xfrm>
            <a:off x="2236825" y="4888344"/>
            <a:ext cx="662858" cy="662858"/>
          </a:xfrm>
          <a:prstGeom prst="rect">
            <a:avLst/>
          </a:prstGeom>
        </p:spPr>
      </p:pic>
      <p:pic>
        <p:nvPicPr>
          <p:cNvPr id="118" name="Picture 117"/>
          <p:cNvPicPr>
            <a:picLocks noChangeAspect="1"/>
          </p:cNvPicPr>
          <p:nvPr/>
        </p:nvPicPr>
        <p:blipFill>
          <a:blip r:embed="rId5">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120" name="Picture 119"/>
          <p:cNvPicPr>
            <a:picLocks noChangeAspect="1"/>
          </p:cNvPicPr>
          <p:nvPr/>
        </p:nvPicPr>
        <p:blipFill>
          <a:blip r:embed="rId6">
            <a:clrChange>
              <a:clrFrom>
                <a:srgbClr val="FFFFFF"/>
              </a:clrFrom>
              <a:clrTo>
                <a:srgbClr val="FFFFFF">
                  <a:alpha val="0"/>
                </a:srgbClr>
              </a:clrTo>
            </a:clrChange>
          </a:blip>
          <a:stretch>
            <a:fillRect/>
          </a:stretch>
        </p:blipFill>
        <p:spPr>
          <a:xfrm>
            <a:off x="2454066" y="1674792"/>
            <a:ext cx="228377" cy="428995"/>
          </a:xfrm>
          <a:prstGeom prst="rect">
            <a:avLst/>
          </a:prstGeom>
        </p:spPr>
      </p:pic>
      <p:pic>
        <p:nvPicPr>
          <p:cNvPr id="111" name="Picture 110"/>
          <p:cNvPicPr>
            <a:picLocks noChangeAspect="1"/>
          </p:cNvPicPr>
          <p:nvPr/>
        </p:nvPicPr>
        <p:blipFill>
          <a:blip r:embed="rId7">
            <a:clrChange>
              <a:clrFrom>
                <a:srgbClr val="FFFFFF"/>
              </a:clrFrom>
              <a:clrTo>
                <a:srgbClr val="FFFFFF">
                  <a:alpha val="0"/>
                </a:srgbClr>
              </a:clrTo>
            </a:clrChange>
          </a:blip>
          <a:stretch>
            <a:fillRect/>
          </a:stretch>
        </p:blipFill>
        <p:spPr>
          <a:xfrm>
            <a:off x="2213288" y="3290922"/>
            <a:ext cx="709933" cy="642286"/>
          </a:xfrm>
          <a:prstGeom prst="rect">
            <a:avLst/>
          </a:prstGeom>
        </p:spPr>
      </p:pic>
      <p:grpSp>
        <p:nvGrpSpPr>
          <p:cNvPr id="132" name="Group 131"/>
          <p:cNvGrpSpPr/>
          <p:nvPr/>
        </p:nvGrpSpPr>
        <p:grpSpPr>
          <a:xfrm>
            <a:off x="2376635" y="2215790"/>
            <a:ext cx="364686" cy="466891"/>
            <a:chOff x="3736976" y="2771776"/>
            <a:chExt cx="249237" cy="319087"/>
          </a:xfrm>
        </p:grpSpPr>
        <p:sp>
          <p:nvSpPr>
            <p:cNvPr id="144" name="AutoShape 3"/>
            <p:cNvSpPr>
              <a:spLocks noChangeAspect="1" noChangeArrowheads="1" noTextEdit="1"/>
            </p:cNvSpPr>
            <p:nvPr/>
          </p:nvSpPr>
          <p:spPr bwMode="auto">
            <a:xfrm>
              <a:off x="3738563" y="2773363"/>
              <a:ext cx="2460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5"/>
            <p:cNvSpPr>
              <a:spLocks/>
            </p:cNvSpPr>
            <p:nvPr/>
          </p:nvSpPr>
          <p:spPr bwMode="auto">
            <a:xfrm>
              <a:off x="3736976" y="2771776"/>
              <a:ext cx="249237" cy="319087"/>
            </a:xfrm>
            <a:custGeom>
              <a:avLst/>
              <a:gdLst>
                <a:gd name="T0" fmla="*/ 0 w 312"/>
                <a:gd name="T1" fmla="*/ 11 h 400"/>
                <a:gd name="T2" fmla="*/ 1 w 312"/>
                <a:gd name="T3" fmla="*/ 7 h 400"/>
                <a:gd name="T4" fmla="*/ 3 w 312"/>
                <a:gd name="T5" fmla="*/ 3 h 400"/>
                <a:gd name="T6" fmla="*/ 7 w 312"/>
                <a:gd name="T7" fmla="*/ 1 h 400"/>
                <a:gd name="T8" fmla="*/ 10 w 312"/>
                <a:gd name="T9" fmla="*/ 0 h 400"/>
                <a:gd name="T10" fmla="*/ 302 w 312"/>
                <a:gd name="T11" fmla="*/ 0 h 400"/>
                <a:gd name="T12" fmla="*/ 306 w 312"/>
                <a:gd name="T13" fmla="*/ 1 h 400"/>
                <a:gd name="T14" fmla="*/ 309 w 312"/>
                <a:gd name="T15" fmla="*/ 3 h 400"/>
                <a:gd name="T16" fmla="*/ 311 w 312"/>
                <a:gd name="T17" fmla="*/ 7 h 400"/>
                <a:gd name="T18" fmla="*/ 312 w 312"/>
                <a:gd name="T19" fmla="*/ 11 h 400"/>
                <a:gd name="T20" fmla="*/ 312 w 312"/>
                <a:gd name="T21" fmla="*/ 389 h 400"/>
                <a:gd name="T22" fmla="*/ 311 w 312"/>
                <a:gd name="T23" fmla="*/ 394 h 400"/>
                <a:gd name="T24" fmla="*/ 309 w 312"/>
                <a:gd name="T25" fmla="*/ 397 h 400"/>
                <a:gd name="T26" fmla="*/ 306 w 312"/>
                <a:gd name="T27" fmla="*/ 399 h 400"/>
                <a:gd name="T28" fmla="*/ 302 w 312"/>
                <a:gd name="T29" fmla="*/ 400 h 400"/>
                <a:gd name="T30" fmla="*/ 10 w 312"/>
                <a:gd name="T31" fmla="*/ 400 h 400"/>
                <a:gd name="T32" fmla="*/ 7 w 312"/>
                <a:gd name="T33" fmla="*/ 399 h 400"/>
                <a:gd name="T34" fmla="*/ 3 w 312"/>
                <a:gd name="T35" fmla="*/ 397 h 400"/>
                <a:gd name="T36" fmla="*/ 1 w 312"/>
                <a:gd name="T37" fmla="*/ 394 h 400"/>
                <a:gd name="T38" fmla="*/ 0 w 312"/>
                <a:gd name="T39" fmla="*/ 389 h 400"/>
                <a:gd name="T40" fmla="*/ 0 w 312"/>
                <a:gd name="T41" fmla="*/ 1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2" h="400">
                  <a:moveTo>
                    <a:pt x="0" y="11"/>
                  </a:moveTo>
                  <a:lnTo>
                    <a:pt x="1" y="7"/>
                  </a:lnTo>
                  <a:lnTo>
                    <a:pt x="3" y="3"/>
                  </a:lnTo>
                  <a:lnTo>
                    <a:pt x="7" y="1"/>
                  </a:lnTo>
                  <a:lnTo>
                    <a:pt x="10" y="0"/>
                  </a:lnTo>
                  <a:lnTo>
                    <a:pt x="302" y="0"/>
                  </a:lnTo>
                  <a:lnTo>
                    <a:pt x="306" y="1"/>
                  </a:lnTo>
                  <a:lnTo>
                    <a:pt x="309" y="3"/>
                  </a:lnTo>
                  <a:lnTo>
                    <a:pt x="311" y="7"/>
                  </a:lnTo>
                  <a:lnTo>
                    <a:pt x="312" y="11"/>
                  </a:lnTo>
                  <a:lnTo>
                    <a:pt x="312" y="389"/>
                  </a:lnTo>
                  <a:lnTo>
                    <a:pt x="311" y="394"/>
                  </a:lnTo>
                  <a:lnTo>
                    <a:pt x="309" y="397"/>
                  </a:lnTo>
                  <a:lnTo>
                    <a:pt x="306" y="399"/>
                  </a:lnTo>
                  <a:lnTo>
                    <a:pt x="302" y="400"/>
                  </a:lnTo>
                  <a:lnTo>
                    <a:pt x="10" y="400"/>
                  </a:lnTo>
                  <a:lnTo>
                    <a:pt x="7" y="399"/>
                  </a:lnTo>
                  <a:lnTo>
                    <a:pt x="3" y="397"/>
                  </a:lnTo>
                  <a:lnTo>
                    <a:pt x="1" y="394"/>
                  </a:lnTo>
                  <a:lnTo>
                    <a:pt x="0" y="389"/>
                  </a:lnTo>
                  <a:lnTo>
                    <a:pt x="0" y="11"/>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Rectangle 6"/>
            <p:cNvSpPr>
              <a:spLocks noChangeArrowheads="1"/>
            </p:cNvSpPr>
            <p:nvPr/>
          </p:nvSpPr>
          <p:spPr bwMode="auto">
            <a:xfrm>
              <a:off x="3763963" y="2800350"/>
              <a:ext cx="195262" cy="26511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Line 7"/>
            <p:cNvSpPr>
              <a:spLocks noChangeShapeType="1"/>
            </p:cNvSpPr>
            <p:nvPr/>
          </p:nvSpPr>
          <p:spPr bwMode="auto">
            <a:xfrm>
              <a:off x="3838575" y="3076575"/>
              <a:ext cx="46037" cy="0"/>
            </a:xfrm>
            <a:prstGeom prst="line">
              <a:avLst/>
            </a:prstGeom>
            <a:noFill/>
            <a:ln w="1587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8"/>
            <p:cNvSpPr>
              <a:spLocks/>
            </p:cNvSpPr>
            <p:nvPr/>
          </p:nvSpPr>
          <p:spPr bwMode="auto">
            <a:xfrm>
              <a:off x="3854450" y="2779713"/>
              <a:ext cx="14287" cy="14287"/>
            </a:xfrm>
            <a:custGeom>
              <a:avLst/>
              <a:gdLst>
                <a:gd name="T0" fmla="*/ 0 w 16"/>
                <a:gd name="T1" fmla="*/ 9 h 17"/>
                <a:gd name="T2" fmla="*/ 0 w 16"/>
                <a:gd name="T3" fmla="*/ 5 h 17"/>
                <a:gd name="T4" fmla="*/ 2 w 16"/>
                <a:gd name="T5" fmla="*/ 3 h 17"/>
                <a:gd name="T6" fmla="*/ 4 w 16"/>
                <a:gd name="T7" fmla="*/ 0 h 17"/>
                <a:gd name="T8" fmla="*/ 8 w 16"/>
                <a:gd name="T9" fmla="*/ 0 h 17"/>
                <a:gd name="T10" fmla="*/ 11 w 16"/>
                <a:gd name="T11" fmla="*/ 0 h 17"/>
                <a:gd name="T12" fmla="*/ 13 w 16"/>
                <a:gd name="T13" fmla="*/ 3 h 17"/>
                <a:gd name="T14" fmla="*/ 15 w 16"/>
                <a:gd name="T15" fmla="*/ 5 h 17"/>
                <a:gd name="T16" fmla="*/ 16 w 16"/>
                <a:gd name="T17" fmla="*/ 9 h 17"/>
                <a:gd name="T18" fmla="*/ 15 w 16"/>
                <a:gd name="T19" fmla="*/ 12 h 17"/>
                <a:gd name="T20" fmla="*/ 13 w 16"/>
                <a:gd name="T21" fmla="*/ 14 h 17"/>
                <a:gd name="T22" fmla="*/ 11 w 16"/>
                <a:gd name="T23" fmla="*/ 16 h 17"/>
                <a:gd name="T24" fmla="*/ 8 w 16"/>
                <a:gd name="T25" fmla="*/ 17 h 17"/>
                <a:gd name="T26" fmla="*/ 4 w 16"/>
                <a:gd name="T27" fmla="*/ 16 h 17"/>
                <a:gd name="T28" fmla="*/ 2 w 16"/>
                <a:gd name="T29" fmla="*/ 14 h 17"/>
                <a:gd name="T30" fmla="*/ 0 w 16"/>
                <a:gd name="T31" fmla="*/ 12 h 17"/>
                <a:gd name="T32" fmla="*/ 0 w 16"/>
                <a:gd name="T3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0" y="9"/>
                  </a:moveTo>
                  <a:lnTo>
                    <a:pt x="0" y="5"/>
                  </a:lnTo>
                  <a:lnTo>
                    <a:pt x="2" y="3"/>
                  </a:lnTo>
                  <a:lnTo>
                    <a:pt x="4" y="0"/>
                  </a:lnTo>
                  <a:lnTo>
                    <a:pt x="8" y="0"/>
                  </a:lnTo>
                  <a:lnTo>
                    <a:pt x="11" y="0"/>
                  </a:lnTo>
                  <a:lnTo>
                    <a:pt x="13" y="3"/>
                  </a:lnTo>
                  <a:lnTo>
                    <a:pt x="15" y="5"/>
                  </a:lnTo>
                  <a:lnTo>
                    <a:pt x="16" y="9"/>
                  </a:lnTo>
                  <a:lnTo>
                    <a:pt x="15" y="12"/>
                  </a:lnTo>
                  <a:lnTo>
                    <a:pt x="13" y="14"/>
                  </a:lnTo>
                  <a:lnTo>
                    <a:pt x="11" y="16"/>
                  </a:lnTo>
                  <a:lnTo>
                    <a:pt x="8" y="17"/>
                  </a:lnTo>
                  <a:lnTo>
                    <a:pt x="4" y="16"/>
                  </a:lnTo>
                  <a:lnTo>
                    <a:pt x="2" y="14"/>
                  </a:lnTo>
                  <a:lnTo>
                    <a:pt x="0" y="12"/>
                  </a:lnTo>
                  <a:lnTo>
                    <a:pt x="0" y="9"/>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3" name="Group 152"/>
          <p:cNvGrpSpPr/>
          <p:nvPr/>
        </p:nvGrpSpPr>
        <p:grpSpPr>
          <a:xfrm>
            <a:off x="2378956" y="2219839"/>
            <a:ext cx="360755" cy="462600"/>
            <a:chOff x="3184571" y="3161880"/>
            <a:chExt cx="360755" cy="462600"/>
          </a:xfrm>
        </p:grpSpPr>
        <p:pic>
          <p:nvPicPr>
            <p:cNvPr id="154" name="Picture 153"/>
            <p:cNvPicPr>
              <a:picLocks noChangeAspect="1"/>
            </p:cNvPicPr>
            <p:nvPr/>
          </p:nvPicPr>
          <p:blipFill>
            <a:blip r:embed="rId8">
              <a:clrChange>
                <a:clrFrom>
                  <a:srgbClr val="FFFFFF"/>
                </a:clrFrom>
                <a:clrTo>
                  <a:srgbClr val="FFFFFF">
                    <a:alpha val="0"/>
                  </a:srgbClr>
                </a:clrTo>
              </a:clrChange>
            </a:blip>
            <a:stretch>
              <a:fillRect/>
            </a:stretch>
          </p:blipFill>
          <p:spPr>
            <a:xfrm>
              <a:off x="3184571" y="3161880"/>
              <a:ext cx="360755" cy="462600"/>
            </a:xfrm>
            <a:prstGeom prst="rect">
              <a:avLst/>
            </a:prstGeom>
          </p:spPr>
        </p:pic>
        <p:sp>
          <p:nvSpPr>
            <p:cNvPr id="155" name="Rectangle 154"/>
            <p:cNvSpPr/>
            <p:nvPr/>
          </p:nvSpPr>
          <p:spPr>
            <a:xfrm>
              <a:off x="3223457" y="3202874"/>
              <a:ext cx="282999" cy="38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0"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86" name="Group 4"/>
          <p:cNvGrpSpPr>
            <a:grpSpLocks noChangeAspect="1"/>
          </p:cNvGrpSpPr>
          <p:nvPr/>
        </p:nvGrpSpPr>
        <p:grpSpPr bwMode="auto">
          <a:xfrm>
            <a:off x="2159239" y="2693608"/>
            <a:ext cx="798513" cy="698499"/>
            <a:chOff x="235" y="1881"/>
            <a:chExt cx="503" cy="440"/>
          </a:xfrm>
        </p:grpSpPr>
        <p:sp>
          <p:nvSpPr>
            <p:cNvPr id="133"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pic>
        <p:nvPicPr>
          <p:cNvPr id="138" name="Picture 137"/>
          <p:cNvPicPr>
            <a:picLocks noChangeAspect="1"/>
          </p:cNvPicPr>
          <p:nvPr/>
        </p:nvPicPr>
        <p:blipFill>
          <a:blip r:embed="rId12">
            <a:clrChange>
              <a:clrFrom>
                <a:srgbClr val="FFFFFF"/>
              </a:clrFrom>
              <a:clrTo>
                <a:srgbClr val="FFFFFF">
                  <a:alpha val="0"/>
                </a:srgbClr>
              </a:clrTo>
            </a:clrChange>
          </a:blip>
          <a:stretch>
            <a:fillRect/>
          </a:stretch>
        </p:blipFill>
        <p:spPr>
          <a:xfrm>
            <a:off x="2271223" y="3851439"/>
            <a:ext cx="570911" cy="380608"/>
          </a:xfrm>
          <a:prstGeom prst="rect">
            <a:avLst/>
          </a:prstGeom>
        </p:spPr>
      </p:pic>
      <p:grpSp>
        <p:nvGrpSpPr>
          <p:cNvPr id="2" name="Group 1">
            <a:extLst>
              <a:ext uri="{FF2B5EF4-FFF2-40B4-BE49-F238E27FC236}">
                <a16:creationId xmlns:a16="http://schemas.microsoft.com/office/drawing/2014/main" id="{E284121F-DCDF-4AFE-9182-AFCB28E23ECF}"/>
              </a:ext>
            </a:extLst>
          </p:cNvPr>
          <p:cNvGrpSpPr/>
          <p:nvPr/>
        </p:nvGrpSpPr>
        <p:grpSpPr>
          <a:xfrm>
            <a:off x="4325983" y="3338914"/>
            <a:ext cx="6676508" cy="2012542"/>
            <a:chOff x="4325983" y="3338914"/>
            <a:chExt cx="6676508" cy="2012542"/>
          </a:xfrm>
        </p:grpSpPr>
        <p:sp>
          <p:nvSpPr>
            <p:cNvPr id="128" name="TextBox 127"/>
            <p:cNvSpPr txBox="1"/>
            <p:nvPr/>
          </p:nvSpPr>
          <p:spPr>
            <a:xfrm>
              <a:off x="10207080" y="3338914"/>
              <a:ext cx="795411" cy="338554"/>
            </a:xfrm>
            <a:prstGeom prst="rect">
              <a:avLst/>
            </a:prstGeom>
            <a:noFill/>
          </p:spPr>
          <p:txBody>
            <a:bodyPr wrap="none" rtlCol="0">
              <a:spAutoFit/>
            </a:bodyPr>
            <a:lstStyle/>
            <a:p>
              <a:r>
                <a:rPr lang="en-US" sz="1600" dirty="0">
                  <a:solidFill>
                    <a:srgbClr val="3D8BB7"/>
                  </a:solidFill>
                  <a:latin typeface="Century Gothic" panose="020B0502020202020204" pitchFamily="34" charset="0"/>
                </a:rPr>
                <a:t>Tablet</a:t>
              </a:r>
            </a:p>
          </p:txBody>
        </p:sp>
        <p:sp>
          <p:nvSpPr>
            <p:cNvPr id="129" name="TextBox 128"/>
            <p:cNvSpPr txBox="1"/>
            <p:nvPr/>
          </p:nvSpPr>
          <p:spPr>
            <a:xfrm>
              <a:off x="9140246" y="3338914"/>
              <a:ext cx="1047082" cy="338554"/>
            </a:xfrm>
            <a:prstGeom prst="rect">
              <a:avLst/>
            </a:prstGeom>
            <a:noFill/>
          </p:spPr>
          <p:txBody>
            <a:bodyPr wrap="none" rtlCol="0">
              <a:spAutoFit/>
            </a:bodyPr>
            <a:lstStyle/>
            <a:p>
              <a:pPr algn="r"/>
              <a:r>
                <a:rPr lang="en-US" sz="1600" dirty="0">
                  <a:solidFill>
                    <a:srgbClr val="3D8BB7"/>
                  </a:solidFill>
                  <a:latin typeface="Century Gothic" panose="020B0502020202020204" pitchFamily="34" charset="0"/>
                </a:rPr>
                <a:t>56%/50%</a:t>
              </a:r>
            </a:p>
          </p:txBody>
        </p:sp>
        <p:sp>
          <p:nvSpPr>
            <p:cNvPr id="136" name="Rectangle 135"/>
            <p:cNvSpPr/>
            <p:nvPr/>
          </p:nvSpPr>
          <p:spPr>
            <a:xfrm>
              <a:off x="7239448" y="347289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0" name="Rectangle 129"/>
            <p:cNvSpPr/>
            <p:nvPr/>
          </p:nvSpPr>
          <p:spPr>
            <a:xfrm>
              <a:off x="8705346" y="3713405"/>
              <a:ext cx="234115" cy="64437"/>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0" name="Rectangle 139">
              <a:extLst>
                <a:ext uri="{FF2B5EF4-FFF2-40B4-BE49-F238E27FC236}">
                  <a16:creationId xmlns:a16="http://schemas.microsoft.com/office/drawing/2014/main" id="{5DE910E5-02E3-4B81-80A0-02E8CAE46D84}"/>
                </a:ext>
              </a:extLst>
            </p:cNvPr>
            <p:cNvSpPr/>
            <p:nvPr/>
          </p:nvSpPr>
          <p:spPr>
            <a:xfrm>
              <a:off x="4325983" y="528701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1" name="Rectangle 140">
              <a:extLst>
                <a:ext uri="{FF2B5EF4-FFF2-40B4-BE49-F238E27FC236}">
                  <a16:creationId xmlns:a16="http://schemas.microsoft.com/office/drawing/2014/main" id="{3D9625F1-4190-42A2-9919-82B87EA9CFD2}"/>
                </a:ext>
              </a:extLst>
            </p:cNvPr>
            <p:cNvSpPr/>
            <p:nvPr/>
          </p:nvSpPr>
          <p:spPr>
            <a:xfrm>
              <a:off x="5057655" y="4582167"/>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2" name="Rectangle 141">
              <a:extLst>
                <a:ext uri="{FF2B5EF4-FFF2-40B4-BE49-F238E27FC236}">
                  <a16:creationId xmlns:a16="http://schemas.microsoft.com/office/drawing/2014/main" id="{A0AFEC8C-53E8-4870-A90B-74B02B8A39D1}"/>
                </a:ext>
              </a:extLst>
            </p:cNvPr>
            <p:cNvSpPr/>
            <p:nvPr/>
          </p:nvSpPr>
          <p:spPr>
            <a:xfrm>
              <a:off x="5776879" y="3981438"/>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3" name="Rectangle 142">
              <a:extLst>
                <a:ext uri="{FF2B5EF4-FFF2-40B4-BE49-F238E27FC236}">
                  <a16:creationId xmlns:a16="http://schemas.microsoft.com/office/drawing/2014/main" id="{B4BFE2D2-A162-46AD-9C77-51D1383AEA8E}"/>
                </a:ext>
              </a:extLst>
            </p:cNvPr>
            <p:cNvSpPr/>
            <p:nvPr/>
          </p:nvSpPr>
          <p:spPr>
            <a:xfrm>
              <a:off x="6518769" y="3720624"/>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00" name="Rectangle 199">
              <a:extLst>
                <a:ext uri="{FF2B5EF4-FFF2-40B4-BE49-F238E27FC236}">
                  <a16:creationId xmlns:a16="http://schemas.microsoft.com/office/drawing/2014/main" id="{75AC3418-3B12-42C1-AADF-D27B7488FD4B}"/>
                </a:ext>
              </a:extLst>
            </p:cNvPr>
            <p:cNvSpPr/>
            <p:nvPr/>
          </p:nvSpPr>
          <p:spPr>
            <a:xfrm>
              <a:off x="7970345" y="345765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68" name="TextBox 67">
            <a:extLst>
              <a:ext uri="{FF2B5EF4-FFF2-40B4-BE49-F238E27FC236}">
                <a16:creationId xmlns:a16="http://schemas.microsoft.com/office/drawing/2014/main" id="{79A55342-D113-4DF8-814B-5A8F131CF28A}"/>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195" name="TextBox 194">
            <a:extLst>
              <a:ext uri="{FF2B5EF4-FFF2-40B4-BE49-F238E27FC236}">
                <a16:creationId xmlns:a16="http://schemas.microsoft.com/office/drawing/2014/main" id="{D7ADE2BD-A3B0-4ABE-A657-659B72796F74}"/>
              </a:ext>
            </a:extLst>
          </p:cNvPr>
          <p:cNvSpPr txBox="1"/>
          <p:nvPr/>
        </p:nvSpPr>
        <p:spPr>
          <a:xfrm>
            <a:off x="9091029" y="3615664"/>
            <a:ext cx="1093569" cy="338554"/>
          </a:xfrm>
          <a:prstGeom prst="rect">
            <a:avLst/>
          </a:prstGeom>
          <a:noFill/>
        </p:spPr>
        <p:txBody>
          <a:bodyPr wrap="none" rtlCol="0">
            <a:spAutoFit/>
          </a:bodyPr>
          <a:lstStyle/>
          <a:p>
            <a:pPr algn="r"/>
            <a:r>
              <a:rPr lang="en-US" sz="1600" b="1" dirty="0">
                <a:latin typeface="Century Gothic" panose="020B0502020202020204" pitchFamily="34" charset="0"/>
              </a:rPr>
              <a:t>58%/54%</a:t>
            </a:r>
          </a:p>
        </p:txBody>
      </p:sp>
      <p:sp>
        <p:nvSpPr>
          <p:cNvPr id="197" name="TextBox 196">
            <a:extLst>
              <a:ext uri="{FF2B5EF4-FFF2-40B4-BE49-F238E27FC236}">
                <a16:creationId xmlns:a16="http://schemas.microsoft.com/office/drawing/2014/main" id="{ED2D0C80-CC3E-4F76-BF4A-DBB61A9C931E}"/>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98" name="TextBox 197">
            <a:extLst>
              <a:ext uri="{FF2B5EF4-FFF2-40B4-BE49-F238E27FC236}">
                <a16:creationId xmlns:a16="http://schemas.microsoft.com/office/drawing/2014/main" id="{E2792317-199A-4B7C-8E95-8F7F7A942C4B}"/>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199" name="Rectangle 198">
            <a:extLst>
              <a:ext uri="{FF2B5EF4-FFF2-40B4-BE49-F238E27FC236}">
                <a16:creationId xmlns:a16="http://schemas.microsoft.com/office/drawing/2014/main" id="{07F7F68B-7E52-4ED2-A2C7-AEBC14D7FD06}"/>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spTree>
    <p:extLst>
      <p:ext uri="{BB962C8B-B14F-4D97-AF65-F5344CB8AC3E}">
        <p14:creationId xmlns:p14="http://schemas.microsoft.com/office/powerpoint/2010/main" val="103580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2.22222E-6 L 3.54167E-6 0.08634 " pathEditMode="relative" rAng="0" ptsTypes="AA" p14:bounceEnd="36000">
                                          <p:cBhvr>
                                            <p:cTn id="6" dur="500" fill="hold"/>
                                            <p:tgtEl>
                                              <p:spTgt spid="186"/>
                                            </p:tgtEl>
                                            <p:attrNameLst>
                                              <p:attrName>ppt_x</p:attrName>
                                              <p:attrName>ppt_y</p:attrName>
                                            </p:attrNameLst>
                                          </p:cBhvr>
                                          <p:rCtr x="0" y="4306"/>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1000"/>
                                            <p:tgtEl>
                                              <p:spTgt spid="153"/>
                                            </p:tgtEl>
                                          </p:cBhvr>
                                        </p:animEffect>
                                        <p:set>
                                          <p:cBhvr>
                                            <p:cTn id="10" dur="1" fill="hold">
                                              <p:stCondLst>
                                                <p:cond delay="999"/>
                                              </p:stCondLst>
                                            </p:cTn>
                                            <p:tgtEl>
                                              <p:spTgt spid="153"/>
                                            </p:tgtEl>
                                            <p:attrNameLst>
                                              <p:attrName>style.visibility</p:attrName>
                                            </p:attrNameLst>
                                          </p:cBhvr>
                                          <p:to>
                                            <p:strVal val="hidden"/>
                                          </p:to>
                                        </p:se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195"/>
                                            </p:tgtEl>
                                            <p:attrNameLst>
                                              <p:attrName>style.visibility</p:attrName>
                                            </p:attrNameLst>
                                          </p:cBhvr>
                                          <p:to>
                                            <p:strVal val="visible"/>
                                          </p:to>
                                        </p:set>
                                        <p:animEffect transition="in" filter="fade">
                                          <p:cBhvr>
                                            <p:cTn id="1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2.22222E-6 L 3.54167E-6 0.08634 " pathEditMode="relative" rAng="0" ptsTypes="AA">
                                          <p:cBhvr>
                                            <p:cTn id="6" dur="500" fill="hold"/>
                                            <p:tgtEl>
                                              <p:spTgt spid="186"/>
                                            </p:tgtEl>
                                            <p:attrNameLst>
                                              <p:attrName>ppt_x</p:attrName>
                                              <p:attrName>ppt_y</p:attrName>
                                            </p:attrNameLst>
                                          </p:cBhvr>
                                          <p:rCtr x="0" y="4306"/>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1000"/>
                                            <p:tgtEl>
                                              <p:spTgt spid="153"/>
                                            </p:tgtEl>
                                          </p:cBhvr>
                                        </p:animEffect>
                                        <p:set>
                                          <p:cBhvr>
                                            <p:cTn id="10" dur="1" fill="hold">
                                              <p:stCondLst>
                                                <p:cond delay="999"/>
                                              </p:stCondLst>
                                            </p:cTn>
                                            <p:tgtEl>
                                              <p:spTgt spid="153"/>
                                            </p:tgtEl>
                                            <p:attrNameLst>
                                              <p:attrName>style.visibility</p:attrName>
                                            </p:attrNameLst>
                                          </p:cBhvr>
                                          <p:to>
                                            <p:strVal val="hidden"/>
                                          </p:to>
                                        </p:set>
                                      </p:childTnLst>
                                    </p:cTn>
                                  </p:par>
                                </p:childTnLst>
                              </p:cTn>
                            </p:par>
                            <p:par>
                              <p:cTn id="11" fill="hold">
                                <p:stCondLst>
                                  <p:cond delay="1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195"/>
                                            </p:tgtEl>
                                            <p:attrNameLst>
                                              <p:attrName>style.visibility</p:attrName>
                                            </p:attrNameLst>
                                          </p:cBhvr>
                                          <p:to>
                                            <p:strVal val="visible"/>
                                          </p:to>
                                        </p:set>
                                        <p:animEffect transition="in" filter="fade">
                                          <p:cBhvr>
                                            <p:cTn id="18"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195"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31304656-7450-46C2-89C8-196871BC8917}"/>
              </a:ext>
            </a:extLst>
          </p:cNvPr>
          <p:cNvGrpSpPr/>
          <p:nvPr/>
        </p:nvGrpSpPr>
        <p:grpSpPr>
          <a:xfrm>
            <a:off x="4150885" y="831701"/>
            <a:ext cx="5081728" cy="5914991"/>
            <a:chOff x="4150885" y="831701"/>
            <a:chExt cx="5081728" cy="5914991"/>
          </a:xfrm>
        </p:grpSpPr>
        <p:grpSp>
          <p:nvGrpSpPr>
            <p:cNvPr id="160" name="Group 159">
              <a:extLst>
                <a:ext uri="{FF2B5EF4-FFF2-40B4-BE49-F238E27FC236}">
                  <a16:creationId xmlns:a16="http://schemas.microsoft.com/office/drawing/2014/main" id="{C291EB50-2A02-4384-868F-89405E2E56AD}"/>
                </a:ext>
              </a:extLst>
            </p:cNvPr>
            <p:cNvGrpSpPr/>
            <p:nvPr/>
          </p:nvGrpSpPr>
          <p:grpSpPr>
            <a:xfrm>
              <a:off x="4252560" y="1150626"/>
              <a:ext cx="3106651" cy="5281217"/>
              <a:chOff x="2129804" y="3963902"/>
              <a:chExt cx="9545868" cy="2586087"/>
            </a:xfrm>
          </p:grpSpPr>
          <p:cxnSp>
            <p:nvCxnSpPr>
              <p:cNvPr id="194" name="Straight Connector 193">
                <a:extLst>
                  <a:ext uri="{FF2B5EF4-FFF2-40B4-BE49-F238E27FC236}">
                    <a16:creationId xmlns:a16="http://schemas.microsoft.com/office/drawing/2014/main" id="{49BE5FFD-5E7D-4DF7-AB49-D7CF5B361B62}"/>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7BD8FC8-AC52-48D1-907A-AB3576785EEF}"/>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71C5E1D-4C28-45F6-A697-C5E3A1F6AA37}"/>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E6A91A2-76F9-481F-82ED-A3274DC57F60}"/>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FDA6739-91CD-4066-B2E8-0F24CE14EE39}"/>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2022B75-350E-4DA5-A4EA-FB50A84FCDAA}"/>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50DA29F-469F-47FD-A50D-17060D3685BA}"/>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9FEFC2A-B7D9-49D6-981B-4194EF736156}"/>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FAE5C540-2F11-4FB6-A8F1-46077AECEC48}"/>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022C5B9-64D6-4919-9355-59AA5EE54ED0}"/>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938E9435-0A62-412A-B9A5-6A2350643F46}"/>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9C3A6BD9-A79E-444E-914E-12FF9CFE10BA}"/>
                </a:ext>
              </a:extLst>
            </p:cNvPr>
            <p:cNvGrpSpPr/>
            <p:nvPr/>
          </p:nvGrpSpPr>
          <p:grpSpPr>
            <a:xfrm>
              <a:off x="4445103" y="1137090"/>
              <a:ext cx="4376379" cy="5305907"/>
              <a:chOff x="4551137" y="1401250"/>
              <a:chExt cx="5424015" cy="5305907"/>
            </a:xfrm>
          </p:grpSpPr>
          <p:cxnSp>
            <p:nvCxnSpPr>
              <p:cNvPr id="184" name="Straight Connector 183">
                <a:extLst>
                  <a:ext uri="{FF2B5EF4-FFF2-40B4-BE49-F238E27FC236}">
                    <a16:creationId xmlns:a16="http://schemas.microsoft.com/office/drawing/2014/main" id="{D98369AD-5656-46CD-A90F-DB05A4661051}"/>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B9FCE45-3C53-4918-ABF5-44ACFE46A8FF}"/>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50B8A9D-7C75-4E34-941C-0C75C44B8C92}"/>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C8DD0B5-C610-48CA-9F43-AAD887FDC314}"/>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6000EB2-67FB-4CE6-B699-5F6FA91A7F34}"/>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AA35070-4DB2-4368-81BF-374EE478E784}"/>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70184B4-459C-451C-AB32-5D1457A89739}"/>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9FBCD3C-40C6-4726-A2B5-0B9A1C832EE3}"/>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2" name="TextBox 161">
              <a:extLst>
                <a:ext uri="{FF2B5EF4-FFF2-40B4-BE49-F238E27FC236}">
                  <a16:creationId xmlns:a16="http://schemas.microsoft.com/office/drawing/2014/main" id="{E6A5C50D-91B4-43D3-BA6F-DBCFD7843C8F}"/>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63" name="TextBox 162">
              <a:extLst>
                <a:ext uri="{FF2B5EF4-FFF2-40B4-BE49-F238E27FC236}">
                  <a16:creationId xmlns:a16="http://schemas.microsoft.com/office/drawing/2014/main" id="{A1730750-66A0-464F-99CE-768B2A2E2CED}"/>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64" name="TextBox 163">
              <a:extLst>
                <a:ext uri="{FF2B5EF4-FFF2-40B4-BE49-F238E27FC236}">
                  <a16:creationId xmlns:a16="http://schemas.microsoft.com/office/drawing/2014/main" id="{F6DA63F5-CFDE-459E-AD28-485AF059ACE9}"/>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65" name="TextBox 164">
              <a:extLst>
                <a:ext uri="{FF2B5EF4-FFF2-40B4-BE49-F238E27FC236}">
                  <a16:creationId xmlns:a16="http://schemas.microsoft.com/office/drawing/2014/main" id="{4BE1FBB3-B362-4B72-8EAD-8B49A6FBAD0E}"/>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66" name="Rectangle 165">
              <a:extLst>
                <a:ext uri="{FF2B5EF4-FFF2-40B4-BE49-F238E27FC236}">
                  <a16:creationId xmlns:a16="http://schemas.microsoft.com/office/drawing/2014/main" id="{FAB6B244-7694-4C35-AA19-2EC5EE2206FA}"/>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67" name="Group 166">
              <a:extLst>
                <a:ext uri="{FF2B5EF4-FFF2-40B4-BE49-F238E27FC236}">
                  <a16:creationId xmlns:a16="http://schemas.microsoft.com/office/drawing/2014/main" id="{FFEC2607-FDC0-486A-BF3A-4769DB6A8D88}"/>
                </a:ext>
              </a:extLst>
            </p:cNvPr>
            <p:cNvGrpSpPr/>
            <p:nvPr/>
          </p:nvGrpSpPr>
          <p:grpSpPr>
            <a:xfrm>
              <a:off x="4449252" y="831701"/>
              <a:ext cx="2909959" cy="307777"/>
              <a:chOff x="4449252" y="728669"/>
              <a:chExt cx="2909959" cy="307777"/>
            </a:xfrm>
          </p:grpSpPr>
          <p:cxnSp>
            <p:nvCxnSpPr>
              <p:cNvPr id="182" name="Straight Connector 181">
                <a:extLst>
                  <a:ext uri="{FF2B5EF4-FFF2-40B4-BE49-F238E27FC236}">
                    <a16:creationId xmlns:a16="http://schemas.microsoft.com/office/drawing/2014/main" id="{0D1E7CCB-9613-42E7-B2B3-3E940A8D22BD}"/>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F720BC79-163D-468D-8135-47ED753EA128}"/>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78" name="Rectangle 177">
              <a:extLst>
                <a:ext uri="{FF2B5EF4-FFF2-40B4-BE49-F238E27FC236}">
                  <a16:creationId xmlns:a16="http://schemas.microsoft.com/office/drawing/2014/main" id="{29C8AE6D-D9D7-407F-AACB-01DD08F6075E}"/>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79" name="Straight Connector 178">
              <a:extLst>
                <a:ext uri="{FF2B5EF4-FFF2-40B4-BE49-F238E27FC236}">
                  <a16:creationId xmlns:a16="http://schemas.microsoft.com/office/drawing/2014/main" id="{6B78164B-1C21-433D-95FC-D78A7C9A3AFA}"/>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D266AEA1-CC6F-4816-9DDA-6D4175A7CEB4}"/>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81" name="TextBox 180">
              <a:extLst>
                <a:ext uri="{FF2B5EF4-FFF2-40B4-BE49-F238E27FC236}">
                  <a16:creationId xmlns:a16="http://schemas.microsoft.com/office/drawing/2014/main" id="{722552E7-4C05-4868-BEE7-35E1ABF04B2F}"/>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16" name="Rectangle 15"/>
          <p:cNvSpPr/>
          <p:nvPr/>
        </p:nvSpPr>
        <p:spPr>
          <a:xfrm>
            <a:off x="2213288" y="2840829"/>
            <a:ext cx="685178" cy="316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376635" y="2215885"/>
            <a:ext cx="364686" cy="466891"/>
            <a:chOff x="3736976" y="2771776"/>
            <a:chExt cx="249237" cy="319087"/>
          </a:xfrm>
        </p:grpSpPr>
        <p:sp>
          <p:nvSpPr>
            <p:cNvPr id="4" name="AutoShape 3"/>
            <p:cNvSpPr>
              <a:spLocks noChangeAspect="1" noChangeArrowheads="1" noTextEdit="1"/>
            </p:cNvSpPr>
            <p:nvPr/>
          </p:nvSpPr>
          <p:spPr bwMode="auto">
            <a:xfrm>
              <a:off x="3738563" y="2773363"/>
              <a:ext cx="2460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3736976" y="2771776"/>
              <a:ext cx="249237" cy="319087"/>
            </a:xfrm>
            <a:custGeom>
              <a:avLst/>
              <a:gdLst>
                <a:gd name="T0" fmla="*/ 0 w 312"/>
                <a:gd name="T1" fmla="*/ 11 h 400"/>
                <a:gd name="T2" fmla="*/ 1 w 312"/>
                <a:gd name="T3" fmla="*/ 7 h 400"/>
                <a:gd name="T4" fmla="*/ 3 w 312"/>
                <a:gd name="T5" fmla="*/ 3 h 400"/>
                <a:gd name="T6" fmla="*/ 7 w 312"/>
                <a:gd name="T7" fmla="*/ 1 h 400"/>
                <a:gd name="T8" fmla="*/ 10 w 312"/>
                <a:gd name="T9" fmla="*/ 0 h 400"/>
                <a:gd name="T10" fmla="*/ 302 w 312"/>
                <a:gd name="T11" fmla="*/ 0 h 400"/>
                <a:gd name="T12" fmla="*/ 306 w 312"/>
                <a:gd name="T13" fmla="*/ 1 h 400"/>
                <a:gd name="T14" fmla="*/ 309 w 312"/>
                <a:gd name="T15" fmla="*/ 3 h 400"/>
                <a:gd name="T16" fmla="*/ 311 w 312"/>
                <a:gd name="T17" fmla="*/ 7 h 400"/>
                <a:gd name="T18" fmla="*/ 312 w 312"/>
                <a:gd name="T19" fmla="*/ 11 h 400"/>
                <a:gd name="T20" fmla="*/ 312 w 312"/>
                <a:gd name="T21" fmla="*/ 389 h 400"/>
                <a:gd name="T22" fmla="*/ 311 w 312"/>
                <a:gd name="T23" fmla="*/ 394 h 400"/>
                <a:gd name="T24" fmla="*/ 309 w 312"/>
                <a:gd name="T25" fmla="*/ 397 h 400"/>
                <a:gd name="T26" fmla="*/ 306 w 312"/>
                <a:gd name="T27" fmla="*/ 399 h 400"/>
                <a:gd name="T28" fmla="*/ 302 w 312"/>
                <a:gd name="T29" fmla="*/ 400 h 400"/>
                <a:gd name="T30" fmla="*/ 10 w 312"/>
                <a:gd name="T31" fmla="*/ 400 h 400"/>
                <a:gd name="T32" fmla="*/ 7 w 312"/>
                <a:gd name="T33" fmla="*/ 399 h 400"/>
                <a:gd name="T34" fmla="*/ 3 w 312"/>
                <a:gd name="T35" fmla="*/ 397 h 400"/>
                <a:gd name="T36" fmla="*/ 1 w 312"/>
                <a:gd name="T37" fmla="*/ 394 h 400"/>
                <a:gd name="T38" fmla="*/ 0 w 312"/>
                <a:gd name="T39" fmla="*/ 389 h 400"/>
                <a:gd name="T40" fmla="*/ 0 w 312"/>
                <a:gd name="T41" fmla="*/ 1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2" h="400">
                  <a:moveTo>
                    <a:pt x="0" y="11"/>
                  </a:moveTo>
                  <a:lnTo>
                    <a:pt x="1" y="7"/>
                  </a:lnTo>
                  <a:lnTo>
                    <a:pt x="3" y="3"/>
                  </a:lnTo>
                  <a:lnTo>
                    <a:pt x="7" y="1"/>
                  </a:lnTo>
                  <a:lnTo>
                    <a:pt x="10" y="0"/>
                  </a:lnTo>
                  <a:lnTo>
                    <a:pt x="302" y="0"/>
                  </a:lnTo>
                  <a:lnTo>
                    <a:pt x="306" y="1"/>
                  </a:lnTo>
                  <a:lnTo>
                    <a:pt x="309" y="3"/>
                  </a:lnTo>
                  <a:lnTo>
                    <a:pt x="311" y="7"/>
                  </a:lnTo>
                  <a:lnTo>
                    <a:pt x="312" y="11"/>
                  </a:lnTo>
                  <a:lnTo>
                    <a:pt x="312" y="389"/>
                  </a:lnTo>
                  <a:lnTo>
                    <a:pt x="311" y="394"/>
                  </a:lnTo>
                  <a:lnTo>
                    <a:pt x="309" y="397"/>
                  </a:lnTo>
                  <a:lnTo>
                    <a:pt x="306" y="399"/>
                  </a:lnTo>
                  <a:lnTo>
                    <a:pt x="302" y="400"/>
                  </a:lnTo>
                  <a:lnTo>
                    <a:pt x="10" y="400"/>
                  </a:lnTo>
                  <a:lnTo>
                    <a:pt x="7" y="399"/>
                  </a:lnTo>
                  <a:lnTo>
                    <a:pt x="3" y="397"/>
                  </a:lnTo>
                  <a:lnTo>
                    <a:pt x="1" y="394"/>
                  </a:lnTo>
                  <a:lnTo>
                    <a:pt x="0" y="389"/>
                  </a:lnTo>
                  <a:lnTo>
                    <a:pt x="0" y="11"/>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3763963" y="2800350"/>
              <a:ext cx="195262" cy="26511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7"/>
            <p:cNvSpPr>
              <a:spLocks noChangeShapeType="1"/>
            </p:cNvSpPr>
            <p:nvPr/>
          </p:nvSpPr>
          <p:spPr bwMode="auto">
            <a:xfrm>
              <a:off x="3838575" y="3076575"/>
              <a:ext cx="46037" cy="0"/>
            </a:xfrm>
            <a:prstGeom prst="line">
              <a:avLst/>
            </a:prstGeom>
            <a:noFill/>
            <a:ln w="1587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854450" y="2779713"/>
              <a:ext cx="14287" cy="14287"/>
            </a:xfrm>
            <a:custGeom>
              <a:avLst/>
              <a:gdLst>
                <a:gd name="T0" fmla="*/ 0 w 16"/>
                <a:gd name="T1" fmla="*/ 9 h 17"/>
                <a:gd name="T2" fmla="*/ 0 w 16"/>
                <a:gd name="T3" fmla="*/ 5 h 17"/>
                <a:gd name="T4" fmla="*/ 2 w 16"/>
                <a:gd name="T5" fmla="*/ 3 h 17"/>
                <a:gd name="T6" fmla="*/ 4 w 16"/>
                <a:gd name="T7" fmla="*/ 0 h 17"/>
                <a:gd name="T8" fmla="*/ 8 w 16"/>
                <a:gd name="T9" fmla="*/ 0 h 17"/>
                <a:gd name="T10" fmla="*/ 11 w 16"/>
                <a:gd name="T11" fmla="*/ 0 h 17"/>
                <a:gd name="T12" fmla="*/ 13 w 16"/>
                <a:gd name="T13" fmla="*/ 3 h 17"/>
                <a:gd name="T14" fmla="*/ 15 w 16"/>
                <a:gd name="T15" fmla="*/ 5 h 17"/>
                <a:gd name="T16" fmla="*/ 16 w 16"/>
                <a:gd name="T17" fmla="*/ 9 h 17"/>
                <a:gd name="T18" fmla="*/ 15 w 16"/>
                <a:gd name="T19" fmla="*/ 12 h 17"/>
                <a:gd name="T20" fmla="*/ 13 w 16"/>
                <a:gd name="T21" fmla="*/ 14 h 17"/>
                <a:gd name="T22" fmla="*/ 11 w 16"/>
                <a:gd name="T23" fmla="*/ 16 h 17"/>
                <a:gd name="T24" fmla="*/ 8 w 16"/>
                <a:gd name="T25" fmla="*/ 17 h 17"/>
                <a:gd name="T26" fmla="*/ 4 w 16"/>
                <a:gd name="T27" fmla="*/ 16 h 17"/>
                <a:gd name="T28" fmla="*/ 2 w 16"/>
                <a:gd name="T29" fmla="*/ 14 h 17"/>
                <a:gd name="T30" fmla="*/ 0 w 16"/>
                <a:gd name="T31" fmla="*/ 12 h 17"/>
                <a:gd name="T32" fmla="*/ 0 w 16"/>
                <a:gd name="T3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0" y="9"/>
                  </a:moveTo>
                  <a:lnTo>
                    <a:pt x="0" y="5"/>
                  </a:lnTo>
                  <a:lnTo>
                    <a:pt x="2" y="3"/>
                  </a:lnTo>
                  <a:lnTo>
                    <a:pt x="4" y="0"/>
                  </a:lnTo>
                  <a:lnTo>
                    <a:pt x="8" y="0"/>
                  </a:lnTo>
                  <a:lnTo>
                    <a:pt x="11" y="0"/>
                  </a:lnTo>
                  <a:lnTo>
                    <a:pt x="13" y="3"/>
                  </a:lnTo>
                  <a:lnTo>
                    <a:pt x="15" y="5"/>
                  </a:lnTo>
                  <a:lnTo>
                    <a:pt x="16" y="9"/>
                  </a:lnTo>
                  <a:lnTo>
                    <a:pt x="15" y="12"/>
                  </a:lnTo>
                  <a:lnTo>
                    <a:pt x="13" y="14"/>
                  </a:lnTo>
                  <a:lnTo>
                    <a:pt x="11" y="16"/>
                  </a:lnTo>
                  <a:lnTo>
                    <a:pt x="8" y="17"/>
                  </a:lnTo>
                  <a:lnTo>
                    <a:pt x="4" y="16"/>
                  </a:lnTo>
                  <a:lnTo>
                    <a:pt x="2" y="14"/>
                  </a:lnTo>
                  <a:lnTo>
                    <a:pt x="0" y="12"/>
                  </a:lnTo>
                  <a:lnTo>
                    <a:pt x="0" y="9"/>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186" name="Isosceles Triangle 185"/>
          <p:cNvSpPr/>
          <p:nvPr/>
        </p:nvSpPr>
        <p:spPr>
          <a:xfrm rot="5400000">
            <a:off x="1866704" y="2324512"/>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127"/>
          <p:cNvPicPr>
            <a:picLocks noChangeAspect="1"/>
          </p:cNvPicPr>
          <p:nvPr/>
        </p:nvPicPr>
        <p:blipFill>
          <a:blip r:embed="rId3">
            <a:clrChange>
              <a:clrFrom>
                <a:srgbClr val="FFFFFF"/>
              </a:clrFrom>
              <a:clrTo>
                <a:srgbClr val="FFFFFF">
                  <a:alpha val="0"/>
                </a:srgbClr>
              </a:clrTo>
            </a:clrChange>
          </a:blip>
          <a:stretch>
            <a:fillRect/>
          </a:stretch>
        </p:blipFill>
        <p:spPr>
          <a:xfrm>
            <a:off x="2400391" y="4309313"/>
            <a:ext cx="335727" cy="535617"/>
          </a:xfrm>
          <a:prstGeom prst="rect">
            <a:avLst/>
          </a:prstGeom>
        </p:spPr>
      </p:pic>
      <p:pic>
        <p:nvPicPr>
          <p:cNvPr id="129" name="Picture 128"/>
          <p:cNvPicPr>
            <a:picLocks noChangeAspect="1"/>
          </p:cNvPicPr>
          <p:nvPr/>
        </p:nvPicPr>
        <p:blipFill>
          <a:blip r:embed="rId4">
            <a:clrChange>
              <a:clrFrom>
                <a:srgbClr val="FFFFFF"/>
              </a:clrFrom>
              <a:clrTo>
                <a:srgbClr val="FFFFFF">
                  <a:alpha val="0"/>
                </a:srgbClr>
              </a:clrTo>
            </a:clrChange>
          </a:blip>
          <a:stretch>
            <a:fillRect/>
          </a:stretch>
        </p:blipFill>
        <p:spPr>
          <a:xfrm>
            <a:off x="2213288" y="3298370"/>
            <a:ext cx="709933" cy="642286"/>
          </a:xfrm>
          <a:prstGeom prst="rect">
            <a:avLst/>
          </a:prstGeom>
        </p:spPr>
      </p:pic>
      <p:pic>
        <p:nvPicPr>
          <p:cNvPr id="130" name="Picture 129"/>
          <p:cNvPicPr>
            <a:picLocks noChangeAspect="1"/>
          </p:cNvPicPr>
          <p:nvPr/>
        </p:nvPicPr>
        <p:blipFill>
          <a:blip r:embed="rId5">
            <a:clrChange>
              <a:clrFrom>
                <a:srgbClr val="FFFFFF"/>
              </a:clrFrom>
              <a:clrTo>
                <a:srgbClr val="FFFFFF">
                  <a:alpha val="0"/>
                </a:srgbClr>
              </a:clrTo>
            </a:clrChange>
          </a:blip>
          <a:stretch>
            <a:fillRect/>
          </a:stretch>
        </p:blipFill>
        <p:spPr>
          <a:xfrm>
            <a:off x="2236825" y="4888439"/>
            <a:ext cx="662858" cy="662858"/>
          </a:xfrm>
          <a:prstGeom prst="rect">
            <a:avLst/>
          </a:prstGeom>
        </p:spPr>
      </p:pic>
      <p:pic>
        <p:nvPicPr>
          <p:cNvPr id="131" name="Picture 130"/>
          <p:cNvPicPr>
            <a:picLocks noChangeAspect="1"/>
          </p:cNvPicPr>
          <p:nvPr/>
        </p:nvPicPr>
        <p:blipFill>
          <a:blip r:embed="rId6">
            <a:clrChange>
              <a:clrFrom>
                <a:srgbClr val="FFFFFF"/>
              </a:clrFrom>
              <a:clrTo>
                <a:srgbClr val="FFFFFF">
                  <a:alpha val="0"/>
                </a:srgbClr>
              </a:clrTo>
            </a:clrChange>
          </a:blip>
          <a:stretch>
            <a:fillRect/>
          </a:stretch>
        </p:blipFill>
        <p:spPr>
          <a:xfrm>
            <a:off x="2238042" y="960221"/>
            <a:ext cx="660424" cy="566078"/>
          </a:xfrm>
          <a:prstGeom prst="rect">
            <a:avLst/>
          </a:prstGeom>
        </p:spPr>
      </p:pic>
      <p:pic>
        <p:nvPicPr>
          <p:cNvPr id="132" name="Picture 131"/>
          <p:cNvPicPr>
            <a:picLocks noChangeAspect="1"/>
          </p:cNvPicPr>
          <p:nvPr/>
        </p:nvPicPr>
        <p:blipFill>
          <a:blip r:embed="rId7">
            <a:clrChange>
              <a:clrFrom>
                <a:srgbClr val="FFFFFF"/>
              </a:clrFrom>
              <a:clrTo>
                <a:srgbClr val="FFFFFF">
                  <a:alpha val="0"/>
                </a:srgbClr>
              </a:clrTo>
            </a:clrChange>
          </a:blip>
          <a:stretch>
            <a:fillRect/>
          </a:stretch>
        </p:blipFill>
        <p:spPr>
          <a:xfrm>
            <a:off x="2454066" y="1674887"/>
            <a:ext cx="228377" cy="428995"/>
          </a:xfrm>
          <a:prstGeom prst="rect">
            <a:avLst/>
          </a:prstGeom>
        </p:spPr>
      </p:pic>
      <p:grpSp>
        <p:nvGrpSpPr>
          <p:cNvPr id="7" name="Group 6"/>
          <p:cNvGrpSpPr/>
          <p:nvPr/>
        </p:nvGrpSpPr>
        <p:grpSpPr>
          <a:xfrm>
            <a:off x="2378956" y="2219934"/>
            <a:ext cx="360755" cy="462600"/>
            <a:chOff x="3184571" y="3161880"/>
            <a:chExt cx="360755" cy="462600"/>
          </a:xfrm>
        </p:grpSpPr>
        <p:pic>
          <p:nvPicPr>
            <p:cNvPr id="185" name="Picture 184"/>
            <p:cNvPicPr>
              <a:picLocks noChangeAspect="1"/>
            </p:cNvPicPr>
            <p:nvPr/>
          </p:nvPicPr>
          <p:blipFill>
            <a:blip r:embed="rId8">
              <a:clrChange>
                <a:clrFrom>
                  <a:srgbClr val="FFFFFF"/>
                </a:clrFrom>
                <a:clrTo>
                  <a:srgbClr val="FFFFFF">
                    <a:alpha val="0"/>
                  </a:srgbClr>
                </a:clrTo>
              </a:clrChange>
            </a:blip>
            <a:stretch>
              <a:fillRect/>
            </a:stretch>
          </p:blipFill>
          <p:spPr>
            <a:xfrm>
              <a:off x="3184571" y="3161880"/>
              <a:ext cx="360755" cy="462600"/>
            </a:xfrm>
            <a:prstGeom prst="rect">
              <a:avLst/>
            </a:prstGeom>
          </p:spPr>
        </p:pic>
        <p:sp>
          <p:nvSpPr>
            <p:cNvPr id="3" name="Rectangle 2"/>
            <p:cNvSpPr/>
            <p:nvPr/>
          </p:nvSpPr>
          <p:spPr>
            <a:xfrm>
              <a:off x="3223457" y="3202874"/>
              <a:ext cx="282999" cy="38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 name="Picture 112"/>
          <p:cNvPicPr>
            <a:picLocks noChangeAspect="1"/>
          </p:cNvPicPr>
          <p:nvPr/>
        </p:nvPicPr>
        <p:blipFill>
          <a:blip r:embed="rId9">
            <a:clrChange>
              <a:clrFrom>
                <a:srgbClr val="FFFFFF"/>
              </a:clrFrom>
              <a:clrTo>
                <a:srgbClr val="FFFFFF">
                  <a:alpha val="0"/>
                </a:srgbClr>
              </a:clrTo>
            </a:clrChange>
          </a:blip>
          <a:stretch>
            <a:fillRect/>
          </a:stretch>
        </p:blipFill>
        <p:spPr>
          <a:xfrm>
            <a:off x="2271223" y="3851534"/>
            <a:ext cx="570911" cy="380608"/>
          </a:xfrm>
          <a:prstGeom prst="rect">
            <a:avLst/>
          </a:prstGeom>
        </p:spPr>
      </p:pic>
      <p:sp>
        <p:nvSpPr>
          <p:cNvPr id="121" name="AutoShape 3"/>
          <p:cNvSpPr>
            <a:spLocks noChangeAspect="1" noChangeArrowheads="1" noTextEdit="1"/>
          </p:cNvSpPr>
          <p:nvPr/>
        </p:nvSpPr>
        <p:spPr bwMode="auto">
          <a:xfrm>
            <a:off x="2236437" y="2636876"/>
            <a:ext cx="798437" cy="6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14"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51137"/>
            <a:ext cx="576089" cy="57608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4"/>
          <p:cNvGrpSpPr>
            <a:grpSpLocks noChangeAspect="1"/>
          </p:cNvGrpSpPr>
          <p:nvPr/>
        </p:nvGrpSpPr>
        <p:grpSpPr bwMode="auto">
          <a:xfrm>
            <a:off x="2168303" y="2695563"/>
            <a:ext cx="798513" cy="698499"/>
            <a:chOff x="235" y="1881"/>
            <a:chExt cx="503" cy="440"/>
          </a:xfrm>
        </p:grpSpPr>
        <p:sp>
          <p:nvSpPr>
            <p:cNvPr id="147"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8" name="Picture 5"/>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74" name="TextBox 73">
            <a:extLst>
              <a:ext uri="{FF2B5EF4-FFF2-40B4-BE49-F238E27FC236}">
                <a16:creationId xmlns:a16="http://schemas.microsoft.com/office/drawing/2014/main" id="{5F8690C8-C891-4F1E-B4A4-5DB7932657EE}"/>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grpSp>
        <p:nvGrpSpPr>
          <p:cNvPr id="2" name="Group 1">
            <a:extLst>
              <a:ext uri="{FF2B5EF4-FFF2-40B4-BE49-F238E27FC236}">
                <a16:creationId xmlns:a16="http://schemas.microsoft.com/office/drawing/2014/main" id="{39EF8395-60DF-4EA7-90ED-D9A411E8F14C}"/>
              </a:ext>
            </a:extLst>
          </p:cNvPr>
          <p:cNvGrpSpPr/>
          <p:nvPr/>
        </p:nvGrpSpPr>
        <p:grpSpPr>
          <a:xfrm>
            <a:off x="4322181" y="3609527"/>
            <a:ext cx="6915178" cy="1711212"/>
            <a:chOff x="4322181" y="3609527"/>
            <a:chExt cx="6915178" cy="1711212"/>
          </a:xfrm>
        </p:grpSpPr>
        <p:sp>
          <p:nvSpPr>
            <p:cNvPr id="156" name="TextBox 155"/>
            <p:cNvSpPr txBox="1"/>
            <p:nvPr/>
          </p:nvSpPr>
          <p:spPr>
            <a:xfrm>
              <a:off x="9141792" y="3616689"/>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51%/50%</a:t>
              </a:r>
            </a:p>
          </p:txBody>
        </p:sp>
        <p:sp>
          <p:nvSpPr>
            <p:cNvPr id="157" name="TextBox 156"/>
            <p:cNvSpPr txBox="1"/>
            <p:nvPr/>
          </p:nvSpPr>
          <p:spPr>
            <a:xfrm>
              <a:off x="10198292" y="3609527"/>
              <a:ext cx="1039067"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Smart TV</a:t>
              </a:r>
            </a:p>
          </p:txBody>
        </p:sp>
        <p:sp>
          <p:nvSpPr>
            <p:cNvPr id="159" name="Rectangle 158"/>
            <p:cNvSpPr/>
            <p:nvPr/>
          </p:nvSpPr>
          <p:spPr>
            <a:xfrm>
              <a:off x="8714686" y="3763903"/>
              <a:ext cx="234115" cy="6443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69" name="Straight Connector 68"/>
            <p:cNvCxnSpPr/>
            <p:nvPr/>
          </p:nvCxnSpPr>
          <p:spPr>
            <a:xfrm>
              <a:off x="4322181" y="5320739"/>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049578" y="511162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782542" y="461146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498542" y="430455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243368" y="3851876"/>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B50C1061-AFB3-4D2C-8CE1-93C66667E63C}"/>
                </a:ext>
              </a:extLst>
            </p:cNvPr>
            <p:cNvCxnSpPr/>
            <p:nvPr/>
          </p:nvCxnSpPr>
          <p:spPr>
            <a:xfrm>
              <a:off x="7964480" y="374780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06" name="TextBox 205">
            <a:extLst>
              <a:ext uri="{FF2B5EF4-FFF2-40B4-BE49-F238E27FC236}">
                <a16:creationId xmlns:a16="http://schemas.microsoft.com/office/drawing/2014/main" id="{D91BF1CE-7213-4213-9A70-E61CBC920FD7}"/>
              </a:ext>
            </a:extLst>
          </p:cNvPr>
          <p:cNvSpPr txBox="1"/>
          <p:nvPr/>
        </p:nvSpPr>
        <p:spPr>
          <a:xfrm>
            <a:off x="9091029" y="3890355"/>
            <a:ext cx="1093569" cy="338554"/>
          </a:xfrm>
          <a:prstGeom prst="rect">
            <a:avLst/>
          </a:prstGeom>
          <a:noFill/>
        </p:spPr>
        <p:txBody>
          <a:bodyPr wrap="none" rtlCol="0">
            <a:spAutoFit/>
          </a:bodyPr>
          <a:lstStyle/>
          <a:p>
            <a:pPr algn="r"/>
            <a:r>
              <a:rPr lang="en-US" sz="1600" b="1" dirty="0">
                <a:latin typeface="Century Gothic" panose="020B0502020202020204" pitchFamily="34" charset="0"/>
              </a:rPr>
              <a:t>50%/52%</a:t>
            </a:r>
          </a:p>
        </p:txBody>
      </p:sp>
      <p:sp>
        <p:nvSpPr>
          <p:cNvPr id="208" name="TextBox 207">
            <a:extLst>
              <a:ext uri="{FF2B5EF4-FFF2-40B4-BE49-F238E27FC236}">
                <a16:creationId xmlns:a16="http://schemas.microsoft.com/office/drawing/2014/main" id="{392D0EB0-681F-42AA-9386-0B4274B64195}"/>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09" name="TextBox 208">
            <a:extLst>
              <a:ext uri="{FF2B5EF4-FFF2-40B4-BE49-F238E27FC236}">
                <a16:creationId xmlns:a16="http://schemas.microsoft.com/office/drawing/2014/main" id="{285AA610-BA51-4BD6-A061-619AD270FBF1}"/>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210" name="Rectangle 209">
            <a:extLst>
              <a:ext uri="{FF2B5EF4-FFF2-40B4-BE49-F238E27FC236}">
                <a16:creationId xmlns:a16="http://schemas.microsoft.com/office/drawing/2014/main" id="{4F62742C-90E0-4C23-AAAF-80F7225F52D0}"/>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spTree>
    <p:extLst>
      <p:ext uri="{BB962C8B-B14F-4D97-AF65-F5344CB8AC3E}">
        <p14:creationId xmlns:p14="http://schemas.microsoft.com/office/powerpoint/2010/main" val="2614241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 L -0.00039 0.08912 " pathEditMode="relative" rAng="0" ptsTypes="AA" p14:bounceEnd="36000">
                                          <p:cBhvr>
                                            <p:cTn id="6" dur="500" fill="hold"/>
                                            <p:tgtEl>
                                              <p:spTgt spid="186"/>
                                            </p:tgtEl>
                                            <p:attrNameLst>
                                              <p:attrName>ppt_x</p:attrName>
                                              <p:attrName>ppt_y</p:attrName>
                                            </p:attrNameLst>
                                          </p:cBhvr>
                                          <p:rCtr x="-26" y="4444"/>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06"/>
                                            </p:tgtEl>
                                            <p:attrNameLst>
                                              <p:attrName>style.visibility</p:attrName>
                                            </p:attrNameLst>
                                          </p:cBhvr>
                                          <p:to>
                                            <p:strVal val="visible"/>
                                          </p:to>
                                        </p:set>
                                        <p:animEffect transition="in" filter="fade">
                                          <p:cBhvr>
                                            <p:cTn id="18"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6" grpId="0" animBg="1"/>
          <p:bldP spid="20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 L -0.00039 0.08912 " pathEditMode="relative" rAng="0" ptsTypes="AA">
                                          <p:cBhvr>
                                            <p:cTn id="6" dur="500" fill="hold"/>
                                            <p:tgtEl>
                                              <p:spTgt spid="186"/>
                                            </p:tgtEl>
                                            <p:attrNameLst>
                                              <p:attrName>ppt_x</p:attrName>
                                              <p:attrName>ppt_y</p:attrName>
                                            </p:attrNameLst>
                                          </p:cBhvr>
                                          <p:rCtr x="-26" y="4444"/>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06"/>
                                            </p:tgtEl>
                                            <p:attrNameLst>
                                              <p:attrName>style.visibility</p:attrName>
                                            </p:attrNameLst>
                                          </p:cBhvr>
                                          <p:to>
                                            <p:strVal val="visible"/>
                                          </p:to>
                                        </p:set>
                                        <p:animEffect transition="in" filter="fade">
                                          <p:cBhvr>
                                            <p:cTn id="18"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6" grpId="0" animBg="1"/>
          <p:bldP spid="206"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31304656-7450-46C2-89C8-196871BC8917}"/>
              </a:ext>
            </a:extLst>
          </p:cNvPr>
          <p:cNvGrpSpPr/>
          <p:nvPr/>
        </p:nvGrpSpPr>
        <p:grpSpPr>
          <a:xfrm>
            <a:off x="4150885" y="831701"/>
            <a:ext cx="5081728" cy="5914991"/>
            <a:chOff x="4150885" y="831701"/>
            <a:chExt cx="5081728" cy="5914991"/>
          </a:xfrm>
        </p:grpSpPr>
        <p:grpSp>
          <p:nvGrpSpPr>
            <p:cNvPr id="160" name="Group 159">
              <a:extLst>
                <a:ext uri="{FF2B5EF4-FFF2-40B4-BE49-F238E27FC236}">
                  <a16:creationId xmlns:a16="http://schemas.microsoft.com/office/drawing/2014/main" id="{C291EB50-2A02-4384-868F-89405E2E56AD}"/>
                </a:ext>
              </a:extLst>
            </p:cNvPr>
            <p:cNvGrpSpPr/>
            <p:nvPr/>
          </p:nvGrpSpPr>
          <p:grpSpPr>
            <a:xfrm>
              <a:off x="4252560" y="1150626"/>
              <a:ext cx="3106651" cy="5281217"/>
              <a:chOff x="2129804" y="3963902"/>
              <a:chExt cx="9545868" cy="2586087"/>
            </a:xfrm>
          </p:grpSpPr>
          <p:cxnSp>
            <p:nvCxnSpPr>
              <p:cNvPr id="194" name="Straight Connector 193">
                <a:extLst>
                  <a:ext uri="{FF2B5EF4-FFF2-40B4-BE49-F238E27FC236}">
                    <a16:creationId xmlns:a16="http://schemas.microsoft.com/office/drawing/2014/main" id="{49BE5FFD-5E7D-4DF7-AB49-D7CF5B361B62}"/>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F7BD8FC8-AC52-48D1-907A-AB3576785EEF}"/>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D71C5E1D-4C28-45F6-A697-C5E3A1F6AA37}"/>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FE6A91A2-76F9-481F-82ED-A3274DC57F60}"/>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7FDA6739-91CD-4066-B2E8-0F24CE14EE39}"/>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B2022B75-350E-4DA5-A4EA-FB50A84FCDAA}"/>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50DA29F-469F-47FD-A50D-17060D3685BA}"/>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9FEFC2A-B7D9-49D6-981B-4194EF736156}"/>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FAE5C540-2F11-4FB6-A8F1-46077AECEC48}"/>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022C5B9-64D6-4919-9355-59AA5EE54ED0}"/>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938E9435-0A62-412A-B9A5-6A2350643F46}"/>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61" name="Group 160">
              <a:extLst>
                <a:ext uri="{FF2B5EF4-FFF2-40B4-BE49-F238E27FC236}">
                  <a16:creationId xmlns:a16="http://schemas.microsoft.com/office/drawing/2014/main" id="{9C3A6BD9-A79E-444E-914E-12FF9CFE10BA}"/>
                </a:ext>
              </a:extLst>
            </p:cNvPr>
            <p:cNvGrpSpPr/>
            <p:nvPr/>
          </p:nvGrpSpPr>
          <p:grpSpPr>
            <a:xfrm>
              <a:off x="4445103" y="1137090"/>
              <a:ext cx="4376379" cy="5305907"/>
              <a:chOff x="4551137" y="1401250"/>
              <a:chExt cx="5424015" cy="5305907"/>
            </a:xfrm>
          </p:grpSpPr>
          <p:cxnSp>
            <p:nvCxnSpPr>
              <p:cNvPr id="184" name="Straight Connector 183">
                <a:extLst>
                  <a:ext uri="{FF2B5EF4-FFF2-40B4-BE49-F238E27FC236}">
                    <a16:creationId xmlns:a16="http://schemas.microsoft.com/office/drawing/2014/main" id="{D98369AD-5656-46CD-A90F-DB05A4661051}"/>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7B9FCE45-3C53-4918-ABF5-44ACFE46A8FF}"/>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50B8A9D-7C75-4E34-941C-0C75C44B8C92}"/>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8C8DD0B5-C610-48CA-9F43-AAD887FDC314}"/>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F6000EB2-67FB-4CE6-B699-5F6FA91A7F34}"/>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9AA35070-4DB2-4368-81BF-374EE478E784}"/>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70184B4-459C-451C-AB32-5D1457A89739}"/>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9FBCD3C-40C6-4726-A2B5-0B9A1C832EE3}"/>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62" name="TextBox 161">
              <a:extLst>
                <a:ext uri="{FF2B5EF4-FFF2-40B4-BE49-F238E27FC236}">
                  <a16:creationId xmlns:a16="http://schemas.microsoft.com/office/drawing/2014/main" id="{E6A5C50D-91B4-43D3-BA6F-DBCFD7843C8F}"/>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63" name="TextBox 162">
              <a:extLst>
                <a:ext uri="{FF2B5EF4-FFF2-40B4-BE49-F238E27FC236}">
                  <a16:creationId xmlns:a16="http://schemas.microsoft.com/office/drawing/2014/main" id="{A1730750-66A0-464F-99CE-768B2A2E2CED}"/>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64" name="TextBox 163">
              <a:extLst>
                <a:ext uri="{FF2B5EF4-FFF2-40B4-BE49-F238E27FC236}">
                  <a16:creationId xmlns:a16="http://schemas.microsoft.com/office/drawing/2014/main" id="{F6DA63F5-CFDE-459E-AD28-485AF059ACE9}"/>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65" name="TextBox 164">
              <a:extLst>
                <a:ext uri="{FF2B5EF4-FFF2-40B4-BE49-F238E27FC236}">
                  <a16:creationId xmlns:a16="http://schemas.microsoft.com/office/drawing/2014/main" id="{4BE1FBB3-B362-4B72-8EAD-8B49A6FBAD0E}"/>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66" name="Rectangle 165">
              <a:extLst>
                <a:ext uri="{FF2B5EF4-FFF2-40B4-BE49-F238E27FC236}">
                  <a16:creationId xmlns:a16="http://schemas.microsoft.com/office/drawing/2014/main" id="{FAB6B244-7694-4C35-AA19-2EC5EE2206FA}"/>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67" name="Group 166">
              <a:extLst>
                <a:ext uri="{FF2B5EF4-FFF2-40B4-BE49-F238E27FC236}">
                  <a16:creationId xmlns:a16="http://schemas.microsoft.com/office/drawing/2014/main" id="{FFEC2607-FDC0-486A-BF3A-4769DB6A8D88}"/>
                </a:ext>
              </a:extLst>
            </p:cNvPr>
            <p:cNvGrpSpPr/>
            <p:nvPr/>
          </p:nvGrpSpPr>
          <p:grpSpPr>
            <a:xfrm>
              <a:off x="4449252" y="831701"/>
              <a:ext cx="2909959" cy="307777"/>
              <a:chOff x="4449252" y="728669"/>
              <a:chExt cx="2909959" cy="307777"/>
            </a:xfrm>
          </p:grpSpPr>
          <p:cxnSp>
            <p:nvCxnSpPr>
              <p:cNvPr id="182" name="Straight Connector 181">
                <a:extLst>
                  <a:ext uri="{FF2B5EF4-FFF2-40B4-BE49-F238E27FC236}">
                    <a16:creationId xmlns:a16="http://schemas.microsoft.com/office/drawing/2014/main" id="{0D1E7CCB-9613-42E7-B2B3-3E940A8D22BD}"/>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83" name="Rectangle 182">
                <a:extLst>
                  <a:ext uri="{FF2B5EF4-FFF2-40B4-BE49-F238E27FC236}">
                    <a16:creationId xmlns:a16="http://schemas.microsoft.com/office/drawing/2014/main" id="{F720BC79-163D-468D-8135-47ED753EA128}"/>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78" name="Rectangle 177">
              <a:extLst>
                <a:ext uri="{FF2B5EF4-FFF2-40B4-BE49-F238E27FC236}">
                  <a16:creationId xmlns:a16="http://schemas.microsoft.com/office/drawing/2014/main" id="{29C8AE6D-D9D7-407F-AACB-01DD08F6075E}"/>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79" name="Straight Connector 178">
              <a:extLst>
                <a:ext uri="{FF2B5EF4-FFF2-40B4-BE49-F238E27FC236}">
                  <a16:creationId xmlns:a16="http://schemas.microsoft.com/office/drawing/2014/main" id="{6B78164B-1C21-433D-95FC-D78A7C9A3AFA}"/>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80" name="TextBox 179">
              <a:extLst>
                <a:ext uri="{FF2B5EF4-FFF2-40B4-BE49-F238E27FC236}">
                  <a16:creationId xmlns:a16="http://schemas.microsoft.com/office/drawing/2014/main" id="{D266AEA1-CC6F-4816-9DDA-6D4175A7CEB4}"/>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81" name="TextBox 180">
              <a:extLst>
                <a:ext uri="{FF2B5EF4-FFF2-40B4-BE49-F238E27FC236}">
                  <a16:creationId xmlns:a16="http://schemas.microsoft.com/office/drawing/2014/main" id="{722552E7-4C05-4868-BEE7-35E1ABF04B2F}"/>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16" name="Rectangle 15"/>
          <p:cNvSpPr/>
          <p:nvPr/>
        </p:nvSpPr>
        <p:spPr>
          <a:xfrm>
            <a:off x="2213288" y="2840829"/>
            <a:ext cx="685178" cy="316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376635" y="2215885"/>
            <a:ext cx="364686" cy="466891"/>
            <a:chOff x="3736976" y="2771776"/>
            <a:chExt cx="249237" cy="319087"/>
          </a:xfrm>
        </p:grpSpPr>
        <p:sp>
          <p:nvSpPr>
            <p:cNvPr id="4" name="AutoShape 3"/>
            <p:cNvSpPr>
              <a:spLocks noChangeAspect="1" noChangeArrowheads="1" noTextEdit="1"/>
            </p:cNvSpPr>
            <p:nvPr/>
          </p:nvSpPr>
          <p:spPr bwMode="auto">
            <a:xfrm>
              <a:off x="3738563" y="2773363"/>
              <a:ext cx="2460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p:cNvSpPr>
              <a:spLocks/>
            </p:cNvSpPr>
            <p:nvPr/>
          </p:nvSpPr>
          <p:spPr bwMode="auto">
            <a:xfrm>
              <a:off x="3736976" y="2771776"/>
              <a:ext cx="249237" cy="319087"/>
            </a:xfrm>
            <a:custGeom>
              <a:avLst/>
              <a:gdLst>
                <a:gd name="T0" fmla="*/ 0 w 312"/>
                <a:gd name="T1" fmla="*/ 11 h 400"/>
                <a:gd name="T2" fmla="*/ 1 w 312"/>
                <a:gd name="T3" fmla="*/ 7 h 400"/>
                <a:gd name="T4" fmla="*/ 3 w 312"/>
                <a:gd name="T5" fmla="*/ 3 h 400"/>
                <a:gd name="T6" fmla="*/ 7 w 312"/>
                <a:gd name="T7" fmla="*/ 1 h 400"/>
                <a:gd name="T8" fmla="*/ 10 w 312"/>
                <a:gd name="T9" fmla="*/ 0 h 400"/>
                <a:gd name="T10" fmla="*/ 302 w 312"/>
                <a:gd name="T11" fmla="*/ 0 h 400"/>
                <a:gd name="T12" fmla="*/ 306 w 312"/>
                <a:gd name="T13" fmla="*/ 1 h 400"/>
                <a:gd name="T14" fmla="*/ 309 w 312"/>
                <a:gd name="T15" fmla="*/ 3 h 400"/>
                <a:gd name="T16" fmla="*/ 311 w 312"/>
                <a:gd name="T17" fmla="*/ 7 h 400"/>
                <a:gd name="T18" fmla="*/ 312 w 312"/>
                <a:gd name="T19" fmla="*/ 11 h 400"/>
                <a:gd name="T20" fmla="*/ 312 w 312"/>
                <a:gd name="T21" fmla="*/ 389 h 400"/>
                <a:gd name="T22" fmla="*/ 311 w 312"/>
                <a:gd name="T23" fmla="*/ 394 h 400"/>
                <a:gd name="T24" fmla="*/ 309 w 312"/>
                <a:gd name="T25" fmla="*/ 397 h 400"/>
                <a:gd name="T26" fmla="*/ 306 w 312"/>
                <a:gd name="T27" fmla="*/ 399 h 400"/>
                <a:gd name="T28" fmla="*/ 302 w 312"/>
                <a:gd name="T29" fmla="*/ 400 h 400"/>
                <a:gd name="T30" fmla="*/ 10 w 312"/>
                <a:gd name="T31" fmla="*/ 400 h 400"/>
                <a:gd name="T32" fmla="*/ 7 w 312"/>
                <a:gd name="T33" fmla="*/ 399 h 400"/>
                <a:gd name="T34" fmla="*/ 3 w 312"/>
                <a:gd name="T35" fmla="*/ 397 h 400"/>
                <a:gd name="T36" fmla="*/ 1 w 312"/>
                <a:gd name="T37" fmla="*/ 394 h 400"/>
                <a:gd name="T38" fmla="*/ 0 w 312"/>
                <a:gd name="T39" fmla="*/ 389 h 400"/>
                <a:gd name="T40" fmla="*/ 0 w 312"/>
                <a:gd name="T41" fmla="*/ 1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2" h="400">
                  <a:moveTo>
                    <a:pt x="0" y="11"/>
                  </a:moveTo>
                  <a:lnTo>
                    <a:pt x="1" y="7"/>
                  </a:lnTo>
                  <a:lnTo>
                    <a:pt x="3" y="3"/>
                  </a:lnTo>
                  <a:lnTo>
                    <a:pt x="7" y="1"/>
                  </a:lnTo>
                  <a:lnTo>
                    <a:pt x="10" y="0"/>
                  </a:lnTo>
                  <a:lnTo>
                    <a:pt x="302" y="0"/>
                  </a:lnTo>
                  <a:lnTo>
                    <a:pt x="306" y="1"/>
                  </a:lnTo>
                  <a:lnTo>
                    <a:pt x="309" y="3"/>
                  </a:lnTo>
                  <a:lnTo>
                    <a:pt x="311" y="7"/>
                  </a:lnTo>
                  <a:lnTo>
                    <a:pt x="312" y="11"/>
                  </a:lnTo>
                  <a:lnTo>
                    <a:pt x="312" y="389"/>
                  </a:lnTo>
                  <a:lnTo>
                    <a:pt x="311" y="394"/>
                  </a:lnTo>
                  <a:lnTo>
                    <a:pt x="309" y="397"/>
                  </a:lnTo>
                  <a:lnTo>
                    <a:pt x="306" y="399"/>
                  </a:lnTo>
                  <a:lnTo>
                    <a:pt x="302" y="400"/>
                  </a:lnTo>
                  <a:lnTo>
                    <a:pt x="10" y="400"/>
                  </a:lnTo>
                  <a:lnTo>
                    <a:pt x="7" y="399"/>
                  </a:lnTo>
                  <a:lnTo>
                    <a:pt x="3" y="397"/>
                  </a:lnTo>
                  <a:lnTo>
                    <a:pt x="1" y="394"/>
                  </a:lnTo>
                  <a:lnTo>
                    <a:pt x="0" y="389"/>
                  </a:lnTo>
                  <a:lnTo>
                    <a:pt x="0" y="11"/>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Rectangle 6"/>
            <p:cNvSpPr>
              <a:spLocks noChangeArrowheads="1"/>
            </p:cNvSpPr>
            <p:nvPr/>
          </p:nvSpPr>
          <p:spPr bwMode="auto">
            <a:xfrm>
              <a:off x="3763963" y="2800350"/>
              <a:ext cx="195262" cy="265112"/>
            </a:xfrm>
            <a:prstGeom prst="rect">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7"/>
            <p:cNvSpPr>
              <a:spLocks noChangeShapeType="1"/>
            </p:cNvSpPr>
            <p:nvPr/>
          </p:nvSpPr>
          <p:spPr bwMode="auto">
            <a:xfrm>
              <a:off x="3838575" y="3076575"/>
              <a:ext cx="46037" cy="0"/>
            </a:xfrm>
            <a:prstGeom prst="line">
              <a:avLst/>
            </a:prstGeom>
            <a:noFill/>
            <a:ln w="15875">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3854450" y="2779713"/>
              <a:ext cx="14287" cy="14287"/>
            </a:xfrm>
            <a:custGeom>
              <a:avLst/>
              <a:gdLst>
                <a:gd name="T0" fmla="*/ 0 w 16"/>
                <a:gd name="T1" fmla="*/ 9 h 17"/>
                <a:gd name="T2" fmla="*/ 0 w 16"/>
                <a:gd name="T3" fmla="*/ 5 h 17"/>
                <a:gd name="T4" fmla="*/ 2 w 16"/>
                <a:gd name="T5" fmla="*/ 3 h 17"/>
                <a:gd name="T6" fmla="*/ 4 w 16"/>
                <a:gd name="T7" fmla="*/ 0 h 17"/>
                <a:gd name="T8" fmla="*/ 8 w 16"/>
                <a:gd name="T9" fmla="*/ 0 h 17"/>
                <a:gd name="T10" fmla="*/ 11 w 16"/>
                <a:gd name="T11" fmla="*/ 0 h 17"/>
                <a:gd name="T12" fmla="*/ 13 w 16"/>
                <a:gd name="T13" fmla="*/ 3 h 17"/>
                <a:gd name="T14" fmla="*/ 15 w 16"/>
                <a:gd name="T15" fmla="*/ 5 h 17"/>
                <a:gd name="T16" fmla="*/ 16 w 16"/>
                <a:gd name="T17" fmla="*/ 9 h 17"/>
                <a:gd name="T18" fmla="*/ 15 w 16"/>
                <a:gd name="T19" fmla="*/ 12 h 17"/>
                <a:gd name="T20" fmla="*/ 13 w 16"/>
                <a:gd name="T21" fmla="*/ 14 h 17"/>
                <a:gd name="T22" fmla="*/ 11 w 16"/>
                <a:gd name="T23" fmla="*/ 16 h 17"/>
                <a:gd name="T24" fmla="*/ 8 w 16"/>
                <a:gd name="T25" fmla="*/ 17 h 17"/>
                <a:gd name="T26" fmla="*/ 4 w 16"/>
                <a:gd name="T27" fmla="*/ 16 h 17"/>
                <a:gd name="T28" fmla="*/ 2 w 16"/>
                <a:gd name="T29" fmla="*/ 14 h 17"/>
                <a:gd name="T30" fmla="*/ 0 w 16"/>
                <a:gd name="T31" fmla="*/ 12 h 17"/>
                <a:gd name="T32" fmla="*/ 0 w 16"/>
                <a:gd name="T3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 h="17">
                  <a:moveTo>
                    <a:pt x="0" y="9"/>
                  </a:moveTo>
                  <a:lnTo>
                    <a:pt x="0" y="5"/>
                  </a:lnTo>
                  <a:lnTo>
                    <a:pt x="2" y="3"/>
                  </a:lnTo>
                  <a:lnTo>
                    <a:pt x="4" y="0"/>
                  </a:lnTo>
                  <a:lnTo>
                    <a:pt x="8" y="0"/>
                  </a:lnTo>
                  <a:lnTo>
                    <a:pt x="11" y="0"/>
                  </a:lnTo>
                  <a:lnTo>
                    <a:pt x="13" y="3"/>
                  </a:lnTo>
                  <a:lnTo>
                    <a:pt x="15" y="5"/>
                  </a:lnTo>
                  <a:lnTo>
                    <a:pt x="16" y="9"/>
                  </a:lnTo>
                  <a:lnTo>
                    <a:pt x="15" y="12"/>
                  </a:lnTo>
                  <a:lnTo>
                    <a:pt x="13" y="14"/>
                  </a:lnTo>
                  <a:lnTo>
                    <a:pt x="11" y="16"/>
                  </a:lnTo>
                  <a:lnTo>
                    <a:pt x="8" y="17"/>
                  </a:lnTo>
                  <a:lnTo>
                    <a:pt x="4" y="16"/>
                  </a:lnTo>
                  <a:lnTo>
                    <a:pt x="2" y="14"/>
                  </a:lnTo>
                  <a:lnTo>
                    <a:pt x="0" y="12"/>
                  </a:lnTo>
                  <a:lnTo>
                    <a:pt x="0" y="9"/>
                  </a:lnTo>
                </a:path>
              </a:pathLst>
            </a:custGeom>
            <a:noFill/>
            <a:ln w="63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186" name="Isosceles Triangle 185"/>
          <p:cNvSpPr/>
          <p:nvPr/>
        </p:nvSpPr>
        <p:spPr>
          <a:xfrm rot="5400000">
            <a:off x="1866704" y="2324512"/>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127"/>
          <p:cNvPicPr>
            <a:picLocks noChangeAspect="1"/>
          </p:cNvPicPr>
          <p:nvPr/>
        </p:nvPicPr>
        <p:blipFill>
          <a:blip r:embed="rId3">
            <a:clrChange>
              <a:clrFrom>
                <a:srgbClr val="FFFFFF"/>
              </a:clrFrom>
              <a:clrTo>
                <a:srgbClr val="FFFFFF">
                  <a:alpha val="0"/>
                </a:srgbClr>
              </a:clrTo>
            </a:clrChange>
          </a:blip>
          <a:stretch>
            <a:fillRect/>
          </a:stretch>
        </p:blipFill>
        <p:spPr>
          <a:xfrm>
            <a:off x="2400391" y="4309313"/>
            <a:ext cx="335727" cy="535617"/>
          </a:xfrm>
          <a:prstGeom prst="rect">
            <a:avLst/>
          </a:prstGeom>
        </p:spPr>
      </p:pic>
      <p:pic>
        <p:nvPicPr>
          <p:cNvPr id="129" name="Picture 128"/>
          <p:cNvPicPr>
            <a:picLocks noChangeAspect="1"/>
          </p:cNvPicPr>
          <p:nvPr/>
        </p:nvPicPr>
        <p:blipFill>
          <a:blip r:embed="rId4">
            <a:clrChange>
              <a:clrFrom>
                <a:srgbClr val="FFFFFF"/>
              </a:clrFrom>
              <a:clrTo>
                <a:srgbClr val="FFFFFF">
                  <a:alpha val="0"/>
                </a:srgbClr>
              </a:clrTo>
            </a:clrChange>
          </a:blip>
          <a:stretch>
            <a:fillRect/>
          </a:stretch>
        </p:blipFill>
        <p:spPr>
          <a:xfrm>
            <a:off x="2213288" y="3298370"/>
            <a:ext cx="709933" cy="642286"/>
          </a:xfrm>
          <a:prstGeom prst="rect">
            <a:avLst/>
          </a:prstGeom>
        </p:spPr>
      </p:pic>
      <p:pic>
        <p:nvPicPr>
          <p:cNvPr id="130" name="Picture 129"/>
          <p:cNvPicPr>
            <a:picLocks noChangeAspect="1"/>
          </p:cNvPicPr>
          <p:nvPr/>
        </p:nvPicPr>
        <p:blipFill>
          <a:blip r:embed="rId5">
            <a:clrChange>
              <a:clrFrom>
                <a:srgbClr val="FFFFFF"/>
              </a:clrFrom>
              <a:clrTo>
                <a:srgbClr val="FFFFFF">
                  <a:alpha val="0"/>
                </a:srgbClr>
              </a:clrTo>
            </a:clrChange>
          </a:blip>
          <a:stretch>
            <a:fillRect/>
          </a:stretch>
        </p:blipFill>
        <p:spPr>
          <a:xfrm>
            <a:off x="2236825" y="4888439"/>
            <a:ext cx="662858" cy="662858"/>
          </a:xfrm>
          <a:prstGeom prst="rect">
            <a:avLst/>
          </a:prstGeom>
        </p:spPr>
      </p:pic>
      <p:pic>
        <p:nvPicPr>
          <p:cNvPr id="131" name="Picture 130"/>
          <p:cNvPicPr>
            <a:picLocks noChangeAspect="1"/>
          </p:cNvPicPr>
          <p:nvPr/>
        </p:nvPicPr>
        <p:blipFill>
          <a:blip r:embed="rId6">
            <a:clrChange>
              <a:clrFrom>
                <a:srgbClr val="FFFFFF"/>
              </a:clrFrom>
              <a:clrTo>
                <a:srgbClr val="FFFFFF">
                  <a:alpha val="0"/>
                </a:srgbClr>
              </a:clrTo>
            </a:clrChange>
          </a:blip>
          <a:stretch>
            <a:fillRect/>
          </a:stretch>
        </p:blipFill>
        <p:spPr>
          <a:xfrm>
            <a:off x="2238042" y="960221"/>
            <a:ext cx="660424" cy="566078"/>
          </a:xfrm>
          <a:prstGeom prst="rect">
            <a:avLst/>
          </a:prstGeom>
        </p:spPr>
      </p:pic>
      <p:pic>
        <p:nvPicPr>
          <p:cNvPr id="132" name="Picture 131"/>
          <p:cNvPicPr>
            <a:picLocks noChangeAspect="1"/>
          </p:cNvPicPr>
          <p:nvPr/>
        </p:nvPicPr>
        <p:blipFill>
          <a:blip r:embed="rId7">
            <a:clrChange>
              <a:clrFrom>
                <a:srgbClr val="FFFFFF"/>
              </a:clrFrom>
              <a:clrTo>
                <a:srgbClr val="FFFFFF">
                  <a:alpha val="0"/>
                </a:srgbClr>
              </a:clrTo>
            </a:clrChange>
          </a:blip>
          <a:stretch>
            <a:fillRect/>
          </a:stretch>
        </p:blipFill>
        <p:spPr>
          <a:xfrm>
            <a:off x="2454066" y="1674887"/>
            <a:ext cx="228377" cy="428995"/>
          </a:xfrm>
          <a:prstGeom prst="rect">
            <a:avLst/>
          </a:prstGeom>
        </p:spPr>
      </p:pic>
      <p:grpSp>
        <p:nvGrpSpPr>
          <p:cNvPr id="7" name="Group 6"/>
          <p:cNvGrpSpPr/>
          <p:nvPr/>
        </p:nvGrpSpPr>
        <p:grpSpPr>
          <a:xfrm>
            <a:off x="2378956" y="2219934"/>
            <a:ext cx="360755" cy="462600"/>
            <a:chOff x="3184571" y="3161880"/>
            <a:chExt cx="360755" cy="462600"/>
          </a:xfrm>
        </p:grpSpPr>
        <p:pic>
          <p:nvPicPr>
            <p:cNvPr id="185" name="Picture 184"/>
            <p:cNvPicPr>
              <a:picLocks noChangeAspect="1"/>
            </p:cNvPicPr>
            <p:nvPr/>
          </p:nvPicPr>
          <p:blipFill>
            <a:blip r:embed="rId8">
              <a:clrChange>
                <a:clrFrom>
                  <a:srgbClr val="FFFFFF"/>
                </a:clrFrom>
                <a:clrTo>
                  <a:srgbClr val="FFFFFF">
                    <a:alpha val="0"/>
                  </a:srgbClr>
                </a:clrTo>
              </a:clrChange>
            </a:blip>
            <a:stretch>
              <a:fillRect/>
            </a:stretch>
          </p:blipFill>
          <p:spPr>
            <a:xfrm>
              <a:off x="3184571" y="3161880"/>
              <a:ext cx="360755" cy="462600"/>
            </a:xfrm>
            <a:prstGeom prst="rect">
              <a:avLst/>
            </a:prstGeom>
          </p:spPr>
        </p:pic>
        <p:sp>
          <p:nvSpPr>
            <p:cNvPr id="3" name="Rectangle 2"/>
            <p:cNvSpPr/>
            <p:nvPr/>
          </p:nvSpPr>
          <p:spPr>
            <a:xfrm>
              <a:off x="3223457" y="3202874"/>
              <a:ext cx="282999" cy="38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3" name="Picture 112"/>
          <p:cNvPicPr>
            <a:picLocks noChangeAspect="1"/>
          </p:cNvPicPr>
          <p:nvPr/>
        </p:nvPicPr>
        <p:blipFill>
          <a:blip r:embed="rId9">
            <a:clrChange>
              <a:clrFrom>
                <a:srgbClr val="FFFFFF"/>
              </a:clrFrom>
              <a:clrTo>
                <a:srgbClr val="FFFFFF">
                  <a:alpha val="0"/>
                </a:srgbClr>
              </a:clrTo>
            </a:clrChange>
          </a:blip>
          <a:stretch>
            <a:fillRect/>
          </a:stretch>
        </p:blipFill>
        <p:spPr>
          <a:xfrm>
            <a:off x="2271223" y="3851534"/>
            <a:ext cx="570911" cy="380608"/>
          </a:xfrm>
          <a:prstGeom prst="rect">
            <a:avLst/>
          </a:prstGeom>
        </p:spPr>
      </p:pic>
      <p:sp>
        <p:nvSpPr>
          <p:cNvPr id="121" name="AutoShape 3"/>
          <p:cNvSpPr>
            <a:spLocks noChangeAspect="1" noChangeArrowheads="1" noTextEdit="1"/>
          </p:cNvSpPr>
          <p:nvPr/>
        </p:nvSpPr>
        <p:spPr bwMode="auto">
          <a:xfrm>
            <a:off x="2236437" y="2636876"/>
            <a:ext cx="798437" cy="6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14"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51137"/>
            <a:ext cx="576089" cy="576089"/>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43" name="Group 4"/>
          <p:cNvGrpSpPr>
            <a:grpSpLocks noChangeAspect="1"/>
          </p:cNvGrpSpPr>
          <p:nvPr/>
        </p:nvGrpSpPr>
        <p:grpSpPr bwMode="auto">
          <a:xfrm>
            <a:off x="2168303" y="2695563"/>
            <a:ext cx="798513" cy="698499"/>
            <a:chOff x="235" y="1881"/>
            <a:chExt cx="503" cy="440"/>
          </a:xfrm>
        </p:grpSpPr>
        <p:sp>
          <p:nvSpPr>
            <p:cNvPr id="147"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8" name="Picture 5"/>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74" name="TextBox 73">
            <a:extLst>
              <a:ext uri="{FF2B5EF4-FFF2-40B4-BE49-F238E27FC236}">
                <a16:creationId xmlns:a16="http://schemas.microsoft.com/office/drawing/2014/main" id="{5F8690C8-C891-4F1E-B4A4-5DB7932657EE}"/>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grpSp>
        <p:nvGrpSpPr>
          <p:cNvPr id="75" name="Group 74">
            <a:extLst>
              <a:ext uri="{FF2B5EF4-FFF2-40B4-BE49-F238E27FC236}">
                <a16:creationId xmlns:a16="http://schemas.microsoft.com/office/drawing/2014/main" id="{7E97F171-E721-4B2C-A2C5-078B83924DE4}"/>
              </a:ext>
            </a:extLst>
          </p:cNvPr>
          <p:cNvGrpSpPr/>
          <p:nvPr/>
        </p:nvGrpSpPr>
        <p:grpSpPr>
          <a:xfrm>
            <a:off x="8953537" y="6302851"/>
            <a:ext cx="2301497" cy="345716"/>
            <a:chOff x="8953537" y="6247987"/>
            <a:chExt cx="2301497" cy="345716"/>
          </a:xfrm>
        </p:grpSpPr>
        <p:grpSp>
          <p:nvGrpSpPr>
            <p:cNvPr id="76" name="Group 75">
              <a:extLst>
                <a:ext uri="{FF2B5EF4-FFF2-40B4-BE49-F238E27FC236}">
                  <a16:creationId xmlns:a16="http://schemas.microsoft.com/office/drawing/2014/main" id="{A3C20BCC-3499-468A-A984-E507EE2867C3}"/>
                </a:ext>
              </a:extLst>
            </p:cNvPr>
            <p:cNvGrpSpPr/>
            <p:nvPr/>
          </p:nvGrpSpPr>
          <p:grpSpPr>
            <a:xfrm>
              <a:off x="9455955" y="6247987"/>
              <a:ext cx="1799079" cy="345716"/>
              <a:chOff x="9455955" y="5880000"/>
              <a:chExt cx="1799079" cy="345716"/>
            </a:xfrm>
          </p:grpSpPr>
          <p:sp>
            <p:nvSpPr>
              <p:cNvPr id="78" name="TextBox 77">
                <a:extLst>
                  <a:ext uri="{FF2B5EF4-FFF2-40B4-BE49-F238E27FC236}">
                    <a16:creationId xmlns:a16="http://schemas.microsoft.com/office/drawing/2014/main" id="{011BD1B9-779B-43C9-A71F-C0DE8B8483B7}"/>
                  </a:ext>
                </a:extLst>
              </p:cNvPr>
              <p:cNvSpPr txBox="1"/>
              <p:nvPr/>
            </p:nvSpPr>
            <p:spPr>
              <a:xfrm>
                <a:off x="9455955" y="5887162"/>
                <a:ext cx="728084"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  1%</a:t>
                </a:r>
              </a:p>
            </p:txBody>
          </p:sp>
          <p:sp>
            <p:nvSpPr>
              <p:cNvPr id="79" name="TextBox 78">
                <a:extLst>
                  <a:ext uri="{FF2B5EF4-FFF2-40B4-BE49-F238E27FC236}">
                    <a16:creationId xmlns:a16="http://schemas.microsoft.com/office/drawing/2014/main" id="{F34DC353-30DA-4215-991D-9B3D27ADEDED}"/>
                  </a:ext>
                </a:extLst>
              </p:cNvPr>
              <p:cNvSpPr txBox="1"/>
              <p:nvPr/>
            </p:nvSpPr>
            <p:spPr>
              <a:xfrm>
                <a:off x="10284897" y="5880000"/>
                <a:ext cx="970137" cy="338554"/>
              </a:xfrm>
              <a:prstGeom prst="rect">
                <a:avLst/>
              </a:prstGeom>
              <a:noFill/>
            </p:spPr>
            <p:txBody>
              <a:bodyPr wrap="none" rtlCol="0">
                <a:spAutoFit/>
              </a:bodyPr>
              <a:lstStyle/>
              <a:p>
                <a:r>
                  <a:rPr lang="en-US" sz="1600" dirty="0" err="1">
                    <a:solidFill>
                      <a:srgbClr val="00B050"/>
                    </a:solidFill>
                    <a:latin typeface="Century Gothic" panose="020B0502020202020204" pitchFamily="34" charset="0"/>
                  </a:rPr>
                  <a:t>FireStick</a:t>
                </a:r>
                <a:endParaRPr lang="en-US" sz="1600" dirty="0">
                  <a:solidFill>
                    <a:srgbClr val="00B050"/>
                  </a:solidFill>
                  <a:latin typeface="Century Gothic" panose="020B0502020202020204" pitchFamily="34" charset="0"/>
                </a:endParaRPr>
              </a:p>
            </p:txBody>
          </p:sp>
        </p:grpSp>
        <p:cxnSp>
          <p:nvCxnSpPr>
            <p:cNvPr id="77" name="Straight Arrow Connector 76">
              <a:extLst>
                <a:ext uri="{FF2B5EF4-FFF2-40B4-BE49-F238E27FC236}">
                  <a16:creationId xmlns:a16="http://schemas.microsoft.com/office/drawing/2014/main" id="{5E175ACA-D5C6-491F-B05E-79B05F97D29E}"/>
                </a:ext>
              </a:extLst>
            </p:cNvPr>
            <p:cNvCxnSpPr>
              <a:cxnSpLocks/>
            </p:cNvCxnSpPr>
            <p:nvPr/>
          </p:nvCxnSpPr>
          <p:spPr>
            <a:xfrm flipH="1">
              <a:off x="8953537" y="6387238"/>
              <a:ext cx="188255" cy="0"/>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860BE261-921F-4DED-8E72-54463AC5EA70}"/>
              </a:ext>
            </a:extLst>
          </p:cNvPr>
          <p:cNvGrpSpPr/>
          <p:nvPr/>
        </p:nvGrpSpPr>
        <p:grpSpPr>
          <a:xfrm>
            <a:off x="8948802" y="6134822"/>
            <a:ext cx="2001978" cy="345716"/>
            <a:chOff x="8948802" y="6025094"/>
            <a:chExt cx="2001978" cy="345716"/>
          </a:xfrm>
        </p:grpSpPr>
        <p:grpSp>
          <p:nvGrpSpPr>
            <p:cNvPr id="81" name="Group 80">
              <a:extLst>
                <a:ext uri="{FF2B5EF4-FFF2-40B4-BE49-F238E27FC236}">
                  <a16:creationId xmlns:a16="http://schemas.microsoft.com/office/drawing/2014/main" id="{A796B7F4-5AB5-447C-A0F3-EB4273403FEB}"/>
                </a:ext>
              </a:extLst>
            </p:cNvPr>
            <p:cNvGrpSpPr/>
            <p:nvPr/>
          </p:nvGrpSpPr>
          <p:grpSpPr>
            <a:xfrm>
              <a:off x="9246277" y="6025094"/>
              <a:ext cx="1704503" cy="345716"/>
              <a:chOff x="9246277" y="5489839"/>
              <a:chExt cx="1704503" cy="345716"/>
            </a:xfrm>
          </p:grpSpPr>
          <p:sp>
            <p:nvSpPr>
              <p:cNvPr id="83" name="TextBox 82">
                <a:extLst>
                  <a:ext uri="{FF2B5EF4-FFF2-40B4-BE49-F238E27FC236}">
                    <a16:creationId xmlns:a16="http://schemas.microsoft.com/office/drawing/2014/main" id="{20E775E7-3D0A-40CB-84FB-0AEE0B8B0A2C}"/>
                  </a:ext>
                </a:extLst>
              </p:cNvPr>
              <p:cNvSpPr txBox="1"/>
              <p:nvPr/>
            </p:nvSpPr>
            <p:spPr>
              <a:xfrm>
                <a:off x="9246277" y="5497001"/>
                <a:ext cx="931666"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1%/  1%</a:t>
                </a:r>
              </a:p>
            </p:txBody>
          </p:sp>
          <p:sp>
            <p:nvSpPr>
              <p:cNvPr id="84" name="TextBox 83">
                <a:extLst>
                  <a:ext uri="{FF2B5EF4-FFF2-40B4-BE49-F238E27FC236}">
                    <a16:creationId xmlns:a16="http://schemas.microsoft.com/office/drawing/2014/main" id="{F04345DE-C39B-4A3A-965B-9ED0135E8FF4}"/>
                  </a:ext>
                </a:extLst>
              </p:cNvPr>
              <p:cNvSpPr txBox="1"/>
              <p:nvPr/>
            </p:nvSpPr>
            <p:spPr>
              <a:xfrm>
                <a:off x="10278801" y="5489839"/>
                <a:ext cx="671979"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Roku</a:t>
                </a:r>
              </a:p>
            </p:txBody>
          </p:sp>
        </p:grpSp>
        <p:cxnSp>
          <p:nvCxnSpPr>
            <p:cNvPr id="82" name="Straight Arrow Connector 81">
              <a:extLst>
                <a:ext uri="{FF2B5EF4-FFF2-40B4-BE49-F238E27FC236}">
                  <a16:creationId xmlns:a16="http://schemas.microsoft.com/office/drawing/2014/main" id="{0FED35AB-4D77-4149-B94D-114B47D39F0B}"/>
                </a:ext>
              </a:extLst>
            </p:cNvPr>
            <p:cNvCxnSpPr>
              <a:cxnSpLocks/>
            </p:cNvCxnSpPr>
            <p:nvPr/>
          </p:nvCxnSpPr>
          <p:spPr>
            <a:xfrm flipH="1">
              <a:off x="8948802" y="6216777"/>
              <a:ext cx="175963" cy="45720"/>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5" name="Group 84">
            <a:extLst>
              <a:ext uri="{FF2B5EF4-FFF2-40B4-BE49-F238E27FC236}">
                <a16:creationId xmlns:a16="http://schemas.microsoft.com/office/drawing/2014/main" id="{00839F7F-65B9-4872-A73A-05BA89F26A38}"/>
              </a:ext>
            </a:extLst>
          </p:cNvPr>
          <p:cNvGrpSpPr/>
          <p:nvPr/>
        </p:nvGrpSpPr>
        <p:grpSpPr>
          <a:xfrm>
            <a:off x="8935141" y="5944139"/>
            <a:ext cx="2770338" cy="345716"/>
            <a:chOff x="8935141" y="5824505"/>
            <a:chExt cx="2770338" cy="345716"/>
          </a:xfrm>
        </p:grpSpPr>
        <p:grpSp>
          <p:nvGrpSpPr>
            <p:cNvPr id="86" name="Group 85">
              <a:extLst>
                <a:ext uri="{FF2B5EF4-FFF2-40B4-BE49-F238E27FC236}">
                  <a16:creationId xmlns:a16="http://schemas.microsoft.com/office/drawing/2014/main" id="{68B37C2B-C18E-40C6-94FA-6B97BF4968CB}"/>
                </a:ext>
              </a:extLst>
            </p:cNvPr>
            <p:cNvGrpSpPr/>
            <p:nvPr/>
          </p:nvGrpSpPr>
          <p:grpSpPr>
            <a:xfrm>
              <a:off x="9250770" y="5824505"/>
              <a:ext cx="2454709" cy="345716"/>
              <a:chOff x="9250770" y="5099678"/>
              <a:chExt cx="2454709" cy="345716"/>
            </a:xfrm>
          </p:grpSpPr>
          <p:sp>
            <p:nvSpPr>
              <p:cNvPr id="88" name="TextBox 87">
                <a:extLst>
                  <a:ext uri="{FF2B5EF4-FFF2-40B4-BE49-F238E27FC236}">
                    <a16:creationId xmlns:a16="http://schemas.microsoft.com/office/drawing/2014/main" id="{1058D4B3-1D55-4DFE-B4DC-16DE65E56521}"/>
                  </a:ext>
                </a:extLst>
              </p:cNvPr>
              <p:cNvSpPr txBox="1"/>
              <p:nvPr/>
            </p:nvSpPr>
            <p:spPr>
              <a:xfrm>
                <a:off x="9250770" y="5106840"/>
                <a:ext cx="933269"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7%/12%</a:t>
                </a:r>
              </a:p>
            </p:txBody>
          </p:sp>
          <p:sp>
            <p:nvSpPr>
              <p:cNvPr id="89" name="TextBox 88">
                <a:extLst>
                  <a:ext uri="{FF2B5EF4-FFF2-40B4-BE49-F238E27FC236}">
                    <a16:creationId xmlns:a16="http://schemas.microsoft.com/office/drawing/2014/main" id="{3D52CE24-24E6-4E81-B4B8-40A8A4A57580}"/>
                  </a:ext>
                </a:extLst>
              </p:cNvPr>
              <p:cNvSpPr txBox="1"/>
              <p:nvPr/>
            </p:nvSpPr>
            <p:spPr>
              <a:xfrm>
                <a:off x="10284897" y="5099678"/>
                <a:ext cx="1420582"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Chromecast</a:t>
                </a:r>
              </a:p>
            </p:txBody>
          </p:sp>
        </p:grpSp>
        <p:cxnSp>
          <p:nvCxnSpPr>
            <p:cNvPr id="87" name="Straight Arrow Connector 86">
              <a:extLst>
                <a:ext uri="{FF2B5EF4-FFF2-40B4-BE49-F238E27FC236}">
                  <a16:creationId xmlns:a16="http://schemas.microsoft.com/office/drawing/2014/main" id="{1FD310D7-9D7C-4DF8-B8EB-263FA15A4056}"/>
                </a:ext>
              </a:extLst>
            </p:cNvPr>
            <p:cNvCxnSpPr>
              <a:cxnSpLocks/>
            </p:cNvCxnSpPr>
            <p:nvPr/>
          </p:nvCxnSpPr>
          <p:spPr>
            <a:xfrm flipH="1">
              <a:off x="8935141" y="6011550"/>
              <a:ext cx="189624" cy="0"/>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C20BA2A5-2967-4CA3-837D-B2F4F949986A}"/>
              </a:ext>
            </a:extLst>
          </p:cNvPr>
          <p:cNvGrpSpPr/>
          <p:nvPr/>
        </p:nvGrpSpPr>
        <p:grpSpPr>
          <a:xfrm>
            <a:off x="8925943" y="5724574"/>
            <a:ext cx="2369799" cy="345716"/>
            <a:chOff x="8925943" y="5590462"/>
            <a:chExt cx="2369799" cy="345716"/>
          </a:xfrm>
        </p:grpSpPr>
        <p:grpSp>
          <p:nvGrpSpPr>
            <p:cNvPr id="91" name="Group 90">
              <a:extLst>
                <a:ext uri="{FF2B5EF4-FFF2-40B4-BE49-F238E27FC236}">
                  <a16:creationId xmlns:a16="http://schemas.microsoft.com/office/drawing/2014/main" id="{94918D54-F603-4C19-8649-221DAE0ABFB7}"/>
                </a:ext>
              </a:extLst>
            </p:cNvPr>
            <p:cNvGrpSpPr/>
            <p:nvPr/>
          </p:nvGrpSpPr>
          <p:grpSpPr>
            <a:xfrm>
              <a:off x="9182474" y="5590462"/>
              <a:ext cx="2113268" cy="345716"/>
              <a:chOff x="9182474" y="4709517"/>
              <a:chExt cx="2113268" cy="345716"/>
            </a:xfrm>
          </p:grpSpPr>
          <p:sp>
            <p:nvSpPr>
              <p:cNvPr id="93" name="TextBox 92">
                <a:extLst>
                  <a:ext uri="{FF2B5EF4-FFF2-40B4-BE49-F238E27FC236}">
                    <a16:creationId xmlns:a16="http://schemas.microsoft.com/office/drawing/2014/main" id="{1DB6FE9B-9A2A-4ED1-8202-08E674118C66}"/>
                  </a:ext>
                </a:extLst>
              </p:cNvPr>
              <p:cNvSpPr txBox="1"/>
              <p:nvPr/>
            </p:nvSpPr>
            <p:spPr>
              <a:xfrm>
                <a:off x="9182474" y="4716679"/>
                <a:ext cx="989373"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 7%/11%</a:t>
                </a:r>
              </a:p>
            </p:txBody>
          </p:sp>
          <p:sp>
            <p:nvSpPr>
              <p:cNvPr id="94" name="TextBox 93">
                <a:extLst>
                  <a:ext uri="{FF2B5EF4-FFF2-40B4-BE49-F238E27FC236}">
                    <a16:creationId xmlns:a16="http://schemas.microsoft.com/office/drawing/2014/main" id="{F4C8CC7F-98AC-4944-8CDC-116106631847}"/>
                  </a:ext>
                </a:extLst>
              </p:cNvPr>
              <p:cNvSpPr txBox="1"/>
              <p:nvPr/>
            </p:nvSpPr>
            <p:spPr>
              <a:xfrm>
                <a:off x="10272705" y="4709517"/>
                <a:ext cx="1023037" cy="338554"/>
              </a:xfrm>
              <a:prstGeom prst="rect">
                <a:avLst/>
              </a:prstGeom>
              <a:noFill/>
            </p:spPr>
            <p:txBody>
              <a:bodyPr wrap="none" rtlCol="0">
                <a:spAutoFit/>
              </a:bodyPr>
              <a:lstStyle/>
              <a:p>
                <a:r>
                  <a:rPr lang="en-US" sz="1600" dirty="0" err="1">
                    <a:solidFill>
                      <a:srgbClr val="00B050"/>
                    </a:solidFill>
                    <a:latin typeface="Century Gothic" panose="020B0502020202020204" pitchFamily="34" charset="0"/>
                  </a:rPr>
                  <a:t>AppleTV</a:t>
                </a:r>
                <a:endParaRPr lang="en-US" sz="1600" dirty="0">
                  <a:solidFill>
                    <a:srgbClr val="00B050"/>
                  </a:solidFill>
                  <a:latin typeface="Century Gothic" panose="020B0502020202020204" pitchFamily="34" charset="0"/>
                </a:endParaRPr>
              </a:p>
            </p:txBody>
          </p:sp>
        </p:grpSp>
        <p:cxnSp>
          <p:nvCxnSpPr>
            <p:cNvPr id="92" name="Straight Arrow Connector 91">
              <a:extLst>
                <a:ext uri="{FF2B5EF4-FFF2-40B4-BE49-F238E27FC236}">
                  <a16:creationId xmlns:a16="http://schemas.microsoft.com/office/drawing/2014/main" id="{AE7B432A-DDA9-457D-B397-17A74B06BBBD}"/>
                </a:ext>
              </a:extLst>
            </p:cNvPr>
            <p:cNvCxnSpPr>
              <a:cxnSpLocks/>
            </p:cNvCxnSpPr>
            <p:nvPr/>
          </p:nvCxnSpPr>
          <p:spPr>
            <a:xfrm flipH="1">
              <a:off x="8925943" y="5840507"/>
              <a:ext cx="198822" cy="62096"/>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47070EC9-07BC-4FF4-BFDE-ADA0E7224371}"/>
              </a:ext>
            </a:extLst>
          </p:cNvPr>
          <p:cNvGrpSpPr/>
          <p:nvPr/>
        </p:nvGrpSpPr>
        <p:grpSpPr>
          <a:xfrm>
            <a:off x="8925943" y="5498711"/>
            <a:ext cx="2554144" cy="345716"/>
            <a:chOff x="8925943" y="5334119"/>
            <a:chExt cx="2554144" cy="345716"/>
          </a:xfrm>
        </p:grpSpPr>
        <p:grpSp>
          <p:nvGrpSpPr>
            <p:cNvPr id="97" name="Group 96">
              <a:extLst>
                <a:ext uri="{FF2B5EF4-FFF2-40B4-BE49-F238E27FC236}">
                  <a16:creationId xmlns:a16="http://schemas.microsoft.com/office/drawing/2014/main" id="{A612104B-808C-46AD-B62E-3B95F8B8F0DF}"/>
                </a:ext>
              </a:extLst>
            </p:cNvPr>
            <p:cNvGrpSpPr/>
            <p:nvPr/>
          </p:nvGrpSpPr>
          <p:grpSpPr>
            <a:xfrm>
              <a:off x="9124765" y="5334119"/>
              <a:ext cx="2355322" cy="345716"/>
              <a:chOff x="9124765" y="4319356"/>
              <a:chExt cx="2355322" cy="345716"/>
            </a:xfrm>
          </p:grpSpPr>
          <p:sp>
            <p:nvSpPr>
              <p:cNvPr id="99" name="TextBox 98">
                <a:extLst>
                  <a:ext uri="{FF2B5EF4-FFF2-40B4-BE49-F238E27FC236}">
                    <a16:creationId xmlns:a16="http://schemas.microsoft.com/office/drawing/2014/main" id="{4A7F2FFA-5D47-4B89-9894-C13A2831ED36}"/>
                  </a:ext>
                </a:extLst>
              </p:cNvPr>
              <p:cNvSpPr txBox="1"/>
              <p:nvPr/>
            </p:nvSpPr>
            <p:spPr>
              <a:xfrm>
                <a:off x="9124765" y="4326518"/>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12%/21%</a:t>
                </a:r>
              </a:p>
            </p:txBody>
          </p:sp>
          <p:sp>
            <p:nvSpPr>
              <p:cNvPr id="100" name="TextBox 99">
                <a:extLst>
                  <a:ext uri="{FF2B5EF4-FFF2-40B4-BE49-F238E27FC236}">
                    <a16:creationId xmlns:a16="http://schemas.microsoft.com/office/drawing/2014/main" id="{2CB96D64-8651-4329-A840-2038B7C13F71}"/>
                  </a:ext>
                </a:extLst>
              </p:cNvPr>
              <p:cNvSpPr txBox="1"/>
              <p:nvPr/>
            </p:nvSpPr>
            <p:spPr>
              <a:xfrm>
                <a:off x="10272705" y="4319356"/>
                <a:ext cx="1207382"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Computer</a:t>
                </a:r>
              </a:p>
            </p:txBody>
          </p:sp>
        </p:grpSp>
        <p:cxnSp>
          <p:nvCxnSpPr>
            <p:cNvPr id="98" name="Straight Arrow Connector 97">
              <a:extLst>
                <a:ext uri="{FF2B5EF4-FFF2-40B4-BE49-F238E27FC236}">
                  <a16:creationId xmlns:a16="http://schemas.microsoft.com/office/drawing/2014/main" id="{DB17910C-E1A7-42D0-BC93-21292D9C4905}"/>
                </a:ext>
              </a:extLst>
            </p:cNvPr>
            <p:cNvCxnSpPr>
              <a:cxnSpLocks/>
            </p:cNvCxnSpPr>
            <p:nvPr/>
          </p:nvCxnSpPr>
          <p:spPr>
            <a:xfrm flipH="1">
              <a:off x="8925943" y="5568959"/>
              <a:ext cx="198822" cy="46219"/>
            </a:xfrm>
            <a:prstGeom prst="straightConnector1">
              <a:avLst/>
            </a:prstGeom>
            <a:ln w="28575">
              <a:solidFill>
                <a:srgbClr val="4BC783"/>
              </a:solidFill>
              <a:tailEnd type="triangle"/>
            </a:ln>
          </p:spPr>
          <p:style>
            <a:lnRef idx="1">
              <a:schemeClr val="accent1"/>
            </a:lnRef>
            <a:fillRef idx="0">
              <a:schemeClr val="accent1"/>
            </a:fillRef>
            <a:effectRef idx="0">
              <a:schemeClr val="accent1"/>
            </a:effectRef>
            <a:fontRef idx="minor">
              <a:schemeClr val="tx1"/>
            </a:fontRef>
          </p:style>
        </p:cxnSp>
      </p:grpSp>
      <p:sp>
        <p:nvSpPr>
          <p:cNvPr id="101" name="TextBox 100">
            <a:extLst>
              <a:ext uri="{FF2B5EF4-FFF2-40B4-BE49-F238E27FC236}">
                <a16:creationId xmlns:a16="http://schemas.microsoft.com/office/drawing/2014/main" id="{3B06EEDF-590D-400B-B0D1-8C98FB4CC34F}"/>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102" name="TextBox 101">
            <a:extLst>
              <a:ext uri="{FF2B5EF4-FFF2-40B4-BE49-F238E27FC236}">
                <a16:creationId xmlns:a16="http://schemas.microsoft.com/office/drawing/2014/main" id="{6F250CB6-2785-46EB-A235-7E000CA761F8}"/>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103" name="Rectangle 102">
            <a:extLst>
              <a:ext uri="{FF2B5EF4-FFF2-40B4-BE49-F238E27FC236}">
                <a16:creationId xmlns:a16="http://schemas.microsoft.com/office/drawing/2014/main" id="{9B686FB9-A96D-494F-AE03-B41D322228D3}"/>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grpSp>
        <p:nvGrpSpPr>
          <p:cNvPr id="108" name="Group 107">
            <a:extLst>
              <a:ext uri="{FF2B5EF4-FFF2-40B4-BE49-F238E27FC236}">
                <a16:creationId xmlns:a16="http://schemas.microsoft.com/office/drawing/2014/main" id="{9A80F3D3-8CA6-468B-979E-DE8DEA58F88D}"/>
              </a:ext>
            </a:extLst>
          </p:cNvPr>
          <p:cNvGrpSpPr/>
          <p:nvPr/>
        </p:nvGrpSpPr>
        <p:grpSpPr>
          <a:xfrm>
            <a:off x="4322181" y="3609527"/>
            <a:ext cx="6915178" cy="1711212"/>
            <a:chOff x="4322181" y="3609527"/>
            <a:chExt cx="6915178" cy="1711212"/>
          </a:xfrm>
        </p:grpSpPr>
        <p:sp>
          <p:nvSpPr>
            <p:cNvPr id="109" name="TextBox 108">
              <a:extLst>
                <a:ext uri="{FF2B5EF4-FFF2-40B4-BE49-F238E27FC236}">
                  <a16:creationId xmlns:a16="http://schemas.microsoft.com/office/drawing/2014/main" id="{00D9C39E-B3D1-49ED-A4E1-BAD464538A39}"/>
                </a:ext>
              </a:extLst>
            </p:cNvPr>
            <p:cNvSpPr txBox="1"/>
            <p:nvPr/>
          </p:nvSpPr>
          <p:spPr>
            <a:xfrm>
              <a:off x="9141792" y="3616689"/>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51%/50%</a:t>
              </a:r>
            </a:p>
          </p:txBody>
        </p:sp>
        <p:sp>
          <p:nvSpPr>
            <p:cNvPr id="110" name="TextBox 109">
              <a:extLst>
                <a:ext uri="{FF2B5EF4-FFF2-40B4-BE49-F238E27FC236}">
                  <a16:creationId xmlns:a16="http://schemas.microsoft.com/office/drawing/2014/main" id="{A87655C1-7A17-4A1D-AAB3-09346BE584F5}"/>
                </a:ext>
              </a:extLst>
            </p:cNvPr>
            <p:cNvSpPr txBox="1"/>
            <p:nvPr/>
          </p:nvSpPr>
          <p:spPr>
            <a:xfrm>
              <a:off x="10198292" y="3609527"/>
              <a:ext cx="1039067"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Smart TV</a:t>
              </a:r>
            </a:p>
          </p:txBody>
        </p:sp>
        <p:sp>
          <p:nvSpPr>
            <p:cNvPr id="111" name="Rectangle 110">
              <a:extLst>
                <a:ext uri="{FF2B5EF4-FFF2-40B4-BE49-F238E27FC236}">
                  <a16:creationId xmlns:a16="http://schemas.microsoft.com/office/drawing/2014/main" id="{E18BC587-CF2B-4691-B4EF-22198DF4028F}"/>
                </a:ext>
              </a:extLst>
            </p:cNvPr>
            <p:cNvSpPr/>
            <p:nvPr/>
          </p:nvSpPr>
          <p:spPr>
            <a:xfrm>
              <a:off x="8714686" y="3763903"/>
              <a:ext cx="234115" cy="6443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12" name="Straight Connector 111">
              <a:extLst>
                <a:ext uri="{FF2B5EF4-FFF2-40B4-BE49-F238E27FC236}">
                  <a16:creationId xmlns:a16="http://schemas.microsoft.com/office/drawing/2014/main" id="{D29E3003-E46F-4BF1-824B-F362D23C9BB4}"/>
                </a:ext>
              </a:extLst>
            </p:cNvPr>
            <p:cNvCxnSpPr/>
            <p:nvPr/>
          </p:nvCxnSpPr>
          <p:spPr>
            <a:xfrm>
              <a:off x="4322181" y="5320739"/>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D47F6FC1-E910-4AD5-A57F-E82B9FE7FA8B}"/>
                </a:ext>
              </a:extLst>
            </p:cNvPr>
            <p:cNvCxnSpPr/>
            <p:nvPr/>
          </p:nvCxnSpPr>
          <p:spPr>
            <a:xfrm>
              <a:off x="5049578" y="511162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F9333C9-4DE7-42DA-900C-064559E2541F}"/>
                </a:ext>
              </a:extLst>
            </p:cNvPr>
            <p:cNvCxnSpPr/>
            <p:nvPr/>
          </p:nvCxnSpPr>
          <p:spPr>
            <a:xfrm>
              <a:off x="5782542" y="461146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94CBFBA-DA6A-4644-8E92-99C73825B9E8}"/>
                </a:ext>
              </a:extLst>
            </p:cNvPr>
            <p:cNvCxnSpPr/>
            <p:nvPr/>
          </p:nvCxnSpPr>
          <p:spPr>
            <a:xfrm>
              <a:off x="6498542" y="430455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CD51F60-066A-4622-AEFC-B00CA5704967}"/>
                </a:ext>
              </a:extLst>
            </p:cNvPr>
            <p:cNvCxnSpPr/>
            <p:nvPr/>
          </p:nvCxnSpPr>
          <p:spPr>
            <a:xfrm>
              <a:off x="7243368" y="3851876"/>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AA93DE0-B25D-4B5C-9C95-FE1EA41C9282}"/>
                </a:ext>
              </a:extLst>
            </p:cNvPr>
            <p:cNvCxnSpPr/>
            <p:nvPr/>
          </p:nvCxnSpPr>
          <p:spPr>
            <a:xfrm>
              <a:off x="7964480" y="374780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679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right)">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nodeType="clickEffect">
                                  <p:stCondLst>
                                    <p:cond delay="0"/>
                                  </p:stCondLst>
                                  <p:childTnLst>
                                    <p:animEffect transition="out" filter="wipe(left)">
                                      <p:cBhvr>
                                        <p:cTn id="11" dur="500"/>
                                        <p:tgtEl>
                                          <p:spTgt spid="75"/>
                                        </p:tgtEl>
                                      </p:cBhvr>
                                    </p:animEffect>
                                    <p:set>
                                      <p:cBhvr>
                                        <p:cTn id="12" dur="1" fill="hold">
                                          <p:stCondLst>
                                            <p:cond delay="499"/>
                                          </p:stCondLst>
                                        </p:cTn>
                                        <p:tgtEl>
                                          <p:spTgt spid="75"/>
                                        </p:tgtEl>
                                        <p:attrNameLst>
                                          <p:attrName>style.visibility</p:attrName>
                                        </p:attrNameLst>
                                      </p:cBhvr>
                                      <p:to>
                                        <p:strVal val="hidden"/>
                                      </p:to>
                                    </p:set>
                                  </p:childTnLst>
                                </p:cTn>
                              </p:par>
                              <p:par>
                                <p:cTn id="13" presetID="22" presetClass="entr" presetSubtype="2" fill="hold" nodeType="with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wipe(right)">
                                      <p:cBhvr>
                                        <p:cTn id="15" dur="500"/>
                                        <p:tgtEl>
                                          <p:spTgt spid="8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xit" presetSubtype="8" fill="hold" nodeType="clickEffect">
                                  <p:stCondLst>
                                    <p:cond delay="0"/>
                                  </p:stCondLst>
                                  <p:childTnLst>
                                    <p:animEffect transition="out" filter="wipe(left)">
                                      <p:cBhvr>
                                        <p:cTn id="19" dur="500"/>
                                        <p:tgtEl>
                                          <p:spTgt spid="80"/>
                                        </p:tgtEl>
                                      </p:cBhvr>
                                    </p:animEffect>
                                    <p:set>
                                      <p:cBhvr>
                                        <p:cTn id="20" dur="1" fill="hold">
                                          <p:stCondLst>
                                            <p:cond delay="499"/>
                                          </p:stCondLst>
                                        </p:cTn>
                                        <p:tgtEl>
                                          <p:spTgt spid="80"/>
                                        </p:tgtEl>
                                        <p:attrNameLst>
                                          <p:attrName>style.visibility</p:attrName>
                                        </p:attrNameLst>
                                      </p:cBhvr>
                                      <p:to>
                                        <p:strVal val="hidden"/>
                                      </p:to>
                                    </p:set>
                                  </p:childTnLst>
                                </p:cTn>
                              </p:par>
                              <p:par>
                                <p:cTn id="21" presetID="22" presetClass="entr" presetSubtype="2" fill="hold" nodeType="withEffect">
                                  <p:stCondLst>
                                    <p:cond delay="0"/>
                                  </p:stCondLst>
                                  <p:childTnLst>
                                    <p:set>
                                      <p:cBhvr>
                                        <p:cTn id="22" dur="1" fill="hold">
                                          <p:stCondLst>
                                            <p:cond delay="0"/>
                                          </p:stCondLst>
                                        </p:cTn>
                                        <p:tgtEl>
                                          <p:spTgt spid="85"/>
                                        </p:tgtEl>
                                        <p:attrNameLst>
                                          <p:attrName>style.visibility</p:attrName>
                                        </p:attrNameLst>
                                      </p:cBhvr>
                                      <p:to>
                                        <p:strVal val="visible"/>
                                      </p:to>
                                    </p:set>
                                    <p:animEffect transition="in" filter="wipe(right)">
                                      <p:cBhvr>
                                        <p:cTn id="23" dur="5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xit" presetSubtype="8" fill="hold" nodeType="clickEffect">
                                  <p:stCondLst>
                                    <p:cond delay="0"/>
                                  </p:stCondLst>
                                  <p:childTnLst>
                                    <p:animEffect transition="out" filter="wipe(left)">
                                      <p:cBhvr>
                                        <p:cTn id="27" dur="500"/>
                                        <p:tgtEl>
                                          <p:spTgt spid="85"/>
                                        </p:tgtEl>
                                      </p:cBhvr>
                                    </p:animEffect>
                                    <p:set>
                                      <p:cBhvr>
                                        <p:cTn id="28" dur="1" fill="hold">
                                          <p:stCondLst>
                                            <p:cond delay="499"/>
                                          </p:stCondLst>
                                        </p:cTn>
                                        <p:tgtEl>
                                          <p:spTgt spid="85"/>
                                        </p:tgtEl>
                                        <p:attrNameLst>
                                          <p:attrName>style.visibility</p:attrName>
                                        </p:attrNameLst>
                                      </p:cBhvr>
                                      <p:to>
                                        <p:strVal val="hidden"/>
                                      </p:to>
                                    </p:set>
                                  </p:childTnLst>
                                </p:cTn>
                              </p:par>
                              <p:par>
                                <p:cTn id="29" presetID="22" presetClass="entr" presetSubtype="2"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wipe(right)">
                                      <p:cBhvr>
                                        <p:cTn id="31" dur="500"/>
                                        <p:tgtEl>
                                          <p:spTgt spid="9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8" fill="hold" nodeType="clickEffect">
                                  <p:stCondLst>
                                    <p:cond delay="0"/>
                                  </p:stCondLst>
                                  <p:childTnLst>
                                    <p:animEffect transition="out" filter="wipe(left)">
                                      <p:cBhvr>
                                        <p:cTn id="35" dur="500"/>
                                        <p:tgtEl>
                                          <p:spTgt spid="90"/>
                                        </p:tgtEl>
                                      </p:cBhvr>
                                    </p:animEffect>
                                    <p:set>
                                      <p:cBhvr>
                                        <p:cTn id="36" dur="1" fill="hold">
                                          <p:stCondLst>
                                            <p:cond delay="499"/>
                                          </p:stCondLst>
                                        </p:cTn>
                                        <p:tgtEl>
                                          <p:spTgt spid="90"/>
                                        </p:tgtEl>
                                        <p:attrNameLst>
                                          <p:attrName>style.visibility</p:attrName>
                                        </p:attrNameLst>
                                      </p:cBhvr>
                                      <p:to>
                                        <p:strVal val="hidden"/>
                                      </p:to>
                                    </p:set>
                                  </p:childTnLst>
                                </p:cTn>
                              </p:par>
                              <p:par>
                                <p:cTn id="37" presetID="22" presetClass="entr" presetSubtype="2" fill="hold" nodeType="withEffect">
                                  <p:stCondLst>
                                    <p:cond delay="0"/>
                                  </p:stCondLst>
                                  <p:childTnLst>
                                    <p:set>
                                      <p:cBhvr>
                                        <p:cTn id="38" dur="1" fill="hold">
                                          <p:stCondLst>
                                            <p:cond delay="0"/>
                                          </p:stCondLst>
                                        </p:cTn>
                                        <p:tgtEl>
                                          <p:spTgt spid="96"/>
                                        </p:tgtEl>
                                        <p:attrNameLst>
                                          <p:attrName>style.visibility</p:attrName>
                                        </p:attrNameLst>
                                      </p:cBhvr>
                                      <p:to>
                                        <p:strVal val="visible"/>
                                      </p:to>
                                    </p:set>
                                    <p:animEffect transition="in" filter="wipe(right)">
                                      <p:cBhvr>
                                        <p:cTn id="39"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598DBF63-95D7-4A96-AB05-4B47214D2019}"/>
              </a:ext>
            </a:extLst>
          </p:cNvPr>
          <p:cNvGrpSpPr/>
          <p:nvPr/>
        </p:nvGrpSpPr>
        <p:grpSpPr>
          <a:xfrm>
            <a:off x="4150885" y="831701"/>
            <a:ext cx="5081728" cy="5914991"/>
            <a:chOff x="4150885" y="831701"/>
            <a:chExt cx="5081728" cy="5914991"/>
          </a:xfrm>
        </p:grpSpPr>
        <p:grpSp>
          <p:nvGrpSpPr>
            <p:cNvPr id="154" name="Group 153">
              <a:extLst>
                <a:ext uri="{FF2B5EF4-FFF2-40B4-BE49-F238E27FC236}">
                  <a16:creationId xmlns:a16="http://schemas.microsoft.com/office/drawing/2014/main" id="{712D63A2-132E-4E3A-9152-7BB72BE13C16}"/>
                </a:ext>
              </a:extLst>
            </p:cNvPr>
            <p:cNvGrpSpPr/>
            <p:nvPr/>
          </p:nvGrpSpPr>
          <p:grpSpPr>
            <a:xfrm>
              <a:off x="4252560" y="1150626"/>
              <a:ext cx="3106651" cy="5281217"/>
              <a:chOff x="2129804" y="3963902"/>
              <a:chExt cx="9545868" cy="2586087"/>
            </a:xfrm>
          </p:grpSpPr>
          <p:cxnSp>
            <p:nvCxnSpPr>
              <p:cNvPr id="207" name="Straight Connector 206">
                <a:extLst>
                  <a:ext uri="{FF2B5EF4-FFF2-40B4-BE49-F238E27FC236}">
                    <a16:creationId xmlns:a16="http://schemas.microsoft.com/office/drawing/2014/main" id="{A86FF747-519F-4C3F-A1C0-DD0F62DA4B88}"/>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F026809C-C87F-4A9B-839E-86864C7A1DD2}"/>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815BB806-8C2B-4869-AF9F-10F26C04D038}"/>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ECEED68-FEA4-464D-A8C4-F31C5C799C04}"/>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C1CF7544-008D-49F3-9269-42DAD8174EB3}"/>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311BF610-6C1E-46C4-BA15-ED4D39D0503A}"/>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688691E7-66DC-445C-A064-59CB8CB7D106}"/>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006B2030-EF7C-4CE3-A7CC-E4E4DFAC1215}"/>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7DF1A92-E97C-4A7A-AB8A-FF94FAC2CB0E}"/>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B15EA156-E569-419A-9D53-DC8434051FB2}"/>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4CA660D-F11B-43B8-B158-BD96960AB789}"/>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D129CBD1-7FE2-493E-A56B-887C916E8B07}"/>
                </a:ext>
              </a:extLst>
            </p:cNvPr>
            <p:cNvGrpSpPr/>
            <p:nvPr/>
          </p:nvGrpSpPr>
          <p:grpSpPr>
            <a:xfrm>
              <a:off x="4445103" y="1137090"/>
              <a:ext cx="4376379" cy="5305907"/>
              <a:chOff x="4551137" y="1401250"/>
              <a:chExt cx="5424015" cy="5305907"/>
            </a:xfrm>
          </p:grpSpPr>
          <p:cxnSp>
            <p:nvCxnSpPr>
              <p:cNvPr id="188" name="Straight Connector 187">
                <a:extLst>
                  <a:ext uri="{FF2B5EF4-FFF2-40B4-BE49-F238E27FC236}">
                    <a16:creationId xmlns:a16="http://schemas.microsoft.com/office/drawing/2014/main" id="{E6DE8305-ABF2-4AA8-B9D6-E7B124798192}"/>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D18A02C5-4596-467D-8CB3-4A25F88DFB17}"/>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452D09FB-F260-4259-BBDE-D20176AAFD2C}"/>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D819803-C0B2-4DC9-83B5-437E03BEAA2D}"/>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AC41CEAE-A9E9-452F-9491-8111B5F7D69B}"/>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1EFBD60-704C-48C0-91A6-2E67FC080790}"/>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22F5230-2378-4151-AC08-E16F6999970C}"/>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097549C7-6E87-4D17-B5A5-24D893721856}"/>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6" name="TextBox 155">
              <a:extLst>
                <a:ext uri="{FF2B5EF4-FFF2-40B4-BE49-F238E27FC236}">
                  <a16:creationId xmlns:a16="http://schemas.microsoft.com/office/drawing/2014/main" id="{3A4BEE22-6CBC-441D-9818-B5C99F35BB9C}"/>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57" name="TextBox 156">
              <a:extLst>
                <a:ext uri="{FF2B5EF4-FFF2-40B4-BE49-F238E27FC236}">
                  <a16:creationId xmlns:a16="http://schemas.microsoft.com/office/drawing/2014/main" id="{27B107A4-C57C-4CD0-8DF5-F9345BAF5FB1}"/>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58" name="TextBox 157">
              <a:extLst>
                <a:ext uri="{FF2B5EF4-FFF2-40B4-BE49-F238E27FC236}">
                  <a16:creationId xmlns:a16="http://schemas.microsoft.com/office/drawing/2014/main" id="{D8BB3A68-157B-4FBD-86E4-37545B609A61}"/>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59" name="TextBox 158">
              <a:extLst>
                <a:ext uri="{FF2B5EF4-FFF2-40B4-BE49-F238E27FC236}">
                  <a16:creationId xmlns:a16="http://schemas.microsoft.com/office/drawing/2014/main" id="{6B198DD1-F2E4-4F58-9000-907FB394F7C9}"/>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60" name="Rectangle 159">
              <a:extLst>
                <a:ext uri="{FF2B5EF4-FFF2-40B4-BE49-F238E27FC236}">
                  <a16:creationId xmlns:a16="http://schemas.microsoft.com/office/drawing/2014/main" id="{3FD3640F-E1EB-4D2E-B7E7-D84BCA4DA69C}"/>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61" name="Group 160">
              <a:extLst>
                <a:ext uri="{FF2B5EF4-FFF2-40B4-BE49-F238E27FC236}">
                  <a16:creationId xmlns:a16="http://schemas.microsoft.com/office/drawing/2014/main" id="{11B89DB9-B562-44EC-A81F-3C8C051D8ADC}"/>
                </a:ext>
              </a:extLst>
            </p:cNvPr>
            <p:cNvGrpSpPr/>
            <p:nvPr/>
          </p:nvGrpSpPr>
          <p:grpSpPr>
            <a:xfrm>
              <a:off x="4449252" y="831701"/>
              <a:ext cx="2909959" cy="307777"/>
              <a:chOff x="4449252" y="728669"/>
              <a:chExt cx="2909959" cy="307777"/>
            </a:xfrm>
          </p:grpSpPr>
          <p:cxnSp>
            <p:nvCxnSpPr>
              <p:cNvPr id="185" name="Straight Connector 184">
                <a:extLst>
                  <a:ext uri="{FF2B5EF4-FFF2-40B4-BE49-F238E27FC236}">
                    <a16:creationId xmlns:a16="http://schemas.microsoft.com/office/drawing/2014/main" id="{CC52A417-BF18-4AC6-BDE7-5165CEAD3F2F}"/>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87" name="Rectangle 186">
                <a:extLst>
                  <a:ext uri="{FF2B5EF4-FFF2-40B4-BE49-F238E27FC236}">
                    <a16:creationId xmlns:a16="http://schemas.microsoft.com/office/drawing/2014/main" id="{9212F08A-FC5D-4B2C-BB52-8699C3F59FA4}"/>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81" name="Rectangle 180">
              <a:extLst>
                <a:ext uri="{FF2B5EF4-FFF2-40B4-BE49-F238E27FC236}">
                  <a16:creationId xmlns:a16="http://schemas.microsoft.com/office/drawing/2014/main" id="{823FEABC-4A7C-4D8E-B15E-864EABBA7B19}"/>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82" name="Straight Connector 181">
              <a:extLst>
                <a:ext uri="{FF2B5EF4-FFF2-40B4-BE49-F238E27FC236}">
                  <a16:creationId xmlns:a16="http://schemas.microsoft.com/office/drawing/2014/main" id="{22B662B9-E92D-44C7-8D06-EEEC2D948C32}"/>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3D972B4D-DE72-498D-B1AC-8D9C16A53ACD}"/>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84" name="TextBox 183">
              <a:extLst>
                <a:ext uri="{FF2B5EF4-FFF2-40B4-BE49-F238E27FC236}">
                  <a16:creationId xmlns:a16="http://schemas.microsoft.com/office/drawing/2014/main" id="{19078C62-9CBE-42DA-AF28-4FF2752C6290}"/>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grpSp>
        <p:nvGrpSpPr>
          <p:cNvPr id="9" name="Group 8"/>
          <p:cNvGrpSpPr/>
          <p:nvPr/>
        </p:nvGrpSpPr>
        <p:grpSpPr>
          <a:xfrm>
            <a:off x="2182293" y="2630347"/>
            <a:ext cx="852581" cy="774163"/>
            <a:chOff x="3037041" y="3151188"/>
            <a:chExt cx="547534" cy="497173"/>
          </a:xfrm>
        </p:grpSpPr>
        <p:sp>
          <p:nvSpPr>
            <p:cNvPr id="8" name="Rectangle 7"/>
            <p:cNvSpPr/>
            <p:nvPr/>
          </p:nvSpPr>
          <p:spPr>
            <a:xfrm>
              <a:off x="3071812" y="3294971"/>
              <a:ext cx="426570" cy="1930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3"/>
            <p:cNvSpPr>
              <a:spLocks noChangeAspect="1" noChangeArrowheads="1" noTextEdit="1"/>
            </p:cNvSpPr>
            <p:nvPr/>
          </p:nvSpPr>
          <p:spPr bwMode="auto">
            <a:xfrm>
              <a:off x="3071813" y="3151188"/>
              <a:ext cx="51276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1" name="Picture 190"/>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blip>
            <a:stretch>
              <a:fillRect/>
            </a:stretch>
          </p:blipFill>
          <p:spPr>
            <a:xfrm>
              <a:off x="3037041" y="3200747"/>
              <a:ext cx="511976" cy="447614"/>
            </a:xfrm>
            <a:prstGeom prst="rect">
              <a:avLst/>
            </a:prstGeom>
          </p:spPr>
        </p:pic>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186" name="Isosceles Triangle 185"/>
          <p:cNvSpPr/>
          <p:nvPr/>
        </p:nvSpPr>
        <p:spPr>
          <a:xfrm rot="5400000">
            <a:off x="1866704" y="2919733"/>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 name="Picture 120"/>
          <p:cNvPicPr>
            <a:picLocks noChangeAspect="1"/>
          </p:cNvPicPr>
          <p:nvPr/>
        </p:nvPicPr>
        <p:blipFill>
          <a:blip r:embed="rId4">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123" name="Picture 122"/>
          <p:cNvPicPr>
            <a:picLocks noChangeAspect="1"/>
          </p:cNvPicPr>
          <p:nvPr/>
        </p:nvPicPr>
        <p:blipFill>
          <a:blip r:embed="rId5">
            <a:clrChange>
              <a:clrFrom>
                <a:srgbClr val="FFFFFF"/>
              </a:clrFrom>
              <a:clrTo>
                <a:srgbClr val="FFFFFF">
                  <a:alpha val="0"/>
                </a:srgbClr>
              </a:clrTo>
            </a:clrChange>
          </a:blip>
          <a:stretch>
            <a:fillRect/>
          </a:stretch>
        </p:blipFill>
        <p:spPr>
          <a:xfrm>
            <a:off x="2236825" y="4881910"/>
            <a:ext cx="662858" cy="662858"/>
          </a:xfrm>
          <a:prstGeom prst="rect">
            <a:avLst/>
          </a:prstGeom>
        </p:spPr>
      </p:pic>
      <p:pic>
        <p:nvPicPr>
          <p:cNvPr id="124" name="Picture 123"/>
          <p:cNvPicPr>
            <a:picLocks noChangeAspect="1"/>
          </p:cNvPicPr>
          <p:nvPr/>
        </p:nvPicPr>
        <p:blipFill>
          <a:blip r:embed="rId6">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126" name="Picture 125"/>
          <p:cNvPicPr>
            <a:picLocks noChangeAspect="1"/>
          </p:cNvPicPr>
          <p:nvPr/>
        </p:nvPicPr>
        <p:blipFill>
          <a:blip r:embed="rId7">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127" name="Picture 126"/>
          <p:cNvPicPr>
            <a:picLocks noChangeAspect="1"/>
          </p:cNvPicPr>
          <p:nvPr/>
        </p:nvPicPr>
        <p:blipFill>
          <a:blip r:embed="rId8">
            <a:clrChange>
              <a:clrFrom>
                <a:srgbClr val="FFFFFF"/>
              </a:clrFrom>
              <a:clrTo>
                <a:srgbClr val="FFFFFF">
                  <a:alpha val="0"/>
                </a:srgbClr>
              </a:clrTo>
            </a:clrChange>
          </a:blip>
          <a:stretch>
            <a:fillRect/>
          </a:stretch>
        </p:blipFill>
        <p:spPr>
          <a:xfrm>
            <a:off x="2382776" y="2218454"/>
            <a:ext cx="370956" cy="475681"/>
          </a:xfrm>
          <a:prstGeom prst="rect">
            <a:avLst/>
          </a:prstGeom>
        </p:spPr>
      </p:pic>
      <p:pic>
        <p:nvPicPr>
          <p:cNvPr id="117" name="Picture 116"/>
          <p:cNvPicPr>
            <a:picLocks noChangeAspect="1"/>
          </p:cNvPicPr>
          <p:nvPr/>
        </p:nvPicPr>
        <p:blipFill>
          <a:blip r:embed="rId9">
            <a:clrChange>
              <a:clrFrom>
                <a:srgbClr val="FFFFFF"/>
              </a:clrFrom>
              <a:clrTo>
                <a:srgbClr val="FFFFFF">
                  <a:alpha val="0"/>
                </a:srgbClr>
              </a:clrTo>
            </a:clrChange>
          </a:blip>
          <a:stretch>
            <a:fillRect/>
          </a:stretch>
        </p:blipFill>
        <p:spPr>
          <a:xfrm>
            <a:off x="2271223" y="3845005"/>
            <a:ext cx="570911" cy="380608"/>
          </a:xfrm>
          <a:prstGeom prst="rect">
            <a:avLst/>
          </a:prstGeom>
        </p:spPr>
      </p:pic>
      <p:grpSp>
        <p:nvGrpSpPr>
          <p:cNvPr id="118" name="Group 117"/>
          <p:cNvGrpSpPr/>
          <p:nvPr/>
        </p:nvGrpSpPr>
        <p:grpSpPr>
          <a:xfrm>
            <a:off x="2224633" y="3300514"/>
            <a:ext cx="700303" cy="633573"/>
            <a:chOff x="3200190" y="4649416"/>
            <a:chExt cx="700303" cy="633573"/>
          </a:xfrm>
        </p:grpSpPr>
        <p:sp>
          <p:nvSpPr>
            <p:cNvPr id="119" name="Rounded Rectangle 118"/>
            <p:cNvSpPr/>
            <p:nvPr/>
          </p:nvSpPr>
          <p:spPr>
            <a:xfrm>
              <a:off x="3298984" y="4797020"/>
              <a:ext cx="512108" cy="294473"/>
            </a:xfrm>
            <a:prstGeom prst="roundRect">
              <a:avLst>
                <a:gd name="adj" fmla="val 461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p:cNvPicPr>
              <a:picLocks noChangeAspect="1"/>
            </p:cNvPicPr>
            <p:nvPr/>
          </p:nvPicPr>
          <p:blipFill>
            <a:blip r:embed="rId10">
              <a:clrChange>
                <a:clrFrom>
                  <a:srgbClr val="FFFFFF"/>
                </a:clrFrom>
                <a:clrTo>
                  <a:srgbClr val="FFFFFF">
                    <a:alpha val="0"/>
                  </a:srgbClr>
                </a:clrTo>
              </a:clrChange>
            </a:blip>
            <a:stretch>
              <a:fillRect/>
            </a:stretch>
          </p:blipFill>
          <p:spPr>
            <a:xfrm>
              <a:off x="3200190" y="4649416"/>
              <a:ext cx="700303" cy="633573"/>
            </a:xfrm>
            <a:prstGeom prst="rect">
              <a:avLst/>
            </a:prstGeom>
          </p:spPr>
        </p:pic>
      </p:grpSp>
      <p:grpSp>
        <p:nvGrpSpPr>
          <p:cNvPr id="132" name="Group 131"/>
          <p:cNvGrpSpPr/>
          <p:nvPr/>
        </p:nvGrpSpPr>
        <p:grpSpPr>
          <a:xfrm>
            <a:off x="2213288" y="3291838"/>
            <a:ext cx="709933" cy="642286"/>
            <a:chOff x="2213288" y="4380684"/>
            <a:chExt cx="709933" cy="642286"/>
          </a:xfrm>
        </p:grpSpPr>
        <p:sp>
          <p:nvSpPr>
            <p:cNvPr id="145" name="Rounded Rectangle 144"/>
            <p:cNvSpPr/>
            <p:nvPr/>
          </p:nvSpPr>
          <p:spPr>
            <a:xfrm>
              <a:off x="2312763" y="4530224"/>
              <a:ext cx="510448" cy="306327"/>
            </a:xfrm>
            <a:prstGeom prst="roundRect">
              <a:avLst>
                <a:gd name="adj" fmla="val 5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145"/>
            <p:cNvPicPr>
              <a:picLocks noChangeAspect="1"/>
            </p:cNvPicPr>
            <p:nvPr/>
          </p:nvPicPr>
          <p:blipFill>
            <a:blip r:embed="rId10">
              <a:clrChange>
                <a:clrFrom>
                  <a:srgbClr val="FFFFFF"/>
                </a:clrFrom>
                <a:clrTo>
                  <a:srgbClr val="FFFFFF">
                    <a:alpha val="0"/>
                  </a:srgbClr>
                </a:clrTo>
              </a:clrChange>
            </a:blip>
            <a:stretch>
              <a:fillRect/>
            </a:stretch>
          </p:blipFill>
          <p:spPr>
            <a:xfrm>
              <a:off x="2213288" y="4380684"/>
              <a:ext cx="709933" cy="642286"/>
            </a:xfrm>
            <a:prstGeom prst="rect">
              <a:avLst/>
            </a:prstGeom>
          </p:spPr>
        </p:pic>
      </p:grpSp>
      <p:pic>
        <p:nvPicPr>
          <p:cNvPr id="214" name="Picture 2" descr="https://d30y9cdsu7xlg0.cloudfront.net/png/504796-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https://d30y9cdsu7xlg0.cloudfront.net/png/967561-200.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02" name="Group 4"/>
          <p:cNvGrpSpPr>
            <a:grpSpLocks noChangeAspect="1"/>
          </p:cNvGrpSpPr>
          <p:nvPr/>
        </p:nvGrpSpPr>
        <p:grpSpPr bwMode="auto">
          <a:xfrm>
            <a:off x="2159239" y="2693608"/>
            <a:ext cx="798513" cy="698499"/>
            <a:chOff x="235" y="1881"/>
            <a:chExt cx="503" cy="440"/>
          </a:xfrm>
        </p:grpSpPr>
        <p:sp>
          <p:nvSpPr>
            <p:cNvPr id="148"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grpSp>
        <p:nvGrpSpPr>
          <p:cNvPr id="2" name="Group 1">
            <a:extLst>
              <a:ext uri="{FF2B5EF4-FFF2-40B4-BE49-F238E27FC236}">
                <a16:creationId xmlns:a16="http://schemas.microsoft.com/office/drawing/2014/main" id="{8C4B879A-34FD-44C8-970B-DD6F6BA8D491}"/>
              </a:ext>
            </a:extLst>
          </p:cNvPr>
          <p:cNvGrpSpPr/>
          <p:nvPr/>
        </p:nvGrpSpPr>
        <p:grpSpPr>
          <a:xfrm>
            <a:off x="4305919" y="4531967"/>
            <a:ext cx="7334736" cy="1705129"/>
            <a:chOff x="4305919" y="4531967"/>
            <a:chExt cx="7334736" cy="1705129"/>
          </a:xfrm>
        </p:grpSpPr>
        <p:sp>
          <p:nvSpPr>
            <p:cNvPr id="152" name="TextBox 151"/>
            <p:cNvSpPr txBox="1"/>
            <p:nvPr/>
          </p:nvSpPr>
          <p:spPr>
            <a:xfrm>
              <a:off x="9147636" y="4533157"/>
              <a:ext cx="1047082" cy="338554"/>
            </a:xfrm>
            <a:prstGeom prst="rect">
              <a:avLst/>
            </a:prstGeom>
            <a:noFill/>
          </p:spPr>
          <p:txBody>
            <a:bodyPr wrap="none" rtlCol="0">
              <a:spAutoFit/>
            </a:bodyPr>
            <a:lstStyle/>
            <a:p>
              <a:pPr algn="r"/>
              <a:r>
                <a:rPr lang="en-US" sz="1600" dirty="0">
                  <a:solidFill>
                    <a:srgbClr val="C00000"/>
                  </a:solidFill>
                  <a:latin typeface="Century Gothic" panose="020B0502020202020204" pitchFamily="34" charset="0"/>
                </a:rPr>
                <a:t>25%/33%</a:t>
              </a:r>
            </a:p>
          </p:txBody>
        </p:sp>
        <p:sp>
          <p:nvSpPr>
            <p:cNvPr id="153" name="TextBox 152"/>
            <p:cNvSpPr txBox="1"/>
            <p:nvPr/>
          </p:nvSpPr>
          <p:spPr>
            <a:xfrm>
              <a:off x="10208853" y="4531967"/>
              <a:ext cx="1431802" cy="338554"/>
            </a:xfrm>
            <a:prstGeom prst="rect">
              <a:avLst/>
            </a:prstGeom>
            <a:noFill/>
          </p:spPr>
          <p:txBody>
            <a:bodyPr wrap="none" rtlCol="0">
              <a:spAutoFit/>
            </a:bodyPr>
            <a:lstStyle/>
            <a:p>
              <a:r>
                <a:rPr lang="en-US" sz="1600" dirty="0">
                  <a:solidFill>
                    <a:srgbClr val="C00000"/>
                  </a:solidFill>
                  <a:latin typeface="Century Gothic" panose="020B0502020202020204" pitchFamily="34" charset="0"/>
                </a:rPr>
                <a:t>Four Screens</a:t>
              </a:r>
            </a:p>
          </p:txBody>
        </p:sp>
        <p:sp>
          <p:nvSpPr>
            <p:cNvPr id="175" name="Rectangle 174"/>
            <p:cNvSpPr/>
            <p:nvPr/>
          </p:nvSpPr>
          <p:spPr>
            <a:xfrm>
              <a:off x="8712362" y="4659498"/>
              <a:ext cx="234115" cy="64437"/>
            </a:xfrm>
            <a:prstGeom prst="rect">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36" name="Straight Connector 135"/>
            <p:cNvCxnSpPr/>
            <p:nvPr/>
          </p:nvCxnSpPr>
          <p:spPr>
            <a:xfrm>
              <a:off x="7231038" y="5141597"/>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305919" y="6237096"/>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039393" y="5951099"/>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764617" y="5801947"/>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497213" y="5592528"/>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8C0F4E77-D30F-4E80-9CAA-F7E3C0A5039A}"/>
                </a:ext>
              </a:extLst>
            </p:cNvPr>
            <p:cNvCxnSpPr/>
            <p:nvPr/>
          </p:nvCxnSpPr>
          <p:spPr>
            <a:xfrm>
              <a:off x="7960650" y="5095877"/>
              <a:ext cx="24709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72" name="TextBox 71">
            <a:extLst>
              <a:ext uri="{FF2B5EF4-FFF2-40B4-BE49-F238E27FC236}">
                <a16:creationId xmlns:a16="http://schemas.microsoft.com/office/drawing/2014/main" id="{B3DD4A47-ECAA-43A8-9554-D2C0A6CA5E0F}"/>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220" name="TextBox 219">
            <a:extLst>
              <a:ext uri="{FF2B5EF4-FFF2-40B4-BE49-F238E27FC236}">
                <a16:creationId xmlns:a16="http://schemas.microsoft.com/office/drawing/2014/main" id="{C75A035C-F886-4B13-90F2-DCCF1FB3CD1E}"/>
              </a:ext>
            </a:extLst>
          </p:cNvPr>
          <p:cNvSpPr txBox="1"/>
          <p:nvPr/>
        </p:nvSpPr>
        <p:spPr>
          <a:xfrm>
            <a:off x="9091029" y="4800806"/>
            <a:ext cx="1093569" cy="338554"/>
          </a:xfrm>
          <a:prstGeom prst="rect">
            <a:avLst/>
          </a:prstGeom>
          <a:noFill/>
        </p:spPr>
        <p:txBody>
          <a:bodyPr wrap="none" rtlCol="0">
            <a:spAutoFit/>
          </a:bodyPr>
          <a:lstStyle/>
          <a:p>
            <a:pPr algn="r"/>
            <a:r>
              <a:rPr lang="en-US" sz="1600" b="1" dirty="0">
                <a:latin typeface="Century Gothic" panose="020B0502020202020204" pitchFamily="34" charset="0"/>
              </a:rPr>
              <a:t>33%/35%</a:t>
            </a:r>
          </a:p>
        </p:txBody>
      </p:sp>
      <p:sp>
        <p:nvSpPr>
          <p:cNvPr id="222" name="TextBox 221">
            <a:extLst>
              <a:ext uri="{FF2B5EF4-FFF2-40B4-BE49-F238E27FC236}">
                <a16:creationId xmlns:a16="http://schemas.microsoft.com/office/drawing/2014/main" id="{FDAEE02A-4096-4C97-B2AB-D5D47EF8EB58}"/>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23" name="TextBox 222">
            <a:extLst>
              <a:ext uri="{FF2B5EF4-FFF2-40B4-BE49-F238E27FC236}">
                <a16:creationId xmlns:a16="http://schemas.microsoft.com/office/drawing/2014/main" id="{62588835-A54D-4FDB-91CD-20BB871894D3}"/>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224" name="Rectangle 223">
            <a:extLst>
              <a:ext uri="{FF2B5EF4-FFF2-40B4-BE49-F238E27FC236}">
                <a16:creationId xmlns:a16="http://schemas.microsoft.com/office/drawing/2014/main" id="{BDA9B34B-D811-4F8A-9ACD-E9CD2474F353}"/>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spTree>
    <p:extLst>
      <p:ext uri="{BB962C8B-B14F-4D97-AF65-F5344CB8AC3E}">
        <p14:creationId xmlns:p14="http://schemas.microsoft.com/office/powerpoint/2010/main" val="2747393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4.44444E-6 L 3.54167E-6 0.08518 " pathEditMode="relative" rAng="0" ptsTypes="AA" p14:bounceEnd="36000">
                                          <p:cBhvr>
                                            <p:cTn id="6" dur="500" fill="hold"/>
                                            <p:tgtEl>
                                              <p:spTgt spid="186"/>
                                            </p:tgtEl>
                                            <p:attrNameLst>
                                              <p:attrName>ppt_x</p:attrName>
                                              <p:attrName>ppt_y</p:attrName>
                                            </p:attrNameLst>
                                          </p:cBhvr>
                                          <p:rCtr x="0" y="4259"/>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2000"/>
                                            <p:tgtEl>
                                              <p:spTgt spid="132"/>
                                            </p:tgtEl>
                                          </p:cBhvr>
                                        </p:animEffect>
                                        <p:set>
                                          <p:cBhvr>
                                            <p:cTn id="10" dur="1" fill="hold">
                                              <p:stCondLst>
                                                <p:cond delay="1999"/>
                                              </p:stCondLst>
                                            </p:cTn>
                                            <p:tgtEl>
                                              <p:spTgt spid="132"/>
                                            </p:tgtEl>
                                            <p:attrNameLst>
                                              <p:attrName>style.visibility</p:attrName>
                                            </p:attrNameLst>
                                          </p:cBhvr>
                                          <p:to>
                                            <p:strVal val="hidden"/>
                                          </p:to>
                                        </p:set>
                                      </p:childTnLst>
                                    </p:cTn>
                                  </p:par>
                                </p:childTnLst>
                              </p:cTn>
                            </p:par>
                            <p:par>
                              <p:cTn id="11" fill="hold">
                                <p:stCondLst>
                                  <p:cond delay="2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4500"/>
                                </p:stCondLst>
                                <p:childTnLst>
                                  <p:par>
                                    <p:cTn id="16" presetID="10" presetClass="entr" presetSubtype="0" fill="hold" grpId="0" nodeType="afterEffect">
                                      <p:stCondLst>
                                        <p:cond delay="0"/>
                                      </p:stCondLst>
                                      <p:childTnLst>
                                        <p:set>
                                          <p:cBhvr>
                                            <p:cTn id="17" dur="1" fill="hold">
                                              <p:stCondLst>
                                                <p:cond delay="0"/>
                                              </p:stCondLst>
                                            </p:cTn>
                                            <p:tgtEl>
                                              <p:spTgt spid="220"/>
                                            </p:tgtEl>
                                            <p:attrNameLst>
                                              <p:attrName>style.visibility</p:attrName>
                                            </p:attrNameLst>
                                          </p:cBhvr>
                                          <p:to>
                                            <p:strVal val="visible"/>
                                          </p:to>
                                        </p:set>
                                        <p:animEffect transition="in" filter="fade">
                                          <p:cBhvr>
                                            <p:cTn id="18"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2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4.44444E-6 L 3.54167E-6 0.08518 " pathEditMode="relative" rAng="0" ptsTypes="AA">
                                          <p:cBhvr>
                                            <p:cTn id="6" dur="500" fill="hold"/>
                                            <p:tgtEl>
                                              <p:spTgt spid="186"/>
                                            </p:tgtEl>
                                            <p:attrNameLst>
                                              <p:attrName>ppt_x</p:attrName>
                                              <p:attrName>ppt_y</p:attrName>
                                            </p:attrNameLst>
                                          </p:cBhvr>
                                          <p:rCtr x="0" y="4259"/>
                                        </p:animMotion>
                                      </p:childTnLst>
                                    </p:cTn>
                                  </p:par>
                                </p:childTnLst>
                              </p:cTn>
                            </p:par>
                            <p:par>
                              <p:cTn id="7" fill="hold">
                                <p:stCondLst>
                                  <p:cond delay="500"/>
                                </p:stCondLst>
                                <p:childTnLst>
                                  <p:par>
                                    <p:cTn id="8" presetID="10" presetClass="exit" presetSubtype="0" fill="hold" nodeType="afterEffect">
                                      <p:stCondLst>
                                        <p:cond delay="0"/>
                                      </p:stCondLst>
                                      <p:childTnLst>
                                        <p:animEffect transition="out" filter="fade">
                                          <p:cBhvr>
                                            <p:cTn id="9" dur="2000"/>
                                            <p:tgtEl>
                                              <p:spTgt spid="132"/>
                                            </p:tgtEl>
                                          </p:cBhvr>
                                        </p:animEffect>
                                        <p:set>
                                          <p:cBhvr>
                                            <p:cTn id="10" dur="1" fill="hold">
                                              <p:stCondLst>
                                                <p:cond delay="1999"/>
                                              </p:stCondLst>
                                            </p:cTn>
                                            <p:tgtEl>
                                              <p:spTgt spid="132"/>
                                            </p:tgtEl>
                                            <p:attrNameLst>
                                              <p:attrName>style.visibility</p:attrName>
                                            </p:attrNameLst>
                                          </p:cBhvr>
                                          <p:to>
                                            <p:strVal val="hidden"/>
                                          </p:to>
                                        </p:set>
                                      </p:childTnLst>
                                    </p:cTn>
                                  </p:par>
                                </p:childTnLst>
                              </p:cTn>
                            </p:par>
                            <p:par>
                              <p:cTn id="11" fill="hold">
                                <p:stCondLst>
                                  <p:cond delay="2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4500"/>
                                </p:stCondLst>
                                <p:childTnLst>
                                  <p:par>
                                    <p:cTn id="16" presetID="10" presetClass="entr" presetSubtype="0" fill="hold" grpId="0" nodeType="afterEffect">
                                      <p:stCondLst>
                                        <p:cond delay="0"/>
                                      </p:stCondLst>
                                      <p:childTnLst>
                                        <p:set>
                                          <p:cBhvr>
                                            <p:cTn id="17" dur="1" fill="hold">
                                              <p:stCondLst>
                                                <p:cond delay="0"/>
                                              </p:stCondLst>
                                            </p:cTn>
                                            <p:tgtEl>
                                              <p:spTgt spid="220"/>
                                            </p:tgtEl>
                                            <p:attrNameLst>
                                              <p:attrName>style.visibility</p:attrName>
                                            </p:attrNameLst>
                                          </p:cBhvr>
                                          <p:to>
                                            <p:strVal val="visible"/>
                                          </p:to>
                                        </p:set>
                                        <p:animEffect transition="in" filter="fade">
                                          <p:cBhvr>
                                            <p:cTn id="18" dur="5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220" grpId="0"/>
        </p:bld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a:extLst>
              <a:ext uri="{FF2B5EF4-FFF2-40B4-BE49-F238E27FC236}">
                <a16:creationId xmlns:a16="http://schemas.microsoft.com/office/drawing/2014/main" id="{30A6C878-5860-4C3F-B86F-6DE0269B0194}"/>
              </a:ext>
            </a:extLst>
          </p:cNvPr>
          <p:cNvGrpSpPr/>
          <p:nvPr/>
        </p:nvGrpSpPr>
        <p:grpSpPr>
          <a:xfrm>
            <a:off x="4150885" y="831701"/>
            <a:ext cx="5081728" cy="5914991"/>
            <a:chOff x="4150885" y="831701"/>
            <a:chExt cx="5081728" cy="5914991"/>
          </a:xfrm>
        </p:grpSpPr>
        <p:grpSp>
          <p:nvGrpSpPr>
            <p:cNvPr id="136" name="Group 135">
              <a:extLst>
                <a:ext uri="{FF2B5EF4-FFF2-40B4-BE49-F238E27FC236}">
                  <a16:creationId xmlns:a16="http://schemas.microsoft.com/office/drawing/2014/main" id="{57CD5D65-09A8-460C-9803-EF314297A1E1}"/>
                </a:ext>
              </a:extLst>
            </p:cNvPr>
            <p:cNvGrpSpPr/>
            <p:nvPr/>
          </p:nvGrpSpPr>
          <p:grpSpPr>
            <a:xfrm>
              <a:off x="4252560" y="1150626"/>
              <a:ext cx="3106651" cy="5281217"/>
              <a:chOff x="2129804" y="3963902"/>
              <a:chExt cx="9545868" cy="2586087"/>
            </a:xfrm>
          </p:grpSpPr>
          <p:cxnSp>
            <p:nvCxnSpPr>
              <p:cNvPr id="197" name="Straight Connector 196">
                <a:extLst>
                  <a:ext uri="{FF2B5EF4-FFF2-40B4-BE49-F238E27FC236}">
                    <a16:creationId xmlns:a16="http://schemas.microsoft.com/office/drawing/2014/main" id="{E347F0D7-4F87-4C58-89D2-276ABF9B32AA}"/>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AB16C36A-0BB0-49D5-B7C7-6C6EB754ACAA}"/>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FEAEACCB-A062-4009-A50A-7B2607575260}"/>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C9E555A9-741B-44F5-AB8D-24E42FFB2B38}"/>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232251A6-48C2-43F1-B8D6-3208DCC352B6}"/>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05E35511-4BCA-4D1E-8EFA-EEB83255E0B9}"/>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74AB508E-B9B9-46E5-B1DE-DCE1B1C54031}"/>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17B57EBC-E464-4042-8E99-82979140F34D}"/>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D524BEF-6856-464F-A568-EF920EA4CFDE}"/>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A39BE6CB-B9AD-443B-A9C1-7C32556A8FE3}"/>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08B20F0-8A53-4179-A783-659D6739A9DF}"/>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38">
              <a:extLst>
                <a:ext uri="{FF2B5EF4-FFF2-40B4-BE49-F238E27FC236}">
                  <a16:creationId xmlns:a16="http://schemas.microsoft.com/office/drawing/2014/main" id="{EE0134F0-F146-407B-A407-E6E2B2C1DD4E}"/>
                </a:ext>
              </a:extLst>
            </p:cNvPr>
            <p:cNvGrpSpPr/>
            <p:nvPr/>
          </p:nvGrpSpPr>
          <p:grpSpPr>
            <a:xfrm>
              <a:off x="4445103" y="1137090"/>
              <a:ext cx="4376379" cy="5305907"/>
              <a:chOff x="4551137" y="1401250"/>
              <a:chExt cx="5424015" cy="5305907"/>
            </a:xfrm>
          </p:grpSpPr>
          <p:cxnSp>
            <p:nvCxnSpPr>
              <p:cNvPr id="157" name="Straight Connector 156">
                <a:extLst>
                  <a:ext uri="{FF2B5EF4-FFF2-40B4-BE49-F238E27FC236}">
                    <a16:creationId xmlns:a16="http://schemas.microsoft.com/office/drawing/2014/main" id="{A2294015-6B9A-45E5-8354-B4F1866BA95F}"/>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21DE2EFE-51D8-4980-B610-4A733AB430B5}"/>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555FE094-0324-46C8-AE5C-CB821B76207A}"/>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25CAB700-AC4C-4922-97A0-36DA0E06D546}"/>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B090F84-5C45-4549-8608-1CD56E802BE2}"/>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A733C42F-9C4F-4807-BFED-4A2E9E734B7C}"/>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16381DF3-6836-4E10-ADBD-BE46D54A2D08}"/>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49894626-EC10-41BA-A415-BF76C2A46533}"/>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4" name="TextBox 143">
              <a:extLst>
                <a:ext uri="{FF2B5EF4-FFF2-40B4-BE49-F238E27FC236}">
                  <a16:creationId xmlns:a16="http://schemas.microsoft.com/office/drawing/2014/main" id="{3B2B5311-4531-4069-94E9-947591B95C80}"/>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45" name="TextBox 144">
              <a:extLst>
                <a:ext uri="{FF2B5EF4-FFF2-40B4-BE49-F238E27FC236}">
                  <a16:creationId xmlns:a16="http://schemas.microsoft.com/office/drawing/2014/main" id="{5E71D3F8-EF68-41D8-9736-1E2BA2A3B829}"/>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46" name="TextBox 145">
              <a:extLst>
                <a:ext uri="{FF2B5EF4-FFF2-40B4-BE49-F238E27FC236}">
                  <a16:creationId xmlns:a16="http://schemas.microsoft.com/office/drawing/2014/main" id="{1ECE7BF2-E01A-4A34-8CB7-26428F2E2852}"/>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47" name="TextBox 146">
              <a:extLst>
                <a:ext uri="{FF2B5EF4-FFF2-40B4-BE49-F238E27FC236}">
                  <a16:creationId xmlns:a16="http://schemas.microsoft.com/office/drawing/2014/main" id="{ACB2C6DF-24C2-44DC-93FB-19B1149909F4}"/>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48" name="Rectangle 147">
              <a:extLst>
                <a:ext uri="{FF2B5EF4-FFF2-40B4-BE49-F238E27FC236}">
                  <a16:creationId xmlns:a16="http://schemas.microsoft.com/office/drawing/2014/main" id="{F7C774BE-7DC1-4B57-A482-0BED70CCBBF4}"/>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50" name="Group 149">
              <a:extLst>
                <a:ext uri="{FF2B5EF4-FFF2-40B4-BE49-F238E27FC236}">
                  <a16:creationId xmlns:a16="http://schemas.microsoft.com/office/drawing/2014/main" id="{4FA9A902-6072-4C9E-A08F-EEAF060B478D}"/>
                </a:ext>
              </a:extLst>
            </p:cNvPr>
            <p:cNvGrpSpPr/>
            <p:nvPr/>
          </p:nvGrpSpPr>
          <p:grpSpPr>
            <a:xfrm>
              <a:off x="4449252" y="831701"/>
              <a:ext cx="2909959" cy="307777"/>
              <a:chOff x="4449252" y="728669"/>
              <a:chExt cx="2909959" cy="307777"/>
            </a:xfrm>
          </p:grpSpPr>
          <p:cxnSp>
            <p:nvCxnSpPr>
              <p:cNvPr id="155" name="Straight Connector 154">
                <a:extLst>
                  <a:ext uri="{FF2B5EF4-FFF2-40B4-BE49-F238E27FC236}">
                    <a16:creationId xmlns:a16="http://schemas.microsoft.com/office/drawing/2014/main" id="{8927B3E0-8AAD-4AED-A12E-D4DE8F2350E1}"/>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56" name="Rectangle 155">
                <a:extLst>
                  <a:ext uri="{FF2B5EF4-FFF2-40B4-BE49-F238E27FC236}">
                    <a16:creationId xmlns:a16="http://schemas.microsoft.com/office/drawing/2014/main" id="{045F9D0C-94AA-4EB0-88DF-93BF5907A3CC}"/>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51" name="Rectangle 150">
              <a:extLst>
                <a:ext uri="{FF2B5EF4-FFF2-40B4-BE49-F238E27FC236}">
                  <a16:creationId xmlns:a16="http://schemas.microsoft.com/office/drawing/2014/main" id="{E20E9834-41B6-45FE-B2A4-6F394919AEB7}"/>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52" name="Straight Connector 151">
              <a:extLst>
                <a:ext uri="{FF2B5EF4-FFF2-40B4-BE49-F238E27FC236}">
                  <a16:creationId xmlns:a16="http://schemas.microsoft.com/office/drawing/2014/main" id="{66F3CD57-5C33-4BEB-B7A2-E475C7D530AB}"/>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598C0433-C537-467E-B635-E4EF7EA06533}"/>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54" name="TextBox 153">
              <a:extLst>
                <a:ext uri="{FF2B5EF4-FFF2-40B4-BE49-F238E27FC236}">
                  <a16:creationId xmlns:a16="http://schemas.microsoft.com/office/drawing/2014/main" id="{AD27C876-90BD-47D9-82DC-3CF5FBCF08D1}"/>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74" name="Picture 173"/>
          <p:cNvPicPr>
            <a:picLocks noChangeAspect="1"/>
          </p:cNvPicPr>
          <p:nvPr/>
        </p:nvPicPr>
        <p:blipFill>
          <a:blip r:embed="rId3">
            <a:clrChange>
              <a:clrFrom>
                <a:srgbClr val="FFFFFF"/>
              </a:clrFrom>
              <a:clrTo>
                <a:srgbClr val="FFFFFF">
                  <a:alpha val="0"/>
                </a:srgbClr>
              </a:clrTo>
            </a:clrChange>
          </a:blip>
          <a:stretch>
            <a:fillRect/>
          </a:stretch>
        </p:blipFill>
        <p:spPr>
          <a:xfrm>
            <a:off x="2236825" y="3833883"/>
            <a:ext cx="601584" cy="401057"/>
          </a:xfrm>
          <a:prstGeom prst="rect">
            <a:avLst/>
          </a:prstGeom>
        </p:spPr>
      </p:pic>
      <p:sp>
        <p:nvSpPr>
          <p:cNvPr id="186" name="Isosceles Triangle 185"/>
          <p:cNvSpPr/>
          <p:nvPr/>
        </p:nvSpPr>
        <p:spPr>
          <a:xfrm rot="5400000">
            <a:off x="1866704" y="3505509"/>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238197" y="3832957"/>
            <a:ext cx="601584" cy="401057"/>
            <a:chOff x="3284130" y="2427382"/>
            <a:chExt cx="379447" cy="252965"/>
          </a:xfrm>
        </p:grpSpPr>
        <p:sp>
          <p:nvSpPr>
            <p:cNvPr id="3" name="Rectangle 2"/>
            <p:cNvSpPr/>
            <p:nvPr/>
          </p:nvSpPr>
          <p:spPr>
            <a:xfrm>
              <a:off x="3378806" y="2491740"/>
              <a:ext cx="189724" cy="9040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2" name="Picture 191"/>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3284130" y="2427382"/>
              <a:ext cx="379447" cy="252965"/>
            </a:xfrm>
            <a:prstGeom prst="rect">
              <a:avLst/>
            </a:prstGeom>
          </p:spPr>
        </p:pic>
      </p:grpSp>
      <p:pic>
        <p:nvPicPr>
          <p:cNvPr id="115" name="Picture 114"/>
          <p:cNvPicPr>
            <a:picLocks noChangeAspect="1"/>
          </p:cNvPicPr>
          <p:nvPr/>
        </p:nvPicPr>
        <p:blipFill>
          <a:blip r:embed="rId4">
            <a:clrChange>
              <a:clrFrom>
                <a:srgbClr val="FFFFFF"/>
              </a:clrFrom>
              <a:clrTo>
                <a:srgbClr val="FFFFFF">
                  <a:alpha val="0"/>
                </a:srgbClr>
              </a:clrTo>
            </a:clrChange>
          </a:blip>
          <a:stretch>
            <a:fillRect/>
          </a:stretch>
        </p:blipFill>
        <p:spPr>
          <a:xfrm>
            <a:off x="2400391" y="4309218"/>
            <a:ext cx="335727" cy="535617"/>
          </a:xfrm>
          <a:prstGeom prst="rect">
            <a:avLst/>
          </a:prstGeom>
        </p:spPr>
      </p:pic>
      <p:pic>
        <p:nvPicPr>
          <p:cNvPr id="117" name="Picture 116"/>
          <p:cNvPicPr>
            <a:picLocks noChangeAspect="1"/>
          </p:cNvPicPr>
          <p:nvPr/>
        </p:nvPicPr>
        <p:blipFill>
          <a:blip r:embed="rId5">
            <a:clrChange>
              <a:clrFrom>
                <a:srgbClr val="FFFFFF"/>
              </a:clrFrom>
              <a:clrTo>
                <a:srgbClr val="FFFFFF">
                  <a:alpha val="0"/>
                </a:srgbClr>
              </a:clrTo>
            </a:clrChange>
          </a:blip>
          <a:stretch>
            <a:fillRect/>
          </a:stretch>
        </p:blipFill>
        <p:spPr>
          <a:xfrm>
            <a:off x="2236825" y="4888344"/>
            <a:ext cx="662858" cy="662858"/>
          </a:xfrm>
          <a:prstGeom prst="rect">
            <a:avLst/>
          </a:prstGeom>
        </p:spPr>
      </p:pic>
      <p:pic>
        <p:nvPicPr>
          <p:cNvPr id="118" name="Picture 117"/>
          <p:cNvPicPr>
            <a:picLocks noChangeAspect="1"/>
          </p:cNvPicPr>
          <p:nvPr/>
        </p:nvPicPr>
        <p:blipFill>
          <a:blip r:embed="rId6">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120" name="Picture 119"/>
          <p:cNvPicPr>
            <a:picLocks noChangeAspect="1"/>
          </p:cNvPicPr>
          <p:nvPr/>
        </p:nvPicPr>
        <p:blipFill>
          <a:blip r:embed="rId7">
            <a:clrChange>
              <a:clrFrom>
                <a:srgbClr val="FFFFFF"/>
              </a:clrFrom>
              <a:clrTo>
                <a:srgbClr val="FFFFFF">
                  <a:alpha val="0"/>
                </a:srgbClr>
              </a:clrTo>
            </a:clrChange>
          </a:blip>
          <a:stretch>
            <a:fillRect/>
          </a:stretch>
        </p:blipFill>
        <p:spPr>
          <a:xfrm>
            <a:off x="2454066" y="1674792"/>
            <a:ext cx="228377" cy="428995"/>
          </a:xfrm>
          <a:prstGeom prst="rect">
            <a:avLst/>
          </a:prstGeom>
        </p:spPr>
      </p:pic>
      <p:pic>
        <p:nvPicPr>
          <p:cNvPr id="111" name="Picture 110"/>
          <p:cNvPicPr>
            <a:picLocks noChangeAspect="1"/>
          </p:cNvPicPr>
          <p:nvPr/>
        </p:nvPicPr>
        <p:blipFill>
          <a:blip r:embed="rId8">
            <a:clrChange>
              <a:clrFrom>
                <a:srgbClr val="FFFFFF"/>
              </a:clrFrom>
              <a:clrTo>
                <a:srgbClr val="FFFFFF">
                  <a:alpha val="0"/>
                </a:srgbClr>
              </a:clrTo>
            </a:clrChange>
          </a:blip>
          <a:stretch>
            <a:fillRect/>
          </a:stretch>
        </p:blipFill>
        <p:spPr>
          <a:xfrm>
            <a:off x="2213288" y="3290922"/>
            <a:ext cx="709933" cy="642286"/>
          </a:xfrm>
          <a:prstGeom prst="rect">
            <a:avLst/>
          </a:prstGeom>
        </p:spPr>
      </p:pic>
      <p:pic>
        <p:nvPicPr>
          <p:cNvPr id="113" name="Picture 112"/>
          <p:cNvPicPr>
            <a:picLocks noChangeAspect="1"/>
          </p:cNvPicPr>
          <p:nvPr/>
        </p:nvPicPr>
        <p:blipFill>
          <a:blip r:embed="rId9">
            <a:clrChange>
              <a:clrFrom>
                <a:srgbClr val="FFFFFF"/>
              </a:clrFrom>
              <a:clrTo>
                <a:srgbClr val="FFFFFF">
                  <a:alpha val="0"/>
                </a:srgbClr>
              </a:clrTo>
            </a:clrChange>
          </a:blip>
          <a:stretch>
            <a:fillRect/>
          </a:stretch>
        </p:blipFill>
        <p:spPr>
          <a:xfrm>
            <a:off x="2382776" y="2217540"/>
            <a:ext cx="370956" cy="475681"/>
          </a:xfrm>
          <a:prstGeom prst="rect">
            <a:avLst/>
          </a:prstGeom>
        </p:spPr>
      </p:pic>
      <p:pic>
        <p:nvPicPr>
          <p:cNvPr id="247" name="Picture 2" descr="https://d30y9cdsu7xlg0.cloudfront.net/png/504796-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ttps://d30y9cdsu7xlg0.cloudfront.net/png/967561-200.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4"/>
          <p:cNvGrpSpPr>
            <a:grpSpLocks noChangeAspect="1"/>
          </p:cNvGrpSpPr>
          <p:nvPr/>
        </p:nvGrpSpPr>
        <p:grpSpPr bwMode="auto">
          <a:xfrm>
            <a:off x="2159239" y="2693608"/>
            <a:ext cx="798513" cy="698499"/>
            <a:chOff x="235" y="1881"/>
            <a:chExt cx="503" cy="440"/>
          </a:xfrm>
        </p:grpSpPr>
        <p:sp>
          <p:nvSpPr>
            <p:cNvPr id="138"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0"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grpSp>
        <p:nvGrpSpPr>
          <p:cNvPr id="2" name="Group 1">
            <a:extLst>
              <a:ext uri="{FF2B5EF4-FFF2-40B4-BE49-F238E27FC236}">
                <a16:creationId xmlns:a16="http://schemas.microsoft.com/office/drawing/2014/main" id="{E9C16AF1-7A84-4652-9E99-EC2E8CC9D439}"/>
              </a:ext>
            </a:extLst>
          </p:cNvPr>
          <p:cNvGrpSpPr/>
          <p:nvPr/>
        </p:nvGrpSpPr>
        <p:grpSpPr>
          <a:xfrm>
            <a:off x="4321992" y="2437067"/>
            <a:ext cx="7655468" cy="1838533"/>
            <a:chOff x="4321992" y="2437067"/>
            <a:chExt cx="7655468" cy="1838533"/>
          </a:xfrm>
        </p:grpSpPr>
        <p:sp>
          <p:nvSpPr>
            <p:cNvPr id="142" name="TextBox 141"/>
            <p:cNvSpPr txBox="1"/>
            <p:nvPr/>
          </p:nvSpPr>
          <p:spPr>
            <a:xfrm>
              <a:off x="10209259" y="2445935"/>
              <a:ext cx="1768201" cy="338554"/>
            </a:xfrm>
            <a:prstGeom prst="rect">
              <a:avLst/>
            </a:prstGeom>
            <a:noFill/>
          </p:spPr>
          <p:txBody>
            <a:bodyPr wrap="square" rtlCol="0">
              <a:spAutoFit/>
            </a:bodyPr>
            <a:lstStyle/>
            <a:p>
              <a:r>
                <a:rPr lang="en-US" sz="1600" dirty="0">
                  <a:solidFill>
                    <a:srgbClr val="FF0000"/>
                  </a:solidFill>
                  <a:latin typeface="Century Gothic" panose="020B0502020202020204" pitchFamily="34" charset="0"/>
                </a:rPr>
                <a:t>Game Console</a:t>
              </a:r>
            </a:p>
          </p:txBody>
        </p:sp>
        <p:sp>
          <p:nvSpPr>
            <p:cNvPr id="143" name="TextBox 142"/>
            <p:cNvSpPr txBox="1"/>
            <p:nvPr/>
          </p:nvSpPr>
          <p:spPr>
            <a:xfrm>
              <a:off x="9138661" y="2437067"/>
              <a:ext cx="1047082" cy="338554"/>
            </a:xfrm>
            <a:prstGeom prst="rect">
              <a:avLst/>
            </a:prstGeom>
            <a:noFill/>
          </p:spPr>
          <p:txBody>
            <a:bodyPr wrap="none" rtlCol="0">
              <a:spAutoFit/>
            </a:bodyPr>
            <a:lstStyle/>
            <a:p>
              <a:pPr algn="r"/>
              <a:r>
                <a:rPr lang="en-US" sz="1600" dirty="0">
                  <a:solidFill>
                    <a:srgbClr val="FF0000"/>
                  </a:solidFill>
                  <a:latin typeface="Century Gothic" panose="020B0502020202020204" pitchFamily="34" charset="0"/>
                </a:rPr>
                <a:t>46%/73%</a:t>
              </a:r>
            </a:p>
          </p:txBody>
        </p:sp>
        <p:cxnSp>
          <p:nvCxnSpPr>
            <p:cNvPr id="193" name="Straight Connector 192"/>
            <p:cNvCxnSpPr/>
            <p:nvPr/>
          </p:nvCxnSpPr>
          <p:spPr>
            <a:xfrm>
              <a:off x="7240095" y="4043043"/>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49" name="Rectangle 148"/>
            <p:cNvSpPr/>
            <p:nvPr/>
          </p:nvSpPr>
          <p:spPr>
            <a:xfrm>
              <a:off x="8713578" y="2561853"/>
              <a:ext cx="234115" cy="64437"/>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62" name="Straight Connector 61"/>
            <p:cNvCxnSpPr/>
            <p:nvPr/>
          </p:nvCxnSpPr>
          <p:spPr>
            <a:xfrm>
              <a:off x="4321992" y="427560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048432" y="4273658"/>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771053" y="427560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494953" y="403953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AF66E8AA-DAA8-40F0-BA0C-5A78F24BE7AA}"/>
                </a:ext>
              </a:extLst>
            </p:cNvPr>
            <p:cNvCxnSpPr/>
            <p:nvPr/>
          </p:nvCxnSpPr>
          <p:spPr>
            <a:xfrm>
              <a:off x="7958110" y="4008753"/>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66" name="TextBox 65">
            <a:extLst>
              <a:ext uri="{FF2B5EF4-FFF2-40B4-BE49-F238E27FC236}">
                <a16:creationId xmlns:a16="http://schemas.microsoft.com/office/drawing/2014/main" id="{E884E21D-76C3-4DA0-9C47-95776A3FB316}"/>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209" name="TextBox 208">
            <a:extLst>
              <a:ext uri="{FF2B5EF4-FFF2-40B4-BE49-F238E27FC236}">
                <a16:creationId xmlns:a16="http://schemas.microsoft.com/office/drawing/2014/main" id="{5D14C8D3-9A81-4AAA-AEA2-B4E4ACABF7FA}"/>
              </a:ext>
            </a:extLst>
          </p:cNvPr>
          <p:cNvSpPr txBox="1"/>
          <p:nvPr/>
        </p:nvSpPr>
        <p:spPr>
          <a:xfrm>
            <a:off x="9091029" y="2701642"/>
            <a:ext cx="1093569" cy="338554"/>
          </a:xfrm>
          <a:prstGeom prst="rect">
            <a:avLst/>
          </a:prstGeom>
          <a:noFill/>
        </p:spPr>
        <p:txBody>
          <a:bodyPr wrap="none" rtlCol="0">
            <a:spAutoFit/>
          </a:bodyPr>
          <a:lstStyle/>
          <a:p>
            <a:pPr algn="r"/>
            <a:r>
              <a:rPr lang="en-US" sz="1600" b="1" dirty="0">
                <a:latin typeface="Century Gothic" panose="020B0502020202020204" pitchFamily="34" charset="0"/>
              </a:rPr>
              <a:t>50%/71%</a:t>
            </a:r>
          </a:p>
        </p:txBody>
      </p:sp>
      <p:sp>
        <p:nvSpPr>
          <p:cNvPr id="211" name="TextBox 210">
            <a:extLst>
              <a:ext uri="{FF2B5EF4-FFF2-40B4-BE49-F238E27FC236}">
                <a16:creationId xmlns:a16="http://schemas.microsoft.com/office/drawing/2014/main" id="{019F05DF-7388-4805-97DF-7C55B67B8947}"/>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12" name="TextBox 211">
            <a:extLst>
              <a:ext uri="{FF2B5EF4-FFF2-40B4-BE49-F238E27FC236}">
                <a16:creationId xmlns:a16="http://schemas.microsoft.com/office/drawing/2014/main" id="{77FE5E4D-60F7-4AA1-B021-42CDCAF04445}"/>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213" name="Rectangle 212">
            <a:extLst>
              <a:ext uri="{FF2B5EF4-FFF2-40B4-BE49-F238E27FC236}">
                <a16:creationId xmlns:a16="http://schemas.microsoft.com/office/drawing/2014/main" id="{BE615895-F48E-48E7-9B71-C334926A6843}"/>
              </a:ext>
            </a:extLst>
          </p:cNvPr>
          <p:cNvSpPr/>
          <p:nvPr/>
        </p:nvSpPr>
        <p:spPr>
          <a:xfrm>
            <a:off x="9681792" y="565348"/>
            <a:ext cx="1297151" cy="584775"/>
          </a:xfrm>
          <a:prstGeom prst="rect">
            <a:avLst/>
          </a:prstGeom>
        </p:spPr>
        <p:txBody>
          <a:bodyPr wrap="none">
            <a:spAutoFit/>
          </a:bodyPr>
          <a:lstStyle/>
          <a:p>
            <a:pPr algn="ctr"/>
            <a:r>
              <a:rPr lang="en-US" sz="1600" dirty="0">
                <a:latin typeface="Century Gothic" panose="020B0502020202020204" pitchFamily="34" charset="0"/>
              </a:rPr>
              <a:t>Total </a:t>
            </a:r>
          </a:p>
          <a:p>
            <a:pPr algn="ctr"/>
            <a:r>
              <a:rPr lang="en-US" sz="1600" b="1" dirty="0">
                <a:latin typeface="Century Gothic" panose="020B0502020202020204" pitchFamily="34" charset="0"/>
              </a:rPr>
              <a:t>18+/18-34  </a:t>
            </a:r>
            <a:endParaRPr lang="en-US" sz="1600" b="1" dirty="0"/>
          </a:p>
        </p:txBody>
      </p:sp>
    </p:spTree>
    <p:extLst>
      <p:ext uri="{BB962C8B-B14F-4D97-AF65-F5344CB8AC3E}">
        <p14:creationId xmlns:p14="http://schemas.microsoft.com/office/powerpoint/2010/main" val="856413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11"/>
                                            </p:tgtEl>
                                          </p:cBhvr>
                                        </p:animEffect>
                                        <p:set>
                                          <p:cBhvr>
                                            <p:cTn id="7" dur="1" fill="hold">
                                              <p:stCondLst>
                                                <p:cond delay="499"/>
                                              </p:stCondLst>
                                            </p:cTn>
                                            <p:tgtEl>
                                              <p:spTgt spid="111"/>
                                            </p:tgtEl>
                                            <p:attrNameLst>
                                              <p:attrName>style.visibility</p:attrName>
                                            </p:attrNameLst>
                                          </p:cBhvr>
                                          <p:to>
                                            <p:strVal val="hidden"/>
                                          </p:to>
                                        </p:set>
                                      </p:childTnLst>
                                    </p:cTn>
                                  </p:par>
                                </p:childTnLst>
                              </p:cTn>
                            </p:par>
                            <p:par>
                              <p:cTn id="8" fill="hold">
                                <p:stCondLst>
                                  <p:cond delay="500"/>
                                </p:stCondLst>
                                <p:childTnLst>
                                  <p:par>
                                    <p:cTn id="9" presetID="42" presetClass="path" presetSubtype="0" fill="hold" grpId="0" nodeType="afterEffect" p14:presetBounceEnd="36000">
                                      <p:stCondLst>
                                        <p:cond delay="0"/>
                                      </p:stCondLst>
                                      <p:childTnLst>
                                        <p:animMotion origin="layout" path="M 3.54167E-6 0.00417 L 3.54167E-6 0.06389 " pathEditMode="relative" rAng="0" ptsTypes="AA" p14:bounceEnd="36000">
                                          <p:cBhvr>
                                            <p:cTn id="10" dur="500" fill="hold"/>
                                            <p:tgtEl>
                                              <p:spTgt spid="186"/>
                                            </p:tgtEl>
                                            <p:attrNameLst>
                                              <p:attrName>ppt_x</p:attrName>
                                              <p:attrName>ppt_y</p:attrName>
                                            </p:attrNameLst>
                                          </p:cBhvr>
                                          <p:rCtr x="0" y="2986"/>
                                        </p:animMotion>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2000"/>
                                            <p:tgtEl>
                                              <p:spTgt spid="2"/>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209"/>
                                            </p:tgtEl>
                                            <p:attrNameLst>
                                              <p:attrName>style.visibility</p:attrName>
                                            </p:attrNameLst>
                                          </p:cBhvr>
                                          <p:to>
                                            <p:strVal val="visible"/>
                                          </p:to>
                                        </p:set>
                                        <p:animEffect transition="in" filter="fade">
                                          <p:cBhvr>
                                            <p:cTn id="22"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20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11"/>
                                            </p:tgtEl>
                                          </p:cBhvr>
                                        </p:animEffect>
                                        <p:set>
                                          <p:cBhvr>
                                            <p:cTn id="7" dur="1" fill="hold">
                                              <p:stCondLst>
                                                <p:cond delay="499"/>
                                              </p:stCondLst>
                                            </p:cTn>
                                            <p:tgtEl>
                                              <p:spTgt spid="111"/>
                                            </p:tgtEl>
                                            <p:attrNameLst>
                                              <p:attrName>style.visibility</p:attrName>
                                            </p:attrNameLst>
                                          </p:cBhvr>
                                          <p:to>
                                            <p:strVal val="hidden"/>
                                          </p:to>
                                        </p:set>
                                      </p:childTnLst>
                                    </p:cTn>
                                  </p:par>
                                </p:childTnLst>
                              </p:cTn>
                            </p:par>
                            <p:par>
                              <p:cTn id="8" fill="hold">
                                <p:stCondLst>
                                  <p:cond delay="500"/>
                                </p:stCondLst>
                                <p:childTnLst>
                                  <p:par>
                                    <p:cTn id="9" presetID="42" presetClass="path" presetSubtype="0" fill="hold" grpId="0" nodeType="afterEffect">
                                      <p:stCondLst>
                                        <p:cond delay="0"/>
                                      </p:stCondLst>
                                      <p:childTnLst>
                                        <p:animMotion origin="layout" path="M 3.54167E-6 0.00417 L 3.54167E-6 0.06389 " pathEditMode="relative" rAng="0" ptsTypes="AA">
                                          <p:cBhvr>
                                            <p:cTn id="10" dur="500" fill="hold"/>
                                            <p:tgtEl>
                                              <p:spTgt spid="186"/>
                                            </p:tgtEl>
                                            <p:attrNameLst>
                                              <p:attrName>ppt_x</p:attrName>
                                              <p:attrName>ppt_y</p:attrName>
                                            </p:attrNameLst>
                                          </p:cBhvr>
                                          <p:rCtr x="0" y="2986"/>
                                        </p:animMotion>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15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2000"/>
                                            <p:tgtEl>
                                              <p:spTgt spid="2"/>
                                            </p:tgtEl>
                                          </p:cBhvr>
                                        </p:animEffect>
                                      </p:childTnLst>
                                    </p:cTn>
                                  </p:par>
                                </p:childTnLst>
                              </p:cTn>
                            </p:par>
                            <p:par>
                              <p:cTn id="19" fill="hold">
                                <p:stCondLst>
                                  <p:cond delay="3500"/>
                                </p:stCondLst>
                                <p:childTnLst>
                                  <p:par>
                                    <p:cTn id="20" presetID="10" presetClass="entr" presetSubtype="0" fill="hold" grpId="0" nodeType="afterEffect">
                                      <p:stCondLst>
                                        <p:cond delay="0"/>
                                      </p:stCondLst>
                                      <p:childTnLst>
                                        <p:set>
                                          <p:cBhvr>
                                            <p:cTn id="21" dur="1" fill="hold">
                                              <p:stCondLst>
                                                <p:cond delay="0"/>
                                              </p:stCondLst>
                                            </p:cTn>
                                            <p:tgtEl>
                                              <p:spTgt spid="209"/>
                                            </p:tgtEl>
                                            <p:attrNameLst>
                                              <p:attrName>style.visibility</p:attrName>
                                            </p:attrNameLst>
                                          </p:cBhvr>
                                          <p:to>
                                            <p:strVal val="visible"/>
                                          </p:to>
                                        </p:set>
                                        <p:animEffect transition="in" filter="fade">
                                          <p:cBhvr>
                                            <p:cTn id="22"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P spid="209"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357FD21B-87E1-462A-898A-A077C06FB7A9}"/>
              </a:ext>
            </a:extLst>
          </p:cNvPr>
          <p:cNvGrpSpPr/>
          <p:nvPr/>
        </p:nvGrpSpPr>
        <p:grpSpPr>
          <a:xfrm>
            <a:off x="4150885" y="831701"/>
            <a:ext cx="5081728" cy="5914991"/>
            <a:chOff x="4150885" y="831701"/>
            <a:chExt cx="5081728" cy="5914991"/>
          </a:xfrm>
        </p:grpSpPr>
        <p:grpSp>
          <p:nvGrpSpPr>
            <p:cNvPr id="150" name="Group 149">
              <a:extLst>
                <a:ext uri="{FF2B5EF4-FFF2-40B4-BE49-F238E27FC236}">
                  <a16:creationId xmlns:a16="http://schemas.microsoft.com/office/drawing/2014/main" id="{5FE0B628-67D5-40F9-A703-25D28E06F97D}"/>
                </a:ext>
              </a:extLst>
            </p:cNvPr>
            <p:cNvGrpSpPr/>
            <p:nvPr/>
          </p:nvGrpSpPr>
          <p:grpSpPr>
            <a:xfrm>
              <a:off x="4252560" y="1150626"/>
              <a:ext cx="3106651" cy="5281217"/>
              <a:chOff x="2129804" y="3963902"/>
              <a:chExt cx="9545868" cy="2586087"/>
            </a:xfrm>
          </p:grpSpPr>
          <p:cxnSp>
            <p:nvCxnSpPr>
              <p:cNvPr id="210" name="Straight Connector 209">
                <a:extLst>
                  <a:ext uri="{FF2B5EF4-FFF2-40B4-BE49-F238E27FC236}">
                    <a16:creationId xmlns:a16="http://schemas.microsoft.com/office/drawing/2014/main" id="{F4BFCC82-A98C-4089-90AF-AACE2EAF709C}"/>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D44112B8-0BB9-4010-A7DF-F0E0FBF1851E}"/>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2323250-EB5B-435B-A186-C16EC14D23F3}"/>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1FD2F1F3-C04D-4B8E-82F8-2C5F3744258C}"/>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094E85C0-727F-4C36-B8E4-C3C5DF7D8D90}"/>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CE2919C5-98F4-4D46-AFB9-C31A56CE29DA}"/>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EDFD1E85-376A-4740-9BA0-46B5A78AF9D2}"/>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75C09BEB-BB01-4A68-B627-427517CCAC57}"/>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09701276-7F15-45F7-9B08-3EEA01B4D33A}"/>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514A9068-CBBA-4867-BAA3-E5384DA6A337}"/>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39C33CFC-29B9-4886-8EAC-FB9B2A1D7070}"/>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28E3249F-43CE-4A37-B555-E4A853CAFDD7}"/>
                </a:ext>
              </a:extLst>
            </p:cNvPr>
            <p:cNvGrpSpPr/>
            <p:nvPr/>
          </p:nvGrpSpPr>
          <p:grpSpPr>
            <a:xfrm>
              <a:off x="4445103" y="1137090"/>
              <a:ext cx="4376379" cy="5305907"/>
              <a:chOff x="4551137" y="1401250"/>
              <a:chExt cx="5424015" cy="5305907"/>
            </a:xfrm>
          </p:grpSpPr>
          <p:cxnSp>
            <p:nvCxnSpPr>
              <p:cNvPr id="199" name="Straight Connector 198">
                <a:extLst>
                  <a:ext uri="{FF2B5EF4-FFF2-40B4-BE49-F238E27FC236}">
                    <a16:creationId xmlns:a16="http://schemas.microsoft.com/office/drawing/2014/main" id="{275B55A4-9DB6-4EFA-A2BA-A199ECED5A13}"/>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3D1067E0-BFBD-4815-B403-47CD1224A780}"/>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E043CC06-C44F-48A6-9A0F-16B0D953301D}"/>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DECCA45-46F1-4B74-B0AC-DEC0A132C854}"/>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56D222FE-F50D-42CB-8A93-EF9E0B9F9409}"/>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EC71E003-3684-42E3-BE0E-28D12FEC5C1A}"/>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C8F5D804-DEA7-4ED1-9115-C93CF1F761B6}"/>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7CF5737B-419B-457E-A070-2022E96361FF}"/>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52" name="TextBox 151">
              <a:extLst>
                <a:ext uri="{FF2B5EF4-FFF2-40B4-BE49-F238E27FC236}">
                  <a16:creationId xmlns:a16="http://schemas.microsoft.com/office/drawing/2014/main" id="{EDE75E41-DF17-4BD3-85A6-787610D519CC}"/>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53" name="TextBox 152">
              <a:extLst>
                <a:ext uri="{FF2B5EF4-FFF2-40B4-BE49-F238E27FC236}">
                  <a16:creationId xmlns:a16="http://schemas.microsoft.com/office/drawing/2014/main" id="{21332852-253E-4864-BBCA-A71B3548A595}"/>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54" name="TextBox 153">
              <a:extLst>
                <a:ext uri="{FF2B5EF4-FFF2-40B4-BE49-F238E27FC236}">
                  <a16:creationId xmlns:a16="http://schemas.microsoft.com/office/drawing/2014/main" id="{641C4918-C586-4BDA-A617-0616894892F7}"/>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57" name="TextBox 156">
              <a:extLst>
                <a:ext uri="{FF2B5EF4-FFF2-40B4-BE49-F238E27FC236}">
                  <a16:creationId xmlns:a16="http://schemas.microsoft.com/office/drawing/2014/main" id="{3ED8F9B3-EC22-4594-94B3-0D7E3ED47EA8}"/>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59" name="Rectangle 158">
              <a:extLst>
                <a:ext uri="{FF2B5EF4-FFF2-40B4-BE49-F238E27FC236}">
                  <a16:creationId xmlns:a16="http://schemas.microsoft.com/office/drawing/2014/main" id="{E417586F-07EF-4507-846A-D6C3245413B2}"/>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88" name="Group 187">
              <a:extLst>
                <a:ext uri="{FF2B5EF4-FFF2-40B4-BE49-F238E27FC236}">
                  <a16:creationId xmlns:a16="http://schemas.microsoft.com/office/drawing/2014/main" id="{05935BE9-CA91-4D1B-BFF0-F64E4CD4CDFE}"/>
                </a:ext>
              </a:extLst>
            </p:cNvPr>
            <p:cNvGrpSpPr/>
            <p:nvPr/>
          </p:nvGrpSpPr>
          <p:grpSpPr>
            <a:xfrm>
              <a:off x="4449252" y="831701"/>
              <a:ext cx="2909959" cy="307777"/>
              <a:chOff x="4449252" y="728669"/>
              <a:chExt cx="2909959" cy="307777"/>
            </a:xfrm>
          </p:grpSpPr>
          <p:cxnSp>
            <p:nvCxnSpPr>
              <p:cNvPr id="197" name="Straight Connector 196">
                <a:extLst>
                  <a:ext uri="{FF2B5EF4-FFF2-40B4-BE49-F238E27FC236}">
                    <a16:creationId xmlns:a16="http://schemas.microsoft.com/office/drawing/2014/main" id="{42F74917-2298-4667-B37E-EC6F16DC41D4}"/>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98" name="Rectangle 197">
                <a:extLst>
                  <a:ext uri="{FF2B5EF4-FFF2-40B4-BE49-F238E27FC236}">
                    <a16:creationId xmlns:a16="http://schemas.microsoft.com/office/drawing/2014/main" id="{9057AE7A-1048-4C6E-9792-92390CF2B740}"/>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89" name="Rectangle 188">
              <a:extLst>
                <a:ext uri="{FF2B5EF4-FFF2-40B4-BE49-F238E27FC236}">
                  <a16:creationId xmlns:a16="http://schemas.microsoft.com/office/drawing/2014/main" id="{70B306E6-E2C3-4036-A71C-D6B01B07EB6F}"/>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94" name="Straight Connector 193">
              <a:extLst>
                <a:ext uri="{FF2B5EF4-FFF2-40B4-BE49-F238E27FC236}">
                  <a16:creationId xmlns:a16="http://schemas.microsoft.com/office/drawing/2014/main" id="{E84A2DF2-785C-4F1B-ACAA-EA301333A72B}"/>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1DB3AFE3-653A-4D25-AB67-D8204B2C9F8C}"/>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96" name="TextBox 195">
              <a:extLst>
                <a:ext uri="{FF2B5EF4-FFF2-40B4-BE49-F238E27FC236}">
                  <a16:creationId xmlns:a16="http://schemas.microsoft.com/office/drawing/2014/main" id="{06AC3243-0565-4C21-AAAF-BFE04E68A95C}"/>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pic>
        <p:nvPicPr>
          <p:cNvPr id="192" name="Picture 191"/>
          <p:cNvPicPr>
            <a:picLocks noChangeAspect="1"/>
          </p:cNvPicPr>
          <p:nvPr/>
        </p:nvPicPr>
        <p:blipFill>
          <a:blip r:embed="rId3">
            <a:clrChange>
              <a:clrFrom>
                <a:srgbClr val="FFFFFF"/>
              </a:clrFrom>
              <a:clrTo>
                <a:srgbClr val="FFFFFF">
                  <a:alpha val="0"/>
                </a:srgbClr>
              </a:clrTo>
            </a:clrChange>
          </a:blip>
          <a:stretch>
            <a:fillRect/>
          </a:stretch>
        </p:blipFill>
        <p:spPr>
          <a:xfrm>
            <a:off x="2398743" y="4309217"/>
            <a:ext cx="337341" cy="538193"/>
          </a:xfrm>
          <a:prstGeom prst="rect">
            <a:avLst/>
          </a:prstGeom>
        </p:spPr>
      </p:pic>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sp>
        <p:nvSpPr>
          <p:cNvPr id="8" name="Rectangle 7"/>
          <p:cNvSpPr/>
          <p:nvPr/>
        </p:nvSpPr>
        <p:spPr>
          <a:xfrm>
            <a:off x="2459211" y="4467995"/>
            <a:ext cx="195962" cy="224400"/>
          </a:xfrm>
          <a:prstGeom prst="rect">
            <a:avLst/>
          </a:prstGeom>
          <a:solidFill>
            <a:srgbClr val="C28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5" name="Picture 154"/>
          <p:cNvPicPr>
            <a:picLocks noChangeAspect="1"/>
          </p:cNvPicPr>
          <p:nvPr/>
        </p:nvPicPr>
        <p:blipFill>
          <a:blip r:embed="rId4">
            <a:clrChange>
              <a:clrFrom>
                <a:srgbClr val="FFFFFF"/>
              </a:clrFrom>
              <a:clrTo>
                <a:srgbClr val="FFFFFF">
                  <a:alpha val="0"/>
                </a:srgbClr>
              </a:clrTo>
            </a:clrChange>
          </a:blip>
          <a:stretch>
            <a:fillRect/>
          </a:stretch>
        </p:blipFill>
        <p:spPr>
          <a:xfrm>
            <a:off x="2236825" y="4888344"/>
            <a:ext cx="662858" cy="662858"/>
          </a:xfrm>
          <a:prstGeom prst="rect">
            <a:avLst/>
          </a:prstGeom>
        </p:spPr>
      </p:pic>
      <p:pic>
        <p:nvPicPr>
          <p:cNvPr id="156" name="Picture 155"/>
          <p:cNvPicPr>
            <a:picLocks noChangeAspect="1"/>
          </p:cNvPicPr>
          <p:nvPr/>
        </p:nvPicPr>
        <p:blipFill>
          <a:blip r:embed="rId5">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179" name="Picture 178"/>
          <p:cNvPicPr>
            <a:picLocks noChangeAspect="1"/>
          </p:cNvPicPr>
          <p:nvPr/>
        </p:nvPicPr>
        <p:blipFill>
          <a:blip r:embed="rId6">
            <a:clrChange>
              <a:clrFrom>
                <a:srgbClr val="FFFFFF"/>
              </a:clrFrom>
              <a:clrTo>
                <a:srgbClr val="FFFFFF">
                  <a:alpha val="0"/>
                </a:srgbClr>
              </a:clrTo>
            </a:clrChange>
          </a:blip>
          <a:stretch>
            <a:fillRect/>
          </a:stretch>
        </p:blipFill>
        <p:spPr>
          <a:xfrm>
            <a:off x="2454066" y="1674792"/>
            <a:ext cx="228377" cy="428995"/>
          </a:xfrm>
          <a:prstGeom prst="rect">
            <a:avLst/>
          </a:prstGeom>
        </p:spPr>
      </p:pic>
      <p:pic>
        <p:nvPicPr>
          <p:cNvPr id="269" name="Picture 268"/>
          <p:cNvPicPr>
            <a:picLocks noChangeAspect="1"/>
          </p:cNvPicPr>
          <p:nvPr/>
        </p:nvPicPr>
        <p:blipFill>
          <a:blip r:embed="rId7">
            <a:clrChange>
              <a:clrFrom>
                <a:srgbClr val="FFFFFF"/>
              </a:clrFrom>
              <a:clrTo>
                <a:srgbClr val="FFFFFF">
                  <a:alpha val="0"/>
                </a:srgbClr>
              </a:clrTo>
            </a:clrChange>
          </a:blip>
          <a:stretch>
            <a:fillRect/>
          </a:stretch>
        </p:blipFill>
        <p:spPr>
          <a:xfrm>
            <a:off x="2382776" y="2217540"/>
            <a:ext cx="370956" cy="475681"/>
          </a:xfrm>
          <a:prstGeom prst="rect">
            <a:avLst/>
          </a:prstGeom>
        </p:spPr>
      </p:pic>
      <p:pic>
        <p:nvPicPr>
          <p:cNvPr id="270" name="Picture 269"/>
          <p:cNvPicPr>
            <a:picLocks noChangeAspect="1"/>
          </p:cNvPicPr>
          <p:nvPr/>
        </p:nvPicPr>
        <p:blipFill>
          <a:blip r:embed="rId8">
            <a:clrChange>
              <a:clrFrom>
                <a:srgbClr val="FFFFFF"/>
              </a:clrFrom>
              <a:clrTo>
                <a:srgbClr val="FFFFFF">
                  <a:alpha val="0"/>
                </a:srgbClr>
              </a:clrTo>
            </a:clrChange>
          </a:blip>
          <a:stretch>
            <a:fillRect/>
          </a:stretch>
        </p:blipFill>
        <p:spPr>
          <a:xfrm>
            <a:off x="2271223" y="3851439"/>
            <a:ext cx="570911" cy="380608"/>
          </a:xfrm>
          <a:prstGeom prst="rect">
            <a:avLst/>
          </a:prstGeom>
        </p:spPr>
      </p:pic>
      <p:pic>
        <p:nvPicPr>
          <p:cNvPr id="271"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272" name="Isosceles Triangle 271"/>
          <p:cNvSpPr/>
          <p:nvPr/>
        </p:nvSpPr>
        <p:spPr>
          <a:xfrm rot="5400000">
            <a:off x="1866704" y="3962709"/>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4A4C989-85ED-4443-809E-B506E7CF53F4}"/>
              </a:ext>
            </a:extLst>
          </p:cNvPr>
          <p:cNvGrpSpPr/>
          <p:nvPr/>
        </p:nvGrpSpPr>
        <p:grpSpPr>
          <a:xfrm>
            <a:off x="6495092" y="5329065"/>
            <a:ext cx="4973534" cy="668401"/>
            <a:chOff x="6495092" y="5329065"/>
            <a:chExt cx="4973534" cy="668401"/>
          </a:xfrm>
        </p:grpSpPr>
        <p:cxnSp>
          <p:nvCxnSpPr>
            <p:cNvPr id="158" name="Straight Connector 157"/>
            <p:cNvCxnSpPr/>
            <p:nvPr/>
          </p:nvCxnSpPr>
          <p:spPr>
            <a:xfrm>
              <a:off x="6495092" y="5997466"/>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sp>
          <p:nvSpPr>
            <p:cNvPr id="175" name="TextBox 174"/>
            <p:cNvSpPr txBox="1"/>
            <p:nvPr/>
          </p:nvSpPr>
          <p:spPr>
            <a:xfrm>
              <a:off x="9120684" y="5338493"/>
              <a:ext cx="1047082" cy="338554"/>
            </a:xfrm>
            <a:prstGeom prst="rect">
              <a:avLst/>
            </a:prstGeom>
            <a:noFill/>
          </p:spPr>
          <p:txBody>
            <a:bodyPr wrap="none" rtlCol="0">
              <a:spAutoFit/>
            </a:bodyPr>
            <a:lstStyle/>
            <a:p>
              <a:pPr algn="r"/>
              <a:r>
                <a:rPr lang="en-US" sz="1600" dirty="0">
                  <a:solidFill>
                    <a:srgbClr val="9C6708"/>
                  </a:solidFill>
                  <a:latin typeface="Century Gothic" panose="020B0502020202020204" pitchFamily="34" charset="0"/>
                </a:rPr>
                <a:t>17%/16%</a:t>
              </a:r>
            </a:p>
          </p:txBody>
        </p:sp>
        <p:sp>
          <p:nvSpPr>
            <p:cNvPr id="176" name="TextBox 175"/>
            <p:cNvSpPr txBox="1"/>
            <p:nvPr/>
          </p:nvSpPr>
          <p:spPr>
            <a:xfrm>
              <a:off x="10222772" y="5329065"/>
              <a:ext cx="1245854" cy="338554"/>
            </a:xfrm>
            <a:prstGeom prst="rect">
              <a:avLst/>
            </a:prstGeom>
            <a:noFill/>
          </p:spPr>
          <p:txBody>
            <a:bodyPr wrap="none" rtlCol="0">
              <a:spAutoFit/>
            </a:bodyPr>
            <a:lstStyle/>
            <a:p>
              <a:r>
                <a:rPr lang="en-US" sz="1600" dirty="0">
                  <a:solidFill>
                    <a:srgbClr val="9C6708"/>
                  </a:solidFill>
                  <a:latin typeface="Century Gothic" panose="020B0502020202020204" pitchFamily="34" charset="0"/>
                </a:rPr>
                <a:t>Wearables</a:t>
              </a:r>
            </a:p>
          </p:txBody>
        </p:sp>
        <p:sp>
          <p:nvSpPr>
            <p:cNvPr id="177" name="Rectangle 176"/>
            <p:cNvSpPr/>
            <p:nvPr/>
          </p:nvSpPr>
          <p:spPr>
            <a:xfrm>
              <a:off x="8706153" y="5481430"/>
              <a:ext cx="234115" cy="64437"/>
            </a:xfrm>
            <a:prstGeom prst="rect">
              <a:avLst/>
            </a:prstGeom>
            <a:solidFill>
              <a:schemeClr val="bg1"/>
            </a:solidFill>
            <a:ln w="19050">
              <a:solidFill>
                <a:srgbClr val="9C6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201" name="Straight Connector 200"/>
            <p:cNvCxnSpPr/>
            <p:nvPr/>
          </p:nvCxnSpPr>
          <p:spPr>
            <a:xfrm>
              <a:off x="7230888" y="5795204"/>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664FCDAB-D209-49B1-9979-5BC4B36EE7F8}"/>
                </a:ext>
              </a:extLst>
            </p:cNvPr>
            <p:cNvCxnSpPr/>
            <p:nvPr/>
          </p:nvCxnSpPr>
          <p:spPr>
            <a:xfrm>
              <a:off x="7956197" y="5472116"/>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grpSp>
      <p:pic>
        <p:nvPicPr>
          <p:cNvPr id="112"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13" name="Group 4"/>
          <p:cNvGrpSpPr>
            <a:grpSpLocks noChangeAspect="1"/>
          </p:cNvGrpSpPr>
          <p:nvPr/>
        </p:nvGrpSpPr>
        <p:grpSpPr bwMode="auto">
          <a:xfrm>
            <a:off x="2159239" y="2693608"/>
            <a:ext cx="798513" cy="698499"/>
            <a:chOff x="235" y="1881"/>
            <a:chExt cx="503" cy="440"/>
          </a:xfrm>
        </p:grpSpPr>
        <p:sp>
          <p:nvSpPr>
            <p:cNvPr id="145"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46"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68" name="TextBox 67">
            <a:extLst>
              <a:ext uri="{FF2B5EF4-FFF2-40B4-BE49-F238E27FC236}">
                <a16:creationId xmlns:a16="http://schemas.microsoft.com/office/drawing/2014/main" id="{014FB69A-6E93-4113-95F1-DBB4F70B4EAC}"/>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222" name="TextBox 221">
            <a:extLst>
              <a:ext uri="{FF2B5EF4-FFF2-40B4-BE49-F238E27FC236}">
                <a16:creationId xmlns:a16="http://schemas.microsoft.com/office/drawing/2014/main" id="{3F1FDF6A-E227-471D-88E5-CE4692DC7087}"/>
              </a:ext>
            </a:extLst>
          </p:cNvPr>
          <p:cNvSpPr txBox="1"/>
          <p:nvPr/>
        </p:nvSpPr>
        <p:spPr>
          <a:xfrm>
            <a:off x="9091029" y="5594573"/>
            <a:ext cx="1093569" cy="338554"/>
          </a:xfrm>
          <a:prstGeom prst="rect">
            <a:avLst/>
          </a:prstGeom>
          <a:noFill/>
        </p:spPr>
        <p:txBody>
          <a:bodyPr wrap="none" rtlCol="0">
            <a:spAutoFit/>
          </a:bodyPr>
          <a:lstStyle/>
          <a:p>
            <a:pPr algn="r"/>
            <a:r>
              <a:rPr lang="en-US" sz="1600" b="1" dirty="0">
                <a:latin typeface="Century Gothic" panose="020B0502020202020204" pitchFamily="34" charset="0"/>
              </a:rPr>
              <a:t>26%/29%</a:t>
            </a:r>
          </a:p>
        </p:txBody>
      </p:sp>
      <p:sp>
        <p:nvSpPr>
          <p:cNvPr id="224" name="TextBox 223">
            <a:extLst>
              <a:ext uri="{FF2B5EF4-FFF2-40B4-BE49-F238E27FC236}">
                <a16:creationId xmlns:a16="http://schemas.microsoft.com/office/drawing/2014/main" id="{032F4289-1695-407E-9C9B-D300808C010F}"/>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25" name="TextBox 224">
            <a:extLst>
              <a:ext uri="{FF2B5EF4-FFF2-40B4-BE49-F238E27FC236}">
                <a16:creationId xmlns:a16="http://schemas.microsoft.com/office/drawing/2014/main" id="{DD99087F-18B2-4F2C-BB2C-31A9FF58A2F7}"/>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226" name="Rectangle 225">
            <a:extLst>
              <a:ext uri="{FF2B5EF4-FFF2-40B4-BE49-F238E27FC236}">
                <a16:creationId xmlns:a16="http://schemas.microsoft.com/office/drawing/2014/main" id="{22A43122-E73E-4685-9189-67F0CBC5CCCB}"/>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grpSp>
        <p:nvGrpSpPr>
          <p:cNvPr id="63" name="Group 62">
            <a:extLst>
              <a:ext uri="{FF2B5EF4-FFF2-40B4-BE49-F238E27FC236}">
                <a16:creationId xmlns:a16="http://schemas.microsoft.com/office/drawing/2014/main" id="{5309946F-D68E-45AE-95B7-33650A3C006B}"/>
              </a:ext>
            </a:extLst>
          </p:cNvPr>
          <p:cNvGrpSpPr/>
          <p:nvPr/>
        </p:nvGrpSpPr>
        <p:grpSpPr>
          <a:xfrm>
            <a:off x="9223195" y="5817615"/>
            <a:ext cx="1619988" cy="338554"/>
            <a:chOff x="8421067" y="5689749"/>
            <a:chExt cx="1619988" cy="338554"/>
          </a:xfrm>
        </p:grpSpPr>
        <p:sp>
          <p:nvSpPr>
            <p:cNvPr id="64" name="TextBox 63">
              <a:extLst>
                <a:ext uri="{FF2B5EF4-FFF2-40B4-BE49-F238E27FC236}">
                  <a16:creationId xmlns:a16="http://schemas.microsoft.com/office/drawing/2014/main" id="{B4B12AED-4FE8-454D-B408-B579D4E90F5D}"/>
                </a:ext>
              </a:extLst>
            </p:cNvPr>
            <p:cNvSpPr txBox="1"/>
            <p:nvPr/>
          </p:nvSpPr>
          <p:spPr>
            <a:xfrm>
              <a:off x="8421067" y="5689749"/>
              <a:ext cx="931665" cy="338554"/>
            </a:xfrm>
            <a:prstGeom prst="rect">
              <a:avLst/>
            </a:prstGeom>
            <a:noFill/>
          </p:spPr>
          <p:txBody>
            <a:bodyPr wrap="none" rtlCol="0">
              <a:spAutoFit/>
            </a:bodyPr>
            <a:lstStyle/>
            <a:p>
              <a:pPr algn="r"/>
              <a:r>
                <a:rPr lang="en-US" sz="1600" dirty="0">
                  <a:solidFill>
                    <a:srgbClr val="DB910B"/>
                  </a:solidFill>
                  <a:latin typeface="Century Gothic" panose="020B0502020202020204" pitchFamily="34" charset="0"/>
                </a:rPr>
                <a:t>7%/  8%</a:t>
              </a:r>
            </a:p>
          </p:txBody>
        </p:sp>
        <p:sp>
          <p:nvSpPr>
            <p:cNvPr id="65" name="TextBox 64">
              <a:extLst>
                <a:ext uri="{FF2B5EF4-FFF2-40B4-BE49-F238E27FC236}">
                  <a16:creationId xmlns:a16="http://schemas.microsoft.com/office/drawing/2014/main" id="{657C5B97-3943-4715-BF53-228C4531A57A}"/>
                </a:ext>
              </a:extLst>
            </p:cNvPr>
            <p:cNvSpPr txBox="1"/>
            <p:nvPr/>
          </p:nvSpPr>
          <p:spPr>
            <a:xfrm>
              <a:off x="9417166" y="5689749"/>
              <a:ext cx="623889" cy="338554"/>
            </a:xfrm>
            <a:prstGeom prst="rect">
              <a:avLst/>
            </a:prstGeom>
            <a:noFill/>
          </p:spPr>
          <p:txBody>
            <a:bodyPr wrap="none" rtlCol="0">
              <a:spAutoFit/>
            </a:bodyPr>
            <a:lstStyle/>
            <a:p>
              <a:r>
                <a:rPr lang="en-US" sz="1600" dirty="0" err="1">
                  <a:solidFill>
                    <a:srgbClr val="DB910B"/>
                  </a:solidFill>
                  <a:latin typeface="Century Gothic" panose="020B0502020202020204" pitchFamily="34" charset="0"/>
                </a:rPr>
                <a:t>FitBit</a:t>
              </a:r>
              <a:endParaRPr lang="en-US" sz="1600" dirty="0">
                <a:solidFill>
                  <a:srgbClr val="DB910B"/>
                </a:solidFill>
                <a:latin typeface="Century Gothic" panose="020B0502020202020204" pitchFamily="34" charset="0"/>
              </a:endParaRPr>
            </a:p>
          </p:txBody>
        </p:sp>
      </p:grpSp>
      <p:grpSp>
        <p:nvGrpSpPr>
          <p:cNvPr id="66" name="Group 65">
            <a:extLst>
              <a:ext uri="{FF2B5EF4-FFF2-40B4-BE49-F238E27FC236}">
                <a16:creationId xmlns:a16="http://schemas.microsoft.com/office/drawing/2014/main" id="{5D11BA4A-519E-49E7-853B-5E0C27B2721F}"/>
              </a:ext>
            </a:extLst>
          </p:cNvPr>
          <p:cNvGrpSpPr/>
          <p:nvPr/>
        </p:nvGrpSpPr>
        <p:grpSpPr>
          <a:xfrm>
            <a:off x="9215814" y="6109125"/>
            <a:ext cx="2459252" cy="338554"/>
            <a:chOff x="8048184" y="6042219"/>
            <a:chExt cx="2459252" cy="338554"/>
          </a:xfrm>
        </p:grpSpPr>
        <p:sp>
          <p:nvSpPr>
            <p:cNvPr id="67" name="TextBox 66">
              <a:extLst>
                <a:ext uri="{FF2B5EF4-FFF2-40B4-BE49-F238E27FC236}">
                  <a16:creationId xmlns:a16="http://schemas.microsoft.com/office/drawing/2014/main" id="{B0AE96A7-CAB5-42D6-BDB9-15240CA442CE}"/>
                </a:ext>
              </a:extLst>
            </p:cNvPr>
            <p:cNvSpPr txBox="1"/>
            <p:nvPr/>
          </p:nvSpPr>
          <p:spPr>
            <a:xfrm>
              <a:off x="8048184" y="6042219"/>
              <a:ext cx="931666" cy="338554"/>
            </a:xfrm>
            <a:prstGeom prst="rect">
              <a:avLst/>
            </a:prstGeom>
            <a:noFill/>
          </p:spPr>
          <p:txBody>
            <a:bodyPr wrap="none" rtlCol="0">
              <a:spAutoFit/>
            </a:bodyPr>
            <a:lstStyle/>
            <a:p>
              <a:pPr algn="r"/>
              <a:r>
                <a:rPr lang="en-US" sz="1600" dirty="0">
                  <a:solidFill>
                    <a:srgbClr val="F3A71D"/>
                  </a:solidFill>
                  <a:latin typeface="Century Gothic" panose="020B0502020202020204" pitchFamily="34" charset="0"/>
                </a:rPr>
                <a:t>4%/  4%</a:t>
              </a:r>
            </a:p>
          </p:txBody>
        </p:sp>
        <p:sp>
          <p:nvSpPr>
            <p:cNvPr id="69" name="TextBox 68">
              <a:extLst>
                <a:ext uri="{FF2B5EF4-FFF2-40B4-BE49-F238E27FC236}">
                  <a16:creationId xmlns:a16="http://schemas.microsoft.com/office/drawing/2014/main" id="{A057DDA0-3FCF-4452-BE86-73C825C4D640}"/>
                </a:ext>
              </a:extLst>
            </p:cNvPr>
            <p:cNvSpPr txBox="1"/>
            <p:nvPr/>
          </p:nvSpPr>
          <p:spPr>
            <a:xfrm>
              <a:off x="9053192" y="6042219"/>
              <a:ext cx="1454244" cy="338554"/>
            </a:xfrm>
            <a:prstGeom prst="rect">
              <a:avLst/>
            </a:prstGeom>
            <a:noFill/>
          </p:spPr>
          <p:txBody>
            <a:bodyPr wrap="none" rtlCol="0">
              <a:spAutoFit/>
            </a:bodyPr>
            <a:lstStyle/>
            <a:p>
              <a:r>
                <a:rPr lang="en-US" sz="1600" dirty="0" err="1">
                  <a:solidFill>
                    <a:srgbClr val="F3A71D"/>
                  </a:solidFill>
                  <a:latin typeface="Century Gothic" panose="020B0502020202020204" pitchFamily="34" charset="0"/>
                </a:rPr>
                <a:t>AppleWatch</a:t>
              </a:r>
              <a:endParaRPr lang="en-US" sz="1600" dirty="0">
                <a:solidFill>
                  <a:srgbClr val="F3A71D"/>
                </a:solidFill>
                <a:latin typeface="Century Gothic" panose="020B0502020202020204" pitchFamily="34" charset="0"/>
              </a:endParaRPr>
            </a:p>
          </p:txBody>
        </p:sp>
      </p:grpSp>
    </p:spTree>
    <p:extLst>
      <p:ext uri="{BB962C8B-B14F-4D97-AF65-F5344CB8AC3E}">
        <p14:creationId xmlns:p14="http://schemas.microsoft.com/office/powerpoint/2010/main" val="14642385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713 " pathEditMode="relative" rAng="0" ptsTypes="AA" p14:bounceEnd="36000">
                                          <p:cBhvr>
                                            <p:cTn id="6" dur="500" fill="hold"/>
                                            <p:tgtEl>
                                              <p:spTgt spid="272"/>
                                            </p:tgtEl>
                                            <p:attrNameLst>
                                              <p:attrName>ppt_x</p:attrName>
                                              <p:attrName>ppt_y</p:attrName>
                                            </p:attrNameLst>
                                          </p:cBhvr>
                                          <p:rCtr x="0" y="3356"/>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22"/>
                                            </p:tgtEl>
                                            <p:attrNameLst>
                                              <p:attrName>style.visibility</p:attrName>
                                            </p:attrNameLst>
                                          </p:cBhvr>
                                          <p:to>
                                            <p:strVal val="visible"/>
                                          </p:to>
                                        </p:set>
                                        <p:animEffect transition="in" filter="fade">
                                          <p:cBhvr>
                                            <p:cTn id="18" dur="500"/>
                                            <p:tgtEl>
                                              <p:spTgt spid="222"/>
                                            </p:tgtEl>
                                          </p:cBhvr>
                                        </p:animEffect>
                                      </p:childTnLst>
                                    </p:cTn>
                                  </p:par>
                                </p:childTnLst>
                              </p:cTn>
                            </p:par>
                            <p:par>
                              <p:cTn id="19" fill="hold">
                                <p:stCondLst>
                                  <p:cond delay="3500"/>
                                </p:stCondLst>
                                <p:childTnLst>
                                  <p:par>
                                    <p:cTn id="20" presetID="22" presetClass="entr" presetSubtype="8" fill="hold" nodeType="after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2000"/>
                                            <p:tgtEl>
                                              <p:spTgt spid="63"/>
                                            </p:tgtEl>
                                          </p:cBhvr>
                                        </p:animEffect>
                                      </p:childTnLst>
                                    </p:cTn>
                                  </p:par>
                                </p:childTnLst>
                              </p:cTn>
                            </p:par>
                            <p:par>
                              <p:cTn id="23" fill="hold">
                                <p:stCondLst>
                                  <p:cond delay="55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2" grpId="0" animBg="1"/>
          <p:bldP spid="2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713 " pathEditMode="relative" rAng="0" ptsTypes="AA">
                                          <p:cBhvr>
                                            <p:cTn id="6" dur="500" fill="hold"/>
                                            <p:tgtEl>
                                              <p:spTgt spid="272"/>
                                            </p:tgtEl>
                                            <p:attrNameLst>
                                              <p:attrName>ppt_x</p:attrName>
                                              <p:attrName>ppt_y</p:attrName>
                                            </p:attrNameLst>
                                          </p:cBhvr>
                                          <p:rCtr x="0" y="3356"/>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22"/>
                                            </p:tgtEl>
                                            <p:attrNameLst>
                                              <p:attrName>style.visibility</p:attrName>
                                            </p:attrNameLst>
                                          </p:cBhvr>
                                          <p:to>
                                            <p:strVal val="visible"/>
                                          </p:to>
                                        </p:set>
                                        <p:animEffect transition="in" filter="fade">
                                          <p:cBhvr>
                                            <p:cTn id="18" dur="500"/>
                                            <p:tgtEl>
                                              <p:spTgt spid="222"/>
                                            </p:tgtEl>
                                          </p:cBhvr>
                                        </p:animEffect>
                                      </p:childTnLst>
                                    </p:cTn>
                                  </p:par>
                                </p:childTnLst>
                              </p:cTn>
                            </p:par>
                            <p:par>
                              <p:cTn id="19" fill="hold">
                                <p:stCondLst>
                                  <p:cond delay="3500"/>
                                </p:stCondLst>
                                <p:childTnLst>
                                  <p:par>
                                    <p:cTn id="20" presetID="22" presetClass="entr" presetSubtype="8" fill="hold" nodeType="after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2000"/>
                                            <p:tgtEl>
                                              <p:spTgt spid="63"/>
                                            </p:tgtEl>
                                          </p:cBhvr>
                                        </p:animEffect>
                                      </p:childTnLst>
                                    </p:cTn>
                                  </p:par>
                                </p:childTnLst>
                              </p:cTn>
                            </p:par>
                            <p:par>
                              <p:cTn id="23" fill="hold">
                                <p:stCondLst>
                                  <p:cond delay="5500"/>
                                </p:stCondLst>
                                <p:childTnLst>
                                  <p:par>
                                    <p:cTn id="24" presetID="22" presetClass="entr" presetSubtype="8" fill="hold" nodeType="afterEffect">
                                      <p:stCondLst>
                                        <p:cond delay="0"/>
                                      </p:stCondLst>
                                      <p:childTnLst>
                                        <p:set>
                                          <p:cBhvr>
                                            <p:cTn id="25" dur="1" fill="hold">
                                              <p:stCondLst>
                                                <p:cond delay="0"/>
                                              </p:stCondLst>
                                            </p:cTn>
                                            <p:tgtEl>
                                              <p:spTgt spid="66"/>
                                            </p:tgtEl>
                                            <p:attrNameLst>
                                              <p:attrName>style.visibility</p:attrName>
                                            </p:attrNameLst>
                                          </p:cBhvr>
                                          <p:to>
                                            <p:strVal val="visible"/>
                                          </p:to>
                                        </p:set>
                                        <p:animEffect transition="in" filter="wipe(left)">
                                          <p:cBhvr>
                                            <p:cTn id="26" dur="2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2" grpId="0" animBg="1"/>
          <p:bldP spid="222" grpId="0"/>
        </p:bld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4" name="Group 113">
            <a:extLst>
              <a:ext uri="{FF2B5EF4-FFF2-40B4-BE49-F238E27FC236}">
                <a16:creationId xmlns:a16="http://schemas.microsoft.com/office/drawing/2014/main" id="{C799B9F6-C4AE-40D2-91C8-2D7F57551966}"/>
              </a:ext>
            </a:extLst>
          </p:cNvPr>
          <p:cNvGrpSpPr/>
          <p:nvPr/>
        </p:nvGrpSpPr>
        <p:grpSpPr>
          <a:xfrm>
            <a:off x="4150885" y="831701"/>
            <a:ext cx="5081728" cy="5914991"/>
            <a:chOff x="4150885" y="831701"/>
            <a:chExt cx="5081728" cy="5914991"/>
          </a:xfrm>
        </p:grpSpPr>
        <p:grpSp>
          <p:nvGrpSpPr>
            <p:cNvPr id="115" name="Group 114">
              <a:extLst>
                <a:ext uri="{FF2B5EF4-FFF2-40B4-BE49-F238E27FC236}">
                  <a16:creationId xmlns:a16="http://schemas.microsoft.com/office/drawing/2014/main" id="{5F5D3DB7-5594-47FB-A228-371098A9A550}"/>
                </a:ext>
              </a:extLst>
            </p:cNvPr>
            <p:cNvGrpSpPr/>
            <p:nvPr/>
          </p:nvGrpSpPr>
          <p:grpSpPr>
            <a:xfrm>
              <a:off x="4252560" y="1150626"/>
              <a:ext cx="3106651" cy="5281217"/>
              <a:chOff x="2129804" y="3963902"/>
              <a:chExt cx="9545868" cy="2586087"/>
            </a:xfrm>
          </p:grpSpPr>
          <p:cxnSp>
            <p:nvCxnSpPr>
              <p:cNvPr id="215" name="Straight Connector 214">
                <a:extLst>
                  <a:ext uri="{FF2B5EF4-FFF2-40B4-BE49-F238E27FC236}">
                    <a16:creationId xmlns:a16="http://schemas.microsoft.com/office/drawing/2014/main" id="{C84D79AD-3B92-4985-A077-0AE4EA2CB8CF}"/>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D9758F52-0E02-4898-827A-940930EB9A22}"/>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9E37A846-12BC-410E-BABA-DF9C2DBFBF39}"/>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06BA3BCC-0367-4D03-AFB4-EB912DE95C90}"/>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F4EF4E21-C78F-4A36-9229-ACDC0A86F091}"/>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CAB8B811-974A-4D71-8598-E98358B4D96E}"/>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95CC2F7-8792-4FF8-9EB8-C336234CBDEA}"/>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40C60DE9-889D-4EBF-809D-0769450132CA}"/>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EE5E481B-570E-42C8-96A8-B633D92A54A5}"/>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A76C3536-D54D-4623-AAF1-6B5DA18A0028}"/>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CDF3D7C8-7F2F-4637-8A58-DAA311B79D91}"/>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16" name="Group 115">
              <a:extLst>
                <a:ext uri="{FF2B5EF4-FFF2-40B4-BE49-F238E27FC236}">
                  <a16:creationId xmlns:a16="http://schemas.microsoft.com/office/drawing/2014/main" id="{0BF47561-CDD9-4B2E-A63E-5A4A1309FEE2}"/>
                </a:ext>
              </a:extLst>
            </p:cNvPr>
            <p:cNvGrpSpPr/>
            <p:nvPr/>
          </p:nvGrpSpPr>
          <p:grpSpPr>
            <a:xfrm>
              <a:off x="4445103" y="1137090"/>
              <a:ext cx="4376379" cy="5305907"/>
              <a:chOff x="4551137" y="1401250"/>
              <a:chExt cx="5424015" cy="5305907"/>
            </a:xfrm>
          </p:grpSpPr>
          <p:cxnSp>
            <p:nvCxnSpPr>
              <p:cNvPr id="207" name="Straight Connector 206">
                <a:extLst>
                  <a:ext uri="{FF2B5EF4-FFF2-40B4-BE49-F238E27FC236}">
                    <a16:creationId xmlns:a16="http://schemas.microsoft.com/office/drawing/2014/main" id="{E07CFE01-AEC2-4E56-8A62-2A0960800C11}"/>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48EB9E67-E283-47B2-BB08-112A50C65B61}"/>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A3C65202-C371-4D45-8B27-9AF873388F98}"/>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A4F63E4-20F3-48F9-B819-0D3F728B86A6}"/>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0940B240-F253-4F7A-B307-168317E3ABBF}"/>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F9B07C70-5DBB-46BC-B772-A547EAE916BA}"/>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6563020F-CF44-4A54-8838-2FBF0B8ADCDB}"/>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91ED39BF-112F-48D3-9119-A7EEF273FB4F}"/>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7" name="TextBox 186">
              <a:extLst>
                <a:ext uri="{FF2B5EF4-FFF2-40B4-BE49-F238E27FC236}">
                  <a16:creationId xmlns:a16="http://schemas.microsoft.com/office/drawing/2014/main" id="{435EC7A9-A2D6-4C30-888A-06DC76024E54}"/>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88" name="TextBox 187">
              <a:extLst>
                <a:ext uri="{FF2B5EF4-FFF2-40B4-BE49-F238E27FC236}">
                  <a16:creationId xmlns:a16="http://schemas.microsoft.com/office/drawing/2014/main" id="{1EE32A5E-63AF-4637-B132-6C3716CD735F}"/>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89" name="TextBox 188">
              <a:extLst>
                <a:ext uri="{FF2B5EF4-FFF2-40B4-BE49-F238E27FC236}">
                  <a16:creationId xmlns:a16="http://schemas.microsoft.com/office/drawing/2014/main" id="{C2897E59-4141-498E-B817-16C023397106}"/>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90" name="TextBox 189">
              <a:extLst>
                <a:ext uri="{FF2B5EF4-FFF2-40B4-BE49-F238E27FC236}">
                  <a16:creationId xmlns:a16="http://schemas.microsoft.com/office/drawing/2014/main" id="{B0A20C22-C175-4943-A973-09D7928C96C6}"/>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95" name="Rectangle 194">
              <a:extLst>
                <a:ext uri="{FF2B5EF4-FFF2-40B4-BE49-F238E27FC236}">
                  <a16:creationId xmlns:a16="http://schemas.microsoft.com/office/drawing/2014/main" id="{6B8A0838-BA88-43C6-98D8-5C61E875A6CF}"/>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97" name="Group 196">
              <a:extLst>
                <a:ext uri="{FF2B5EF4-FFF2-40B4-BE49-F238E27FC236}">
                  <a16:creationId xmlns:a16="http://schemas.microsoft.com/office/drawing/2014/main" id="{BDF3AF96-CB97-497D-A1FC-7BF26A8EDD2F}"/>
                </a:ext>
              </a:extLst>
            </p:cNvPr>
            <p:cNvGrpSpPr/>
            <p:nvPr/>
          </p:nvGrpSpPr>
          <p:grpSpPr>
            <a:xfrm>
              <a:off x="4449252" y="831701"/>
              <a:ext cx="2909959" cy="307777"/>
              <a:chOff x="4449252" y="728669"/>
              <a:chExt cx="2909959" cy="307777"/>
            </a:xfrm>
          </p:grpSpPr>
          <p:cxnSp>
            <p:nvCxnSpPr>
              <p:cNvPr id="205" name="Straight Connector 204">
                <a:extLst>
                  <a:ext uri="{FF2B5EF4-FFF2-40B4-BE49-F238E27FC236}">
                    <a16:creationId xmlns:a16="http://schemas.microsoft.com/office/drawing/2014/main" id="{C925C7C4-8701-4D20-9B02-2DFEE943012B}"/>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06" name="Rectangle 205">
                <a:extLst>
                  <a:ext uri="{FF2B5EF4-FFF2-40B4-BE49-F238E27FC236}">
                    <a16:creationId xmlns:a16="http://schemas.microsoft.com/office/drawing/2014/main" id="{C5A5DDE3-1C1B-4126-BBAA-26AE5332DCC5}"/>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98" name="Rectangle 197">
              <a:extLst>
                <a:ext uri="{FF2B5EF4-FFF2-40B4-BE49-F238E27FC236}">
                  <a16:creationId xmlns:a16="http://schemas.microsoft.com/office/drawing/2014/main" id="{70A3088F-8179-47CC-99F3-708EAE60EE7A}"/>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99" name="Straight Connector 198">
              <a:extLst>
                <a:ext uri="{FF2B5EF4-FFF2-40B4-BE49-F238E27FC236}">
                  <a16:creationId xmlns:a16="http://schemas.microsoft.com/office/drawing/2014/main" id="{5826FDE6-7F41-4642-BECC-D367D82ECA51}"/>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F2E34423-3D60-4E97-9B09-4EDF6EC7ED01}"/>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203" name="TextBox 202">
              <a:extLst>
                <a:ext uri="{FF2B5EF4-FFF2-40B4-BE49-F238E27FC236}">
                  <a16:creationId xmlns:a16="http://schemas.microsoft.com/office/drawing/2014/main" id="{40516503-7D1A-4659-A38D-6CAFCBF5AD6D}"/>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grpSp>
        <p:nvGrpSpPr>
          <p:cNvPr id="191" name="Group 190"/>
          <p:cNvGrpSpPr/>
          <p:nvPr/>
        </p:nvGrpSpPr>
        <p:grpSpPr>
          <a:xfrm>
            <a:off x="2240310" y="4893424"/>
            <a:ext cx="657799" cy="657799"/>
            <a:chOff x="3598123" y="4166727"/>
            <a:chExt cx="440558" cy="440558"/>
          </a:xfrm>
        </p:grpSpPr>
        <p:sp>
          <p:nvSpPr>
            <p:cNvPr id="192" name="Freeform 191"/>
            <p:cNvSpPr/>
            <p:nvPr/>
          </p:nvSpPr>
          <p:spPr>
            <a:xfrm>
              <a:off x="3728720" y="4206241"/>
              <a:ext cx="182880" cy="101600"/>
            </a:xfrm>
            <a:custGeom>
              <a:avLst/>
              <a:gdLst>
                <a:gd name="connsiteX0" fmla="*/ 66040 w 182880"/>
                <a:gd name="connsiteY0" fmla="*/ 106680 h 106680"/>
                <a:gd name="connsiteX1" fmla="*/ 0 w 182880"/>
                <a:gd name="connsiteY1" fmla="*/ 35560 h 106680"/>
                <a:gd name="connsiteX2" fmla="*/ 48260 w 182880"/>
                <a:gd name="connsiteY2" fmla="*/ 5080 h 106680"/>
                <a:gd name="connsiteX3" fmla="*/ 116840 w 182880"/>
                <a:gd name="connsiteY3" fmla="*/ 0 h 106680"/>
                <a:gd name="connsiteX4" fmla="*/ 157480 w 182880"/>
                <a:gd name="connsiteY4" fmla="*/ 15240 h 106680"/>
                <a:gd name="connsiteX5" fmla="*/ 182880 w 182880"/>
                <a:gd name="connsiteY5" fmla="*/ 43180 h 106680"/>
                <a:gd name="connsiteX6" fmla="*/ 66040 w 182880"/>
                <a:gd name="connsiteY6" fmla="*/ 106680 h 106680"/>
                <a:gd name="connsiteX0" fmla="*/ 88900 w 182880"/>
                <a:gd name="connsiteY0" fmla="*/ 93980 h 93980"/>
                <a:gd name="connsiteX1" fmla="*/ 0 w 182880"/>
                <a:gd name="connsiteY1" fmla="*/ 35560 h 93980"/>
                <a:gd name="connsiteX2" fmla="*/ 48260 w 182880"/>
                <a:gd name="connsiteY2" fmla="*/ 5080 h 93980"/>
                <a:gd name="connsiteX3" fmla="*/ 116840 w 182880"/>
                <a:gd name="connsiteY3" fmla="*/ 0 h 93980"/>
                <a:gd name="connsiteX4" fmla="*/ 157480 w 182880"/>
                <a:gd name="connsiteY4" fmla="*/ 15240 h 93980"/>
                <a:gd name="connsiteX5" fmla="*/ 182880 w 182880"/>
                <a:gd name="connsiteY5" fmla="*/ 43180 h 93980"/>
                <a:gd name="connsiteX6" fmla="*/ 88900 w 182880"/>
                <a:gd name="connsiteY6" fmla="*/ 93980 h 93980"/>
                <a:gd name="connsiteX0" fmla="*/ 88900 w 182880"/>
                <a:gd name="connsiteY0" fmla="*/ 93980 h 97401"/>
                <a:gd name="connsiteX1" fmla="*/ 66040 w 182880"/>
                <a:gd name="connsiteY1" fmla="*/ 93980 h 97401"/>
                <a:gd name="connsiteX2" fmla="*/ 0 w 182880"/>
                <a:gd name="connsiteY2" fmla="*/ 35560 h 97401"/>
                <a:gd name="connsiteX3" fmla="*/ 48260 w 182880"/>
                <a:gd name="connsiteY3" fmla="*/ 5080 h 97401"/>
                <a:gd name="connsiteX4" fmla="*/ 116840 w 182880"/>
                <a:gd name="connsiteY4" fmla="*/ 0 h 97401"/>
                <a:gd name="connsiteX5" fmla="*/ 157480 w 182880"/>
                <a:gd name="connsiteY5" fmla="*/ 15240 h 97401"/>
                <a:gd name="connsiteX6" fmla="*/ 182880 w 182880"/>
                <a:gd name="connsiteY6" fmla="*/ 43180 h 97401"/>
                <a:gd name="connsiteX7" fmla="*/ 88900 w 182880"/>
                <a:gd name="connsiteY7" fmla="*/ 93980 h 97401"/>
                <a:gd name="connsiteX0" fmla="*/ 88900 w 182880"/>
                <a:gd name="connsiteY0" fmla="*/ 93980 h 101600"/>
                <a:gd name="connsiteX1" fmla="*/ 66040 w 182880"/>
                <a:gd name="connsiteY1" fmla="*/ 93980 h 101600"/>
                <a:gd name="connsiteX2" fmla="*/ 0 w 182880"/>
                <a:gd name="connsiteY2" fmla="*/ 35560 h 101600"/>
                <a:gd name="connsiteX3" fmla="*/ 48260 w 182880"/>
                <a:gd name="connsiteY3" fmla="*/ 5080 h 101600"/>
                <a:gd name="connsiteX4" fmla="*/ 116840 w 182880"/>
                <a:gd name="connsiteY4" fmla="*/ 0 h 101600"/>
                <a:gd name="connsiteX5" fmla="*/ 157480 w 182880"/>
                <a:gd name="connsiteY5" fmla="*/ 15240 h 101600"/>
                <a:gd name="connsiteX6" fmla="*/ 182880 w 182880"/>
                <a:gd name="connsiteY6" fmla="*/ 43180 h 101600"/>
                <a:gd name="connsiteX7" fmla="*/ 119380 w 182880"/>
                <a:gd name="connsiteY7" fmla="*/ 101600 h 101600"/>
                <a:gd name="connsiteX8" fmla="*/ 88900 w 182880"/>
                <a:gd name="connsiteY8" fmla="*/ 9398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 h="101600">
                  <a:moveTo>
                    <a:pt x="88900" y="93980"/>
                  </a:moveTo>
                  <a:cubicBezTo>
                    <a:pt x="72813" y="82127"/>
                    <a:pt x="82127" y="105833"/>
                    <a:pt x="66040" y="93980"/>
                  </a:cubicBezTo>
                  <a:lnTo>
                    <a:pt x="0" y="35560"/>
                  </a:lnTo>
                  <a:lnTo>
                    <a:pt x="48260" y="5080"/>
                  </a:lnTo>
                  <a:lnTo>
                    <a:pt x="116840" y="0"/>
                  </a:lnTo>
                  <a:lnTo>
                    <a:pt x="157480" y="15240"/>
                  </a:lnTo>
                  <a:lnTo>
                    <a:pt x="182880" y="43180"/>
                  </a:lnTo>
                  <a:cubicBezTo>
                    <a:pt x="164253" y="54187"/>
                    <a:pt x="138007" y="90593"/>
                    <a:pt x="119380" y="101600"/>
                  </a:cubicBezTo>
                  <a:lnTo>
                    <a:pt x="88900" y="939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reeform 192"/>
            <p:cNvSpPr/>
            <p:nvPr/>
          </p:nvSpPr>
          <p:spPr>
            <a:xfrm>
              <a:off x="3703320" y="4353560"/>
              <a:ext cx="246380" cy="175260"/>
            </a:xfrm>
            <a:custGeom>
              <a:avLst/>
              <a:gdLst>
                <a:gd name="connsiteX0" fmla="*/ 58420 w 246380"/>
                <a:gd name="connsiteY0" fmla="*/ 0 h 175260"/>
                <a:gd name="connsiteX1" fmla="*/ 162560 w 246380"/>
                <a:gd name="connsiteY1" fmla="*/ 2540 h 175260"/>
                <a:gd name="connsiteX2" fmla="*/ 208280 w 246380"/>
                <a:gd name="connsiteY2" fmla="*/ 25400 h 175260"/>
                <a:gd name="connsiteX3" fmla="*/ 218440 w 246380"/>
                <a:gd name="connsiteY3" fmla="*/ 66040 h 175260"/>
                <a:gd name="connsiteX4" fmla="*/ 246380 w 246380"/>
                <a:gd name="connsiteY4" fmla="*/ 121920 h 175260"/>
                <a:gd name="connsiteX5" fmla="*/ 233680 w 246380"/>
                <a:gd name="connsiteY5" fmla="*/ 175260 h 175260"/>
                <a:gd name="connsiteX6" fmla="*/ 0 w 246380"/>
                <a:gd name="connsiteY6" fmla="*/ 165100 h 175260"/>
                <a:gd name="connsiteX7" fmla="*/ 0 w 246380"/>
                <a:gd name="connsiteY7" fmla="*/ 101600 h 175260"/>
                <a:gd name="connsiteX8" fmla="*/ 58420 w 246380"/>
                <a:gd name="connsiteY8" fmla="*/ 0 h 175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380" h="175260">
                  <a:moveTo>
                    <a:pt x="58420" y="0"/>
                  </a:moveTo>
                  <a:lnTo>
                    <a:pt x="162560" y="2540"/>
                  </a:lnTo>
                  <a:lnTo>
                    <a:pt x="208280" y="25400"/>
                  </a:lnTo>
                  <a:lnTo>
                    <a:pt x="218440" y="66040"/>
                  </a:lnTo>
                  <a:lnTo>
                    <a:pt x="246380" y="121920"/>
                  </a:lnTo>
                  <a:lnTo>
                    <a:pt x="233680" y="175260"/>
                  </a:lnTo>
                  <a:lnTo>
                    <a:pt x="0" y="165100"/>
                  </a:lnTo>
                  <a:lnTo>
                    <a:pt x="0" y="101600"/>
                  </a:lnTo>
                  <a:lnTo>
                    <a:pt x="58420" y="0"/>
                  </a:lnTo>
                  <a:close/>
                </a:path>
              </a:pathLst>
            </a:custGeom>
            <a:solidFill>
              <a:srgbClr val="3D8B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Picture 193"/>
            <p:cNvPicPr>
              <a:picLocks noChangeAspect="1"/>
            </p:cNvPicPr>
            <p:nvPr/>
          </p:nvPicPr>
          <p:blipFill>
            <a:blip r:embed="rId3">
              <a:clrChange>
                <a:clrFrom>
                  <a:srgbClr val="FFFFFF"/>
                </a:clrFrom>
                <a:clrTo>
                  <a:srgbClr val="FFFFFF">
                    <a:alpha val="0"/>
                  </a:srgbClr>
                </a:clrTo>
              </a:clrChange>
            </a:blip>
            <a:stretch>
              <a:fillRect/>
            </a:stretch>
          </p:blipFill>
          <p:spPr>
            <a:xfrm>
              <a:off x="3598123" y="4166727"/>
              <a:ext cx="440558" cy="440558"/>
            </a:xfrm>
            <a:prstGeom prst="rect">
              <a:avLst/>
            </a:prstGeom>
          </p:spPr>
        </p:pic>
      </p:grpSp>
      <p:pic>
        <p:nvPicPr>
          <p:cNvPr id="196" name="Picture 195"/>
          <p:cNvPicPr>
            <a:picLocks noChangeAspect="1"/>
          </p:cNvPicPr>
          <p:nvPr/>
        </p:nvPicPr>
        <p:blipFill>
          <a:blip r:embed="rId4">
            <a:clrChange>
              <a:clrFrom>
                <a:srgbClr val="FFFFFF"/>
              </a:clrFrom>
              <a:clrTo>
                <a:srgbClr val="FFFFFF">
                  <a:alpha val="0"/>
                </a:srgbClr>
              </a:clrTo>
            </a:clrChange>
          </a:blip>
          <a:stretch>
            <a:fillRect/>
          </a:stretch>
        </p:blipFill>
        <p:spPr>
          <a:xfrm>
            <a:off x="2400391" y="4309218"/>
            <a:ext cx="335727" cy="535617"/>
          </a:xfrm>
          <a:prstGeom prst="rect">
            <a:avLst/>
          </a:prstGeom>
        </p:spPr>
      </p:pic>
      <p:pic>
        <p:nvPicPr>
          <p:cNvPr id="202" name="Picture 201"/>
          <p:cNvPicPr>
            <a:picLocks noChangeAspect="1"/>
          </p:cNvPicPr>
          <p:nvPr/>
        </p:nvPicPr>
        <p:blipFill>
          <a:blip r:embed="rId5">
            <a:clrChange>
              <a:clrFrom>
                <a:srgbClr val="FFFFFF"/>
              </a:clrFrom>
              <a:clrTo>
                <a:srgbClr val="FFFFFF">
                  <a:alpha val="0"/>
                </a:srgbClr>
              </a:clrTo>
            </a:clrChange>
          </a:blip>
          <a:stretch>
            <a:fillRect/>
          </a:stretch>
        </p:blipFill>
        <p:spPr>
          <a:xfrm>
            <a:off x="2238042" y="960126"/>
            <a:ext cx="660424" cy="566078"/>
          </a:xfrm>
          <a:prstGeom prst="rect">
            <a:avLst/>
          </a:prstGeom>
        </p:spPr>
      </p:pic>
      <p:pic>
        <p:nvPicPr>
          <p:cNvPr id="204" name="Picture 203"/>
          <p:cNvPicPr>
            <a:picLocks noChangeAspect="1"/>
          </p:cNvPicPr>
          <p:nvPr/>
        </p:nvPicPr>
        <p:blipFill>
          <a:blip r:embed="rId6">
            <a:clrChange>
              <a:clrFrom>
                <a:srgbClr val="FFFFFF"/>
              </a:clrFrom>
              <a:clrTo>
                <a:srgbClr val="FFFFFF">
                  <a:alpha val="0"/>
                </a:srgbClr>
              </a:clrTo>
            </a:clrChange>
          </a:blip>
          <a:stretch>
            <a:fillRect/>
          </a:stretch>
        </p:blipFill>
        <p:spPr>
          <a:xfrm>
            <a:off x="2454066" y="1674792"/>
            <a:ext cx="228377" cy="428995"/>
          </a:xfrm>
          <a:prstGeom prst="rect">
            <a:avLst/>
          </a:prstGeom>
        </p:spPr>
      </p:pic>
      <p:pic>
        <p:nvPicPr>
          <p:cNvPr id="271" name="Picture 270"/>
          <p:cNvPicPr>
            <a:picLocks noChangeAspect="1"/>
          </p:cNvPicPr>
          <p:nvPr/>
        </p:nvPicPr>
        <p:blipFill>
          <a:blip r:embed="rId7">
            <a:clrChange>
              <a:clrFrom>
                <a:srgbClr val="FFFFFF"/>
              </a:clrFrom>
              <a:clrTo>
                <a:srgbClr val="FFFFFF">
                  <a:alpha val="0"/>
                </a:srgbClr>
              </a:clrTo>
            </a:clrChange>
          </a:blip>
          <a:stretch>
            <a:fillRect/>
          </a:stretch>
        </p:blipFill>
        <p:spPr>
          <a:xfrm>
            <a:off x="2382776" y="2217540"/>
            <a:ext cx="370956" cy="475681"/>
          </a:xfrm>
          <a:prstGeom prst="rect">
            <a:avLst/>
          </a:prstGeom>
        </p:spPr>
      </p:pic>
      <p:pic>
        <p:nvPicPr>
          <p:cNvPr id="272" name="Picture 271"/>
          <p:cNvPicPr>
            <a:picLocks noChangeAspect="1"/>
          </p:cNvPicPr>
          <p:nvPr/>
        </p:nvPicPr>
        <p:blipFill>
          <a:blip r:embed="rId8">
            <a:clrChange>
              <a:clrFrom>
                <a:srgbClr val="FFFFFF"/>
              </a:clrFrom>
              <a:clrTo>
                <a:srgbClr val="FFFFFF">
                  <a:alpha val="0"/>
                </a:srgbClr>
              </a:clrTo>
            </a:clrChange>
          </a:blip>
          <a:stretch>
            <a:fillRect/>
          </a:stretch>
        </p:blipFill>
        <p:spPr>
          <a:xfrm>
            <a:off x="2271223" y="3851439"/>
            <a:ext cx="570911" cy="380608"/>
          </a:xfrm>
          <a:prstGeom prst="rect">
            <a:avLst/>
          </a:prstGeom>
        </p:spPr>
      </p:pic>
      <p:pic>
        <p:nvPicPr>
          <p:cNvPr id="291"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51042"/>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292" name="Isosceles Triangle 291"/>
          <p:cNvSpPr/>
          <p:nvPr/>
        </p:nvSpPr>
        <p:spPr>
          <a:xfrm rot="5400000">
            <a:off x="1866704" y="4502459"/>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151"/>
          <p:cNvGrpSpPr/>
          <p:nvPr/>
        </p:nvGrpSpPr>
        <p:grpSpPr>
          <a:xfrm>
            <a:off x="4317817" y="5823652"/>
            <a:ext cx="7613199" cy="563519"/>
            <a:chOff x="4510857" y="6087812"/>
            <a:chExt cx="7613199" cy="563519"/>
          </a:xfrm>
        </p:grpSpPr>
        <p:cxnSp>
          <p:nvCxnSpPr>
            <p:cNvPr id="153" name="Straight Connector 152"/>
            <p:cNvCxnSpPr/>
            <p:nvPr/>
          </p:nvCxnSpPr>
          <p:spPr>
            <a:xfrm>
              <a:off x="5966959" y="6560275"/>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sp>
          <p:nvSpPr>
            <p:cNvPr id="154" name="TextBox 153"/>
            <p:cNvSpPr txBox="1"/>
            <p:nvPr/>
          </p:nvSpPr>
          <p:spPr>
            <a:xfrm>
              <a:off x="9460018" y="6091699"/>
              <a:ext cx="931665" cy="338554"/>
            </a:xfrm>
            <a:prstGeom prst="rect">
              <a:avLst/>
            </a:prstGeom>
            <a:noFill/>
          </p:spPr>
          <p:txBody>
            <a:bodyPr wrap="none" rtlCol="0">
              <a:spAutoFit/>
            </a:bodyPr>
            <a:lstStyle/>
            <a:p>
              <a:pPr algn="r"/>
              <a:r>
                <a:rPr lang="en-US" sz="1600" dirty="0">
                  <a:solidFill>
                    <a:srgbClr val="3D8BB7"/>
                  </a:solidFill>
                  <a:latin typeface="Century Gothic" panose="020B0502020202020204" pitchFamily="34" charset="0"/>
                </a:rPr>
                <a:t>8%/  8%</a:t>
              </a:r>
            </a:p>
          </p:txBody>
        </p:sp>
        <p:sp>
          <p:nvSpPr>
            <p:cNvPr id="155" name="TextBox 154"/>
            <p:cNvSpPr txBox="1"/>
            <p:nvPr/>
          </p:nvSpPr>
          <p:spPr>
            <a:xfrm>
              <a:off x="10628134" y="6087812"/>
              <a:ext cx="1495922" cy="338554"/>
            </a:xfrm>
            <a:prstGeom prst="rect">
              <a:avLst/>
            </a:prstGeom>
            <a:noFill/>
          </p:spPr>
          <p:txBody>
            <a:bodyPr wrap="none" rtlCol="0">
              <a:spAutoFit/>
            </a:bodyPr>
            <a:lstStyle/>
            <a:p>
              <a:r>
                <a:rPr lang="en-US" sz="1600" dirty="0">
                  <a:solidFill>
                    <a:srgbClr val="3D8BB7"/>
                  </a:solidFill>
                  <a:latin typeface="Century Gothic" panose="020B0502020202020204" pitchFamily="34" charset="0"/>
                </a:rPr>
                <a:t>Car Connect</a:t>
              </a:r>
            </a:p>
          </p:txBody>
        </p:sp>
        <p:cxnSp>
          <p:nvCxnSpPr>
            <p:cNvPr id="178" name="Straight Connector 177"/>
            <p:cNvCxnSpPr/>
            <p:nvPr/>
          </p:nvCxnSpPr>
          <p:spPr>
            <a:xfrm>
              <a:off x="5242083" y="6622019"/>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4510857" y="6651331"/>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6692808" y="6481341"/>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429408" y="6259087"/>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a:off x="8905298" y="6233223"/>
              <a:ext cx="234115" cy="64437"/>
            </a:xfrm>
            <a:prstGeom prst="rect">
              <a:avLst/>
            </a:prstGeom>
            <a:solidFill>
              <a:schemeClr val="bg1"/>
            </a:solidFill>
            <a:ln w="19050">
              <a:solidFill>
                <a:srgbClr val="3D8B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235" name="Straight Connector 234">
              <a:extLst>
                <a:ext uri="{FF2B5EF4-FFF2-40B4-BE49-F238E27FC236}">
                  <a16:creationId xmlns:a16="http://schemas.microsoft.com/office/drawing/2014/main" id="{3DFB88EC-A8EC-4D49-8DE6-FDC661F08B2A}"/>
                </a:ext>
              </a:extLst>
            </p:cNvPr>
            <p:cNvCxnSpPr/>
            <p:nvPr/>
          </p:nvCxnSpPr>
          <p:spPr>
            <a:xfrm>
              <a:off x="8153690" y="6259087"/>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grpSp>
      <p:pic>
        <p:nvPicPr>
          <p:cNvPr id="123"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24" name="Group 4"/>
          <p:cNvGrpSpPr>
            <a:grpSpLocks noChangeAspect="1"/>
          </p:cNvGrpSpPr>
          <p:nvPr/>
        </p:nvGrpSpPr>
        <p:grpSpPr bwMode="auto">
          <a:xfrm>
            <a:off x="2159239" y="2693608"/>
            <a:ext cx="798513" cy="698499"/>
            <a:chOff x="235" y="1881"/>
            <a:chExt cx="503" cy="440"/>
          </a:xfrm>
        </p:grpSpPr>
        <p:sp>
          <p:nvSpPr>
            <p:cNvPr id="160"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61"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62" name="TextBox 61">
            <a:extLst>
              <a:ext uri="{FF2B5EF4-FFF2-40B4-BE49-F238E27FC236}">
                <a16:creationId xmlns:a16="http://schemas.microsoft.com/office/drawing/2014/main" id="{E921A03D-3A85-46F6-8E0F-005ACD17458A}"/>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227" name="TextBox 226">
            <a:extLst>
              <a:ext uri="{FF2B5EF4-FFF2-40B4-BE49-F238E27FC236}">
                <a16:creationId xmlns:a16="http://schemas.microsoft.com/office/drawing/2014/main" id="{20D5D14A-68FB-4B63-95DE-3032DE512448}"/>
              </a:ext>
            </a:extLst>
          </p:cNvPr>
          <p:cNvSpPr txBox="1"/>
          <p:nvPr/>
        </p:nvSpPr>
        <p:spPr>
          <a:xfrm>
            <a:off x="9221685" y="6061332"/>
            <a:ext cx="978153" cy="338554"/>
          </a:xfrm>
          <a:prstGeom prst="rect">
            <a:avLst/>
          </a:prstGeom>
          <a:noFill/>
        </p:spPr>
        <p:txBody>
          <a:bodyPr wrap="none" rtlCol="0">
            <a:spAutoFit/>
          </a:bodyPr>
          <a:lstStyle/>
          <a:p>
            <a:pPr algn="r"/>
            <a:r>
              <a:rPr lang="en-US" sz="1600" b="1" dirty="0">
                <a:latin typeface="Century Gothic" panose="020B0502020202020204" pitchFamily="34" charset="0"/>
              </a:rPr>
              <a:t>8%/  8%</a:t>
            </a:r>
          </a:p>
        </p:txBody>
      </p:sp>
      <p:sp>
        <p:nvSpPr>
          <p:cNvPr id="229" name="TextBox 228">
            <a:extLst>
              <a:ext uri="{FF2B5EF4-FFF2-40B4-BE49-F238E27FC236}">
                <a16:creationId xmlns:a16="http://schemas.microsoft.com/office/drawing/2014/main" id="{69C7BA3D-3C4A-4F78-A033-E15948865E1E}"/>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30" name="TextBox 229">
            <a:extLst>
              <a:ext uri="{FF2B5EF4-FFF2-40B4-BE49-F238E27FC236}">
                <a16:creationId xmlns:a16="http://schemas.microsoft.com/office/drawing/2014/main" id="{72247E50-1DE2-4F27-89C4-877856D17230}"/>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233" name="Rectangle 232">
            <a:extLst>
              <a:ext uri="{FF2B5EF4-FFF2-40B4-BE49-F238E27FC236}">
                <a16:creationId xmlns:a16="http://schemas.microsoft.com/office/drawing/2014/main" id="{31A1E678-6E06-48F4-8E53-05DA0E9812E6}"/>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spTree>
    <p:extLst>
      <p:ext uri="{BB962C8B-B14F-4D97-AF65-F5344CB8AC3E}">
        <p14:creationId xmlns:p14="http://schemas.microsoft.com/office/powerpoint/2010/main" val="669729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9815 " pathEditMode="relative" rAng="0" ptsTypes="AA" p14:bounceEnd="36000">
                                          <p:cBhvr>
                                            <p:cTn id="6" dur="500" fill="hold"/>
                                            <p:tgtEl>
                                              <p:spTgt spid="292"/>
                                            </p:tgtEl>
                                            <p:attrNameLst>
                                              <p:attrName>ppt_x</p:attrName>
                                              <p:attrName>ppt_y</p:attrName>
                                            </p:attrNameLst>
                                          </p:cBhvr>
                                          <p:rCtr x="0" y="4699"/>
                                        </p:animMotion>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2000"/>
                                            <p:tgtEl>
                                              <p:spTgt spid="152"/>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27"/>
                                            </p:tgtEl>
                                            <p:attrNameLst>
                                              <p:attrName>style.visibility</p:attrName>
                                            </p:attrNameLst>
                                          </p:cBhvr>
                                          <p:to>
                                            <p:strVal val="visible"/>
                                          </p:to>
                                        </p:set>
                                        <p:animEffect transition="in" filter="fade">
                                          <p:cBhvr>
                                            <p:cTn id="14"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P spid="2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9815 " pathEditMode="relative" rAng="0" ptsTypes="AA">
                                          <p:cBhvr>
                                            <p:cTn id="6" dur="500" fill="hold"/>
                                            <p:tgtEl>
                                              <p:spTgt spid="292"/>
                                            </p:tgtEl>
                                            <p:attrNameLst>
                                              <p:attrName>ppt_x</p:attrName>
                                              <p:attrName>ppt_y</p:attrName>
                                            </p:attrNameLst>
                                          </p:cBhvr>
                                          <p:rCtr x="0" y="4699"/>
                                        </p:animMotion>
                                      </p:childTnLst>
                                    </p:cTn>
                                  </p:par>
                                </p:childTnLst>
                              </p:cTn>
                            </p:par>
                            <p:par>
                              <p:cTn id="7" fill="hold">
                                <p:stCondLst>
                                  <p:cond delay="500"/>
                                </p:stCondLst>
                                <p:childTnLst>
                                  <p:par>
                                    <p:cTn id="8" presetID="22" presetClass="entr" presetSubtype="8" fill="hold" nodeType="afterEffect">
                                      <p:stCondLst>
                                        <p:cond delay="0"/>
                                      </p:stCondLst>
                                      <p:childTnLst>
                                        <p:set>
                                          <p:cBhvr>
                                            <p:cTn id="9" dur="1" fill="hold">
                                              <p:stCondLst>
                                                <p:cond delay="0"/>
                                              </p:stCondLst>
                                            </p:cTn>
                                            <p:tgtEl>
                                              <p:spTgt spid="152"/>
                                            </p:tgtEl>
                                            <p:attrNameLst>
                                              <p:attrName>style.visibility</p:attrName>
                                            </p:attrNameLst>
                                          </p:cBhvr>
                                          <p:to>
                                            <p:strVal val="visible"/>
                                          </p:to>
                                        </p:set>
                                        <p:animEffect transition="in" filter="wipe(left)">
                                          <p:cBhvr>
                                            <p:cTn id="10" dur="2000"/>
                                            <p:tgtEl>
                                              <p:spTgt spid="152"/>
                                            </p:tgtEl>
                                          </p:cBhvr>
                                        </p:animEffect>
                                      </p:childTnLst>
                                    </p:cTn>
                                  </p:par>
                                </p:childTnLst>
                              </p:cTn>
                            </p:par>
                            <p:par>
                              <p:cTn id="11" fill="hold">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27"/>
                                            </p:tgtEl>
                                            <p:attrNameLst>
                                              <p:attrName>style.visibility</p:attrName>
                                            </p:attrNameLst>
                                          </p:cBhvr>
                                          <p:to>
                                            <p:strVal val="visible"/>
                                          </p:to>
                                        </p:set>
                                        <p:animEffect transition="in" filter="fade">
                                          <p:cBhvr>
                                            <p:cTn id="14"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animBg="1"/>
          <p:bldP spid="227"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ECF5F2C6-2E1D-4793-A16B-B2FC8DF7D5C9}"/>
              </a:ext>
            </a:extLst>
          </p:cNvPr>
          <p:cNvGrpSpPr/>
          <p:nvPr/>
        </p:nvGrpSpPr>
        <p:grpSpPr>
          <a:xfrm>
            <a:off x="4150885" y="831701"/>
            <a:ext cx="5081728" cy="5914991"/>
            <a:chOff x="4150885" y="831701"/>
            <a:chExt cx="5081728" cy="5914991"/>
          </a:xfrm>
        </p:grpSpPr>
        <p:grpSp>
          <p:nvGrpSpPr>
            <p:cNvPr id="119" name="Group 118">
              <a:extLst>
                <a:ext uri="{FF2B5EF4-FFF2-40B4-BE49-F238E27FC236}">
                  <a16:creationId xmlns:a16="http://schemas.microsoft.com/office/drawing/2014/main" id="{E0F896BB-C94D-4314-931F-F072791D4C88}"/>
                </a:ext>
              </a:extLst>
            </p:cNvPr>
            <p:cNvGrpSpPr/>
            <p:nvPr/>
          </p:nvGrpSpPr>
          <p:grpSpPr>
            <a:xfrm>
              <a:off x="4252560" y="1150626"/>
              <a:ext cx="3106651" cy="5281217"/>
              <a:chOff x="2129804" y="3963902"/>
              <a:chExt cx="9545868" cy="2586087"/>
            </a:xfrm>
          </p:grpSpPr>
          <p:cxnSp>
            <p:nvCxnSpPr>
              <p:cNvPr id="211" name="Straight Connector 210">
                <a:extLst>
                  <a:ext uri="{FF2B5EF4-FFF2-40B4-BE49-F238E27FC236}">
                    <a16:creationId xmlns:a16="http://schemas.microsoft.com/office/drawing/2014/main" id="{6B7631E7-5A81-43C8-9B72-CE99A82A2CF7}"/>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07B73406-0150-4480-9B64-47056AD3B47E}"/>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46FB6D36-F895-4484-86F2-C7DF45A13000}"/>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9B6AFFEC-191C-4B12-AAC7-9A46BD304EB3}"/>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EFDC8B4B-AA59-4A8D-8A74-31684CB462C5}"/>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CD6B37F0-A68E-4584-8FA3-FBC968150199}"/>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58E84644-C632-40B8-BB4B-4911C701E559}"/>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77835F5B-2E14-404F-B1B8-8AF01A5260EF}"/>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FAFD5C84-CF9E-4176-A938-12B2F8E6D71A}"/>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47F47CE6-5A3D-4FE5-8A39-9218EACD5835}"/>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DECE3A64-1158-411B-99D8-49511E5D1710}"/>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580B03E8-1E61-49AC-9FED-8E32D84A7177}"/>
                </a:ext>
              </a:extLst>
            </p:cNvPr>
            <p:cNvGrpSpPr/>
            <p:nvPr/>
          </p:nvGrpSpPr>
          <p:grpSpPr>
            <a:xfrm>
              <a:off x="4445103" y="1137090"/>
              <a:ext cx="4376379" cy="5305907"/>
              <a:chOff x="4551137" y="1401250"/>
              <a:chExt cx="5424015" cy="5305907"/>
            </a:xfrm>
          </p:grpSpPr>
          <p:cxnSp>
            <p:nvCxnSpPr>
              <p:cNvPr id="201" name="Straight Connector 200">
                <a:extLst>
                  <a:ext uri="{FF2B5EF4-FFF2-40B4-BE49-F238E27FC236}">
                    <a16:creationId xmlns:a16="http://schemas.microsoft.com/office/drawing/2014/main" id="{5FC1781B-0A99-4AAF-9FAB-1DD97660DB21}"/>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8FACB72-0FBB-4A28-B730-19C8986546DC}"/>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CEA1FD55-5B8C-4F1E-AEB5-A74DDB51AE58}"/>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1E4210F-79B4-47A7-B50D-D0497CF13AB0}"/>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2CAD537A-ADF8-41AA-9E85-C446B4E59894}"/>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D9378D1-370C-4936-85BA-EAA804262994}"/>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05734A48-B855-4EA4-B574-A925DBDAB4D6}"/>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CD0CE3EB-571A-4EB6-A901-4F7764E048C1}"/>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87" name="TextBox 186">
              <a:extLst>
                <a:ext uri="{FF2B5EF4-FFF2-40B4-BE49-F238E27FC236}">
                  <a16:creationId xmlns:a16="http://schemas.microsoft.com/office/drawing/2014/main" id="{14FCB160-3C7B-4BD9-84BE-0CF736AA221C}"/>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88" name="TextBox 187">
              <a:extLst>
                <a:ext uri="{FF2B5EF4-FFF2-40B4-BE49-F238E27FC236}">
                  <a16:creationId xmlns:a16="http://schemas.microsoft.com/office/drawing/2014/main" id="{DF4C0201-AC8F-4B5A-B749-A44B1F5AFDE1}"/>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89" name="TextBox 188">
              <a:extLst>
                <a:ext uri="{FF2B5EF4-FFF2-40B4-BE49-F238E27FC236}">
                  <a16:creationId xmlns:a16="http://schemas.microsoft.com/office/drawing/2014/main" id="{03609445-B76E-4B93-A09C-894D6C8CEB63}"/>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90" name="TextBox 189">
              <a:extLst>
                <a:ext uri="{FF2B5EF4-FFF2-40B4-BE49-F238E27FC236}">
                  <a16:creationId xmlns:a16="http://schemas.microsoft.com/office/drawing/2014/main" id="{42B526FA-C4C9-4084-BA64-F30E35B1BD82}"/>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91" name="Rectangle 190">
              <a:extLst>
                <a:ext uri="{FF2B5EF4-FFF2-40B4-BE49-F238E27FC236}">
                  <a16:creationId xmlns:a16="http://schemas.microsoft.com/office/drawing/2014/main" id="{7337E1C7-AA5E-4628-8F43-670F3F397566}"/>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92" name="Group 191">
              <a:extLst>
                <a:ext uri="{FF2B5EF4-FFF2-40B4-BE49-F238E27FC236}">
                  <a16:creationId xmlns:a16="http://schemas.microsoft.com/office/drawing/2014/main" id="{66380CAA-F311-4BE3-983B-E56EF09416EB}"/>
                </a:ext>
              </a:extLst>
            </p:cNvPr>
            <p:cNvGrpSpPr/>
            <p:nvPr/>
          </p:nvGrpSpPr>
          <p:grpSpPr>
            <a:xfrm>
              <a:off x="4449252" y="831701"/>
              <a:ext cx="2909959" cy="307777"/>
              <a:chOff x="4449252" y="728669"/>
              <a:chExt cx="2909959" cy="307777"/>
            </a:xfrm>
          </p:grpSpPr>
          <p:cxnSp>
            <p:nvCxnSpPr>
              <p:cNvPr id="199" name="Straight Connector 198">
                <a:extLst>
                  <a:ext uri="{FF2B5EF4-FFF2-40B4-BE49-F238E27FC236}">
                    <a16:creationId xmlns:a16="http://schemas.microsoft.com/office/drawing/2014/main" id="{76F9D869-0674-44D8-9EBE-84B7214BC95F}"/>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00" name="Rectangle 199">
                <a:extLst>
                  <a:ext uri="{FF2B5EF4-FFF2-40B4-BE49-F238E27FC236}">
                    <a16:creationId xmlns:a16="http://schemas.microsoft.com/office/drawing/2014/main" id="{5A8C986F-0A48-428F-A9F6-ADD2DE294590}"/>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93" name="Rectangle 192">
              <a:extLst>
                <a:ext uri="{FF2B5EF4-FFF2-40B4-BE49-F238E27FC236}">
                  <a16:creationId xmlns:a16="http://schemas.microsoft.com/office/drawing/2014/main" id="{5EC1192D-03A4-4D1D-9E3C-9B7724320001}"/>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95" name="Straight Connector 194">
              <a:extLst>
                <a:ext uri="{FF2B5EF4-FFF2-40B4-BE49-F238E27FC236}">
                  <a16:creationId xmlns:a16="http://schemas.microsoft.com/office/drawing/2014/main" id="{84CA5AA7-8C8B-4ACE-A19D-A21535DD9A84}"/>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97" name="TextBox 196">
              <a:extLst>
                <a:ext uri="{FF2B5EF4-FFF2-40B4-BE49-F238E27FC236}">
                  <a16:creationId xmlns:a16="http://schemas.microsoft.com/office/drawing/2014/main" id="{11FD3578-8825-4A9B-8EAE-2A1D0947E6E9}"/>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98" name="TextBox 197">
              <a:extLst>
                <a:ext uri="{FF2B5EF4-FFF2-40B4-BE49-F238E27FC236}">
                  <a16:creationId xmlns:a16="http://schemas.microsoft.com/office/drawing/2014/main" id="{33EDA26A-CFF2-4ED5-977C-4EDE08B55FBA}"/>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94" name="Picture 193"/>
          <p:cNvPicPr>
            <a:picLocks noChangeAspect="1"/>
          </p:cNvPicPr>
          <p:nvPr/>
        </p:nvPicPr>
        <p:blipFill>
          <a:blip r:embed="rId3">
            <a:clrChange>
              <a:clrFrom>
                <a:srgbClr val="FFFFFF"/>
              </a:clrFrom>
              <a:clrTo>
                <a:srgbClr val="FFFFFF">
                  <a:alpha val="0"/>
                </a:srgbClr>
              </a:clrTo>
            </a:clrChange>
          </a:blip>
          <a:stretch>
            <a:fillRect/>
          </a:stretch>
        </p:blipFill>
        <p:spPr>
          <a:xfrm>
            <a:off x="2240310" y="4886990"/>
            <a:ext cx="657799" cy="657799"/>
          </a:xfrm>
          <a:prstGeom prst="rect">
            <a:avLst/>
          </a:prstGeom>
        </p:spPr>
      </p:pic>
      <p:pic>
        <p:nvPicPr>
          <p:cNvPr id="196" name="Picture 195"/>
          <p:cNvPicPr>
            <a:picLocks noChangeAspect="1"/>
          </p:cNvPicPr>
          <p:nvPr/>
        </p:nvPicPr>
        <p:blipFill>
          <a:blip r:embed="rId4">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202" name="Picture 201"/>
          <p:cNvPicPr>
            <a:picLocks noChangeAspect="1"/>
          </p:cNvPicPr>
          <p:nvPr/>
        </p:nvPicPr>
        <p:blipFill>
          <a:blip r:embed="rId5">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204" name="Picture 203"/>
          <p:cNvPicPr>
            <a:picLocks noChangeAspect="1"/>
          </p:cNvPicPr>
          <p:nvPr/>
        </p:nvPicPr>
        <p:blipFill>
          <a:blip r:embed="rId6">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271" name="Picture 270"/>
          <p:cNvPicPr>
            <a:picLocks noChangeAspect="1"/>
          </p:cNvPicPr>
          <p:nvPr/>
        </p:nvPicPr>
        <p:blipFill>
          <a:blip r:embed="rId7">
            <a:clrChange>
              <a:clrFrom>
                <a:srgbClr val="FFFFFF"/>
              </a:clrFrom>
              <a:clrTo>
                <a:srgbClr val="FFFFFF">
                  <a:alpha val="0"/>
                </a:srgbClr>
              </a:clrTo>
            </a:clrChange>
          </a:blip>
          <a:stretch>
            <a:fillRect/>
          </a:stretch>
        </p:blipFill>
        <p:spPr>
          <a:xfrm>
            <a:off x="2382776" y="2211106"/>
            <a:ext cx="370956" cy="475681"/>
          </a:xfrm>
          <a:prstGeom prst="rect">
            <a:avLst/>
          </a:prstGeom>
        </p:spPr>
      </p:pic>
      <p:pic>
        <p:nvPicPr>
          <p:cNvPr id="272" name="Picture 271"/>
          <p:cNvPicPr>
            <a:picLocks noChangeAspect="1"/>
          </p:cNvPicPr>
          <p:nvPr/>
        </p:nvPicPr>
        <p:blipFill>
          <a:blip r:embed="rId8">
            <a:clrChange>
              <a:clrFrom>
                <a:srgbClr val="FFFFFF"/>
              </a:clrFrom>
              <a:clrTo>
                <a:srgbClr val="FFFFFF">
                  <a:alpha val="0"/>
                </a:srgbClr>
              </a:clrTo>
            </a:clrChange>
          </a:blip>
          <a:stretch>
            <a:fillRect/>
          </a:stretch>
        </p:blipFill>
        <p:spPr>
          <a:xfrm>
            <a:off x="2271223" y="3845005"/>
            <a:ext cx="570911" cy="380608"/>
          </a:xfrm>
          <a:prstGeom prst="rect">
            <a:avLst/>
          </a:prstGeom>
        </p:spPr>
      </p:pic>
      <p:sp>
        <p:nvSpPr>
          <p:cNvPr id="3" name="Freeform: Shape 2"/>
          <p:cNvSpPr/>
          <p:nvPr/>
        </p:nvSpPr>
        <p:spPr>
          <a:xfrm>
            <a:off x="2304722" y="5668887"/>
            <a:ext cx="506309" cy="327154"/>
          </a:xfrm>
          <a:custGeom>
            <a:avLst/>
            <a:gdLst>
              <a:gd name="connsiteX0" fmla="*/ 0 w 1674254"/>
              <a:gd name="connsiteY0" fmla="*/ 218941 h 1081826"/>
              <a:gd name="connsiteX1" fmla="*/ 244699 w 1674254"/>
              <a:gd name="connsiteY1" fmla="*/ 154547 h 1081826"/>
              <a:gd name="connsiteX2" fmla="*/ 708338 w 1674254"/>
              <a:gd name="connsiteY2" fmla="*/ 77274 h 1081826"/>
              <a:gd name="connsiteX3" fmla="*/ 1159099 w 1674254"/>
              <a:gd name="connsiteY3" fmla="*/ 25758 h 1081826"/>
              <a:gd name="connsiteX4" fmla="*/ 1442434 w 1674254"/>
              <a:gd name="connsiteY4" fmla="*/ 25758 h 1081826"/>
              <a:gd name="connsiteX5" fmla="*/ 1558344 w 1674254"/>
              <a:gd name="connsiteY5" fmla="*/ 0 h 1081826"/>
              <a:gd name="connsiteX6" fmla="*/ 1635617 w 1674254"/>
              <a:gd name="connsiteY6" fmla="*/ 579550 h 1081826"/>
              <a:gd name="connsiteX7" fmla="*/ 1674254 w 1674254"/>
              <a:gd name="connsiteY7" fmla="*/ 798490 h 1081826"/>
              <a:gd name="connsiteX8" fmla="*/ 1481070 w 1674254"/>
              <a:gd name="connsiteY8" fmla="*/ 785612 h 1081826"/>
              <a:gd name="connsiteX9" fmla="*/ 1094704 w 1674254"/>
              <a:gd name="connsiteY9" fmla="*/ 875764 h 1081826"/>
              <a:gd name="connsiteX10" fmla="*/ 940158 w 1674254"/>
              <a:gd name="connsiteY10" fmla="*/ 682581 h 1081826"/>
              <a:gd name="connsiteX11" fmla="*/ 875763 w 1674254"/>
              <a:gd name="connsiteY11" fmla="*/ 592428 h 1081826"/>
              <a:gd name="connsiteX12" fmla="*/ 785611 w 1674254"/>
              <a:gd name="connsiteY12" fmla="*/ 656823 h 1081826"/>
              <a:gd name="connsiteX13" fmla="*/ 759854 w 1674254"/>
              <a:gd name="connsiteY13" fmla="*/ 811369 h 1081826"/>
              <a:gd name="connsiteX14" fmla="*/ 708338 w 1674254"/>
              <a:gd name="connsiteY14" fmla="*/ 965916 h 1081826"/>
              <a:gd name="connsiteX15" fmla="*/ 386366 w 1674254"/>
              <a:gd name="connsiteY15" fmla="*/ 1017431 h 1081826"/>
              <a:gd name="connsiteX16" fmla="*/ 412124 w 1674254"/>
              <a:gd name="connsiteY16" fmla="*/ 1081826 h 1081826"/>
              <a:gd name="connsiteX17" fmla="*/ 115910 w 1674254"/>
              <a:gd name="connsiteY17" fmla="*/ 953037 h 1081826"/>
              <a:gd name="connsiteX18" fmla="*/ 0 w 1674254"/>
              <a:gd name="connsiteY18" fmla="*/ 218941 h 108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74254" h="1081826">
                <a:moveTo>
                  <a:pt x="0" y="218941"/>
                </a:moveTo>
                <a:lnTo>
                  <a:pt x="244699" y="154547"/>
                </a:lnTo>
                <a:lnTo>
                  <a:pt x="708338" y="77274"/>
                </a:lnTo>
                <a:lnTo>
                  <a:pt x="1159099" y="25758"/>
                </a:lnTo>
                <a:lnTo>
                  <a:pt x="1442434" y="25758"/>
                </a:lnTo>
                <a:lnTo>
                  <a:pt x="1558344" y="0"/>
                </a:lnTo>
                <a:lnTo>
                  <a:pt x="1635617" y="579550"/>
                </a:lnTo>
                <a:lnTo>
                  <a:pt x="1674254" y="798490"/>
                </a:lnTo>
                <a:lnTo>
                  <a:pt x="1481070" y="785612"/>
                </a:lnTo>
                <a:lnTo>
                  <a:pt x="1094704" y="875764"/>
                </a:lnTo>
                <a:lnTo>
                  <a:pt x="940158" y="682581"/>
                </a:lnTo>
                <a:lnTo>
                  <a:pt x="875763" y="592428"/>
                </a:lnTo>
                <a:lnTo>
                  <a:pt x="785611" y="656823"/>
                </a:lnTo>
                <a:lnTo>
                  <a:pt x="759854" y="811369"/>
                </a:lnTo>
                <a:lnTo>
                  <a:pt x="708338" y="965916"/>
                </a:lnTo>
                <a:lnTo>
                  <a:pt x="386366" y="1017431"/>
                </a:lnTo>
                <a:lnTo>
                  <a:pt x="412124" y="1081826"/>
                </a:lnTo>
                <a:lnTo>
                  <a:pt x="115910" y="953037"/>
                </a:lnTo>
                <a:lnTo>
                  <a:pt x="0" y="218941"/>
                </a:lnTo>
                <a:close/>
              </a:path>
            </a:pathLst>
          </a:custGeom>
          <a:solidFill>
            <a:srgbClr val="B482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d30y9cdsu7xlg0.cloudfront.net/png/504796-2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134" name="Isosceles Triangle 133"/>
          <p:cNvSpPr/>
          <p:nvPr/>
        </p:nvSpPr>
        <p:spPr>
          <a:xfrm rot="5400000">
            <a:off x="1866704" y="5213575"/>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223241" y="5867019"/>
            <a:ext cx="4355371" cy="519912"/>
            <a:chOff x="7223241" y="5867019"/>
            <a:chExt cx="4355371" cy="519912"/>
          </a:xfrm>
        </p:grpSpPr>
        <p:sp>
          <p:nvSpPr>
            <p:cNvPr id="299" name="Rectangle 298"/>
            <p:cNvSpPr/>
            <p:nvPr/>
          </p:nvSpPr>
          <p:spPr>
            <a:xfrm>
              <a:off x="8712261" y="6063927"/>
              <a:ext cx="234115" cy="64437"/>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37" name="TextBox 136"/>
            <p:cNvSpPr txBox="1"/>
            <p:nvPr/>
          </p:nvSpPr>
          <p:spPr>
            <a:xfrm>
              <a:off x="9139474" y="5867019"/>
              <a:ext cx="1093898" cy="338554"/>
            </a:xfrm>
            <a:prstGeom prst="rect">
              <a:avLst/>
            </a:prstGeom>
            <a:noFill/>
          </p:spPr>
          <p:txBody>
            <a:bodyPr wrap="square" rtlCol="0">
              <a:spAutoFit/>
            </a:bodyPr>
            <a:lstStyle/>
            <a:p>
              <a:r>
                <a:rPr lang="en-US" sz="1600" dirty="0">
                  <a:solidFill>
                    <a:srgbClr val="8A3CC4"/>
                  </a:solidFill>
                  <a:latin typeface="Century Gothic" panose="020B0502020202020204" pitchFamily="34" charset="0"/>
                </a:rPr>
                <a:t>  4%/  6%       </a:t>
              </a:r>
            </a:p>
          </p:txBody>
        </p:sp>
        <p:sp>
          <p:nvSpPr>
            <p:cNvPr id="138" name="TextBox 137"/>
            <p:cNvSpPr txBox="1"/>
            <p:nvPr/>
          </p:nvSpPr>
          <p:spPr>
            <a:xfrm>
              <a:off x="10233372" y="5876443"/>
              <a:ext cx="1345240" cy="338554"/>
            </a:xfrm>
            <a:prstGeom prst="rect">
              <a:avLst/>
            </a:prstGeom>
            <a:noFill/>
          </p:spPr>
          <p:txBody>
            <a:bodyPr wrap="none" rtlCol="0">
              <a:spAutoFit/>
            </a:bodyPr>
            <a:lstStyle/>
            <a:p>
              <a:r>
                <a:rPr lang="en-US" sz="1600" dirty="0">
                  <a:solidFill>
                    <a:srgbClr val="8A3CC4"/>
                  </a:solidFill>
                  <a:latin typeface="Century Gothic" panose="020B0502020202020204" pitchFamily="34" charset="0"/>
                </a:rPr>
                <a:t>VR Headset</a:t>
              </a:r>
            </a:p>
          </p:txBody>
        </p:sp>
        <p:cxnSp>
          <p:nvCxnSpPr>
            <p:cNvPr id="142" name="Straight Connector 141"/>
            <p:cNvCxnSpPr/>
            <p:nvPr/>
          </p:nvCxnSpPr>
          <p:spPr>
            <a:xfrm>
              <a:off x="7223241" y="6386931"/>
              <a:ext cx="24709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C1E1FEB4-14E9-43D7-B0A1-B9EA81B8FCEC}"/>
                </a:ext>
              </a:extLst>
            </p:cNvPr>
            <p:cNvCxnSpPr/>
            <p:nvPr/>
          </p:nvCxnSpPr>
          <p:spPr>
            <a:xfrm>
              <a:off x="7965730" y="6173884"/>
              <a:ext cx="24709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pic>
        <p:nvPicPr>
          <p:cNvPr id="126"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27" name="Group 4"/>
          <p:cNvGrpSpPr>
            <a:grpSpLocks noChangeAspect="1"/>
          </p:cNvGrpSpPr>
          <p:nvPr/>
        </p:nvGrpSpPr>
        <p:grpSpPr bwMode="auto">
          <a:xfrm>
            <a:off x="2159239" y="2693608"/>
            <a:ext cx="798513" cy="698499"/>
            <a:chOff x="235" y="1881"/>
            <a:chExt cx="503" cy="440"/>
          </a:xfrm>
        </p:grpSpPr>
        <p:sp>
          <p:nvSpPr>
            <p:cNvPr id="149"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0"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09" name="TextBox 108">
            <a:extLst>
              <a:ext uri="{FF2B5EF4-FFF2-40B4-BE49-F238E27FC236}">
                <a16:creationId xmlns:a16="http://schemas.microsoft.com/office/drawing/2014/main" id="{95FCA5AB-9E29-4100-96F0-2F0A6CC32201}"/>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223" name="TextBox 222">
            <a:extLst>
              <a:ext uri="{FF2B5EF4-FFF2-40B4-BE49-F238E27FC236}">
                <a16:creationId xmlns:a16="http://schemas.microsoft.com/office/drawing/2014/main" id="{3E8FC42E-C1ED-471D-980B-7AB721099FEE}"/>
              </a:ext>
            </a:extLst>
          </p:cNvPr>
          <p:cNvSpPr txBox="1"/>
          <p:nvPr/>
        </p:nvSpPr>
        <p:spPr>
          <a:xfrm>
            <a:off x="9206445" y="6098008"/>
            <a:ext cx="978153" cy="338554"/>
          </a:xfrm>
          <a:prstGeom prst="rect">
            <a:avLst/>
          </a:prstGeom>
          <a:noFill/>
        </p:spPr>
        <p:txBody>
          <a:bodyPr wrap="none" rtlCol="0">
            <a:spAutoFit/>
          </a:bodyPr>
          <a:lstStyle/>
          <a:p>
            <a:pPr algn="r"/>
            <a:r>
              <a:rPr lang="en-US" sz="1600" b="1" dirty="0">
                <a:latin typeface="Century Gothic" panose="020B0502020202020204" pitchFamily="34" charset="0"/>
              </a:rPr>
              <a:t>5%/  5%</a:t>
            </a:r>
          </a:p>
        </p:txBody>
      </p:sp>
      <p:sp>
        <p:nvSpPr>
          <p:cNvPr id="225" name="TextBox 224">
            <a:extLst>
              <a:ext uri="{FF2B5EF4-FFF2-40B4-BE49-F238E27FC236}">
                <a16:creationId xmlns:a16="http://schemas.microsoft.com/office/drawing/2014/main" id="{F6CEED0F-EA6A-4813-BE01-3D57FFA6954F}"/>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26" name="TextBox 225">
            <a:extLst>
              <a:ext uri="{FF2B5EF4-FFF2-40B4-BE49-F238E27FC236}">
                <a16:creationId xmlns:a16="http://schemas.microsoft.com/office/drawing/2014/main" id="{F8B381E0-80FC-45FD-BD4C-18348ED088E0}"/>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227" name="Rectangle 226">
            <a:extLst>
              <a:ext uri="{FF2B5EF4-FFF2-40B4-BE49-F238E27FC236}">
                <a16:creationId xmlns:a16="http://schemas.microsoft.com/office/drawing/2014/main" id="{328951FA-B5FC-4C6E-88EF-88557F83FFCE}"/>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spTree>
    <p:extLst>
      <p:ext uri="{BB962C8B-B14F-4D97-AF65-F5344CB8AC3E}">
        <p14:creationId xmlns:p14="http://schemas.microsoft.com/office/powerpoint/2010/main" val="4449527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7477 " pathEditMode="relative" rAng="0" ptsTypes="AA" p14:bounceEnd="36000">
                                          <p:cBhvr>
                                            <p:cTn id="6" dur="500" fill="hold"/>
                                            <p:tgtEl>
                                              <p:spTgt spid="134"/>
                                            </p:tgtEl>
                                            <p:attrNameLst>
                                              <p:attrName>ppt_x</p:attrName>
                                              <p:attrName>ppt_y</p:attrName>
                                            </p:attrNameLst>
                                          </p:cBhvr>
                                          <p:rCtr x="0" y="3519"/>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23"/>
                                            </p:tgtEl>
                                            <p:attrNameLst>
                                              <p:attrName>style.visibility</p:attrName>
                                            </p:attrNameLst>
                                          </p:cBhvr>
                                          <p:to>
                                            <p:strVal val="visible"/>
                                          </p:to>
                                        </p:set>
                                        <p:animEffect transition="in" filter="fade">
                                          <p:cBhvr>
                                            <p:cTn id="18"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4" grpId="0" animBg="1"/>
          <p:bldP spid="22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7477 " pathEditMode="relative" rAng="0" ptsTypes="AA">
                                          <p:cBhvr>
                                            <p:cTn id="6" dur="500" fill="hold"/>
                                            <p:tgtEl>
                                              <p:spTgt spid="134"/>
                                            </p:tgtEl>
                                            <p:attrNameLst>
                                              <p:attrName>ppt_x</p:attrName>
                                              <p:attrName>ppt_y</p:attrName>
                                            </p:attrNameLst>
                                          </p:cBhvr>
                                          <p:rCtr x="0" y="3519"/>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23"/>
                                            </p:tgtEl>
                                            <p:attrNameLst>
                                              <p:attrName>style.visibility</p:attrName>
                                            </p:attrNameLst>
                                          </p:cBhvr>
                                          <p:to>
                                            <p:strVal val="visible"/>
                                          </p:to>
                                        </p:set>
                                        <p:animEffect transition="in" filter="fade">
                                          <p:cBhvr>
                                            <p:cTn id="18"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4" grpId="0" animBg="1"/>
          <p:bldP spid="223"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B00EA0B-62D1-4F27-90C0-B0A178A5B50E}"/>
              </a:ext>
            </a:extLst>
          </p:cNvPr>
          <p:cNvPicPr>
            <a:picLocks noChangeAspect="1"/>
          </p:cNvPicPr>
          <p:nvPr/>
        </p:nvPicPr>
        <p:blipFill>
          <a:blip r:embed="rId3"/>
          <a:stretch>
            <a:fillRect/>
          </a:stretch>
        </p:blipFill>
        <p:spPr>
          <a:xfrm>
            <a:off x="757480" y="55911"/>
            <a:ext cx="2300546" cy="2296667"/>
          </a:xfrm>
          <a:prstGeom prst="rect">
            <a:avLst/>
          </a:prstGeom>
        </p:spPr>
      </p:pic>
      <p:sp>
        <p:nvSpPr>
          <p:cNvPr id="26" name="Freeform: Shape 25">
            <a:extLst>
              <a:ext uri="{FF2B5EF4-FFF2-40B4-BE49-F238E27FC236}">
                <a16:creationId xmlns:a16="http://schemas.microsoft.com/office/drawing/2014/main" id="{0F40654C-477C-4AA1-AD58-6BBCE4B128E8}"/>
              </a:ext>
            </a:extLst>
          </p:cNvPr>
          <p:cNvSpPr/>
          <p:nvPr/>
        </p:nvSpPr>
        <p:spPr>
          <a:xfrm>
            <a:off x="864737" y="2484170"/>
            <a:ext cx="2067830" cy="3600482"/>
          </a:xfrm>
          <a:custGeom>
            <a:avLst/>
            <a:gdLst>
              <a:gd name="connsiteX0" fmla="*/ 0 w 8175009"/>
              <a:gd name="connsiteY0" fmla="*/ 1638245 h 1652287"/>
              <a:gd name="connsiteX1" fmla="*/ 191068 w 8175009"/>
              <a:gd name="connsiteY1" fmla="*/ 1638245 h 1652287"/>
              <a:gd name="connsiteX2" fmla="*/ 409433 w 8175009"/>
              <a:gd name="connsiteY2" fmla="*/ 1610950 h 1652287"/>
              <a:gd name="connsiteX3" fmla="*/ 532262 w 8175009"/>
              <a:gd name="connsiteY3" fmla="*/ 1488120 h 1652287"/>
              <a:gd name="connsiteX4" fmla="*/ 586853 w 8175009"/>
              <a:gd name="connsiteY4" fmla="*/ 1242460 h 1652287"/>
              <a:gd name="connsiteX5" fmla="*/ 627797 w 8175009"/>
              <a:gd name="connsiteY5" fmla="*/ 778436 h 1652287"/>
              <a:gd name="connsiteX6" fmla="*/ 682388 w 8175009"/>
              <a:gd name="connsiteY6" fmla="*/ 355356 h 1652287"/>
              <a:gd name="connsiteX7" fmla="*/ 696035 w 8175009"/>
              <a:gd name="connsiteY7" fmla="*/ 514 h 1652287"/>
              <a:gd name="connsiteX8" fmla="*/ 723331 w 8175009"/>
              <a:gd name="connsiteY8" fmla="*/ 287117 h 1652287"/>
              <a:gd name="connsiteX9" fmla="*/ 764274 w 8175009"/>
              <a:gd name="connsiteY9" fmla="*/ 710197 h 1652287"/>
              <a:gd name="connsiteX10" fmla="*/ 818865 w 8175009"/>
              <a:gd name="connsiteY10" fmla="*/ 1065039 h 1652287"/>
              <a:gd name="connsiteX11" fmla="*/ 928047 w 8175009"/>
              <a:gd name="connsiteY11" fmla="*/ 1392586 h 1652287"/>
              <a:gd name="connsiteX12" fmla="*/ 1091821 w 8175009"/>
              <a:gd name="connsiteY12" fmla="*/ 1501768 h 1652287"/>
              <a:gd name="connsiteX13" fmla="*/ 1201003 w 8175009"/>
              <a:gd name="connsiteY13" fmla="*/ 1515415 h 1652287"/>
              <a:gd name="connsiteX14" fmla="*/ 1269241 w 8175009"/>
              <a:gd name="connsiteY14" fmla="*/ 1597302 h 1652287"/>
              <a:gd name="connsiteX15" fmla="*/ 1473958 w 8175009"/>
              <a:gd name="connsiteY15" fmla="*/ 1597302 h 1652287"/>
              <a:gd name="connsiteX16" fmla="*/ 1555844 w 8175009"/>
              <a:gd name="connsiteY16" fmla="*/ 1638245 h 1652287"/>
              <a:gd name="connsiteX17" fmla="*/ 1719618 w 8175009"/>
              <a:gd name="connsiteY17" fmla="*/ 1597302 h 1652287"/>
              <a:gd name="connsiteX18" fmla="*/ 1937982 w 8175009"/>
              <a:gd name="connsiteY18" fmla="*/ 1624597 h 1652287"/>
              <a:gd name="connsiteX19" fmla="*/ 2129050 w 8175009"/>
              <a:gd name="connsiteY19" fmla="*/ 1610950 h 1652287"/>
              <a:gd name="connsiteX20" fmla="*/ 2442949 w 8175009"/>
              <a:gd name="connsiteY20" fmla="*/ 1597302 h 1652287"/>
              <a:gd name="connsiteX21" fmla="*/ 2620370 w 8175009"/>
              <a:gd name="connsiteY21" fmla="*/ 1624597 h 1652287"/>
              <a:gd name="connsiteX22" fmla="*/ 3002507 w 8175009"/>
              <a:gd name="connsiteY22" fmla="*/ 1624597 h 1652287"/>
              <a:gd name="connsiteX23" fmla="*/ 3179928 w 8175009"/>
              <a:gd name="connsiteY23" fmla="*/ 1624597 h 1652287"/>
              <a:gd name="connsiteX24" fmla="*/ 3493827 w 8175009"/>
              <a:gd name="connsiteY24" fmla="*/ 1624597 h 1652287"/>
              <a:gd name="connsiteX25" fmla="*/ 3903259 w 8175009"/>
              <a:gd name="connsiteY25" fmla="*/ 1610950 h 1652287"/>
              <a:gd name="connsiteX26" fmla="*/ 4162567 w 8175009"/>
              <a:gd name="connsiteY26" fmla="*/ 1638245 h 1652287"/>
              <a:gd name="connsiteX27" fmla="*/ 4572000 w 8175009"/>
              <a:gd name="connsiteY27" fmla="*/ 1624597 h 1652287"/>
              <a:gd name="connsiteX28" fmla="*/ 4844955 w 8175009"/>
              <a:gd name="connsiteY28" fmla="*/ 1638245 h 1652287"/>
              <a:gd name="connsiteX29" fmla="*/ 5076967 w 8175009"/>
              <a:gd name="connsiteY29" fmla="*/ 1638245 h 1652287"/>
              <a:gd name="connsiteX30" fmla="*/ 5336274 w 8175009"/>
              <a:gd name="connsiteY30" fmla="*/ 1624597 h 1652287"/>
              <a:gd name="connsiteX31" fmla="*/ 5759355 w 8175009"/>
              <a:gd name="connsiteY31" fmla="*/ 1624597 h 1652287"/>
              <a:gd name="connsiteX32" fmla="*/ 6045958 w 8175009"/>
              <a:gd name="connsiteY32" fmla="*/ 1610950 h 1652287"/>
              <a:gd name="connsiteX33" fmla="*/ 6346209 w 8175009"/>
              <a:gd name="connsiteY33" fmla="*/ 1610950 h 1652287"/>
              <a:gd name="connsiteX34" fmla="*/ 6632812 w 8175009"/>
              <a:gd name="connsiteY34" fmla="*/ 1624597 h 1652287"/>
              <a:gd name="connsiteX35" fmla="*/ 7028597 w 8175009"/>
              <a:gd name="connsiteY35" fmla="*/ 1624597 h 1652287"/>
              <a:gd name="connsiteX36" fmla="*/ 7451677 w 8175009"/>
              <a:gd name="connsiteY36" fmla="*/ 1624597 h 1652287"/>
              <a:gd name="connsiteX37" fmla="*/ 7847462 w 8175009"/>
              <a:gd name="connsiteY37" fmla="*/ 1651893 h 1652287"/>
              <a:gd name="connsiteX38" fmla="*/ 8175009 w 8175009"/>
              <a:gd name="connsiteY38" fmla="*/ 1638245 h 1652287"/>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6632812 w 7847462"/>
              <a:gd name="connsiteY34" fmla="*/ 1624597 h 1651893"/>
              <a:gd name="connsiteX35" fmla="*/ 7028597 w 7847462"/>
              <a:gd name="connsiteY35" fmla="*/ 1624597 h 1651893"/>
              <a:gd name="connsiteX36" fmla="*/ 7451677 w 7847462"/>
              <a:gd name="connsiteY36" fmla="*/ 1624597 h 1651893"/>
              <a:gd name="connsiteX37" fmla="*/ 7847462 w 7847462"/>
              <a:gd name="connsiteY3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7028597 w 7847462"/>
              <a:gd name="connsiteY34" fmla="*/ 1624597 h 1651893"/>
              <a:gd name="connsiteX35" fmla="*/ 7451677 w 7847462"/>
              <a:gd name="connsiteY35" fmla="*/ 1624597 h 1651893"/>
              <a:gd name="connsiteX36" fmla="*/ 7847462 w 7847462"/>
              <a:gd name="connsiteY3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572000 w 7847462"/>
              <a:gd name="connsiteY26" fmla="*/ 1624597 h 1651893"/>
              <a:gd name="connsiteX27" fmla="*/ 4844955 w 7847462"/>
              <a:gd name="connsiteY27" fmla="*/ 1638245 h 1651893"/>
              <a:gd name="connsiteX28" fmla="*/ 5076967 w 7847462"/>
              <a:gd name="connsiteY28" fmla="*/ 1638245 h 1651893"/>
              <a:gd name="connsiteX29" fmla="*/ 5336274 w 7847462"/>
              <a:gd name="connsiteY29" fmla="*/ 1624597 h 1651893"/>
              <a:gd name="connsiteX30" fmla="*/ 5759355 w 7847462"/>
              <a:gd name="connsiteY30" fmla="*/ 1624597 h 1651893"/>
              <a:gd name="connsiteX31" fmla="*/ 6045958 w 7847462"/>
              <a:gd name="connsiteY31" fmla="*/ 1610950 h 1651893"/>
              <a:gd name="connsiteX32" fmla="*/ 6346209 w 7847462"/>
              <a:gd name="connsiteY32" fmla="*/ 1610950 h 1651893"/>
              <a:gd name="connsiteX33" fmla="*/ 7028597 w 7847462"/>
              <a:gd name="connsiteY33" fmla="*/ 1624597 h 1651893"/>
              <a:gd name="connsiteX34" fmla="*/ 7451677 w 7847462"/>
              <a:gd name="connsiteY34" fmla="*/ 1624597 h 1651893"/>
              <a:gd name="connsiteX35" fmla="*/ 7847462 w 7847462"/>
              <a:gd name="connsiteY3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937982 w 7847462"/>
              <a:gd name="connsiteY17" fmla="*/ 1624597 h 1651893"/>
              <a:gd name="connsiteX18" fmla="*/ 2129050 w 7847462"/>
              <a:gd name="connsiteY18" fmla="*/ 1610950 h 1651893"/>
              <a:gd name="connsiteX19" fmla="*/ 2442949 w 7847462"/>
              <a:gd name="connsiteY19" fmla="*/ 1597302 h 1651893"/>
              <a:gd name="connsiteX20" fmla="*/ 2620370 w 7847462"/>
              <a:gd name="connsiteY20" fmla="*/ 1624597 h 1651893"/>
              <a:gd name="connsiteX21" fmla="*/ 3002507 w 7847462"/>
              <a:gd name="connsiteY21" fmla="*/ 1624597 h 1651893"/>
              <a:gd name="connsiteX22" fmla="*/ 3179928 w 7847462"/>
              <a:gd name="connsiteY22" fmla="*/ 1624597 h 1651893"/>
              <a:gd name="connsiteX23" fmla="*/ 3493827 w 7847462"/>
              <a:gd name="connsiteY23" fmla="*/ 1624597 h 1651893"/>
              <a:gd name="connsiteX24" fmla="*/ 3903259 w 7847462"/>
              <a:gd name="connsiteY24" fmla="*/ 1610950 h 1651893"/>
              <a:gd name="connsiteX25" fmla="*/ 4572000 w 7847462"/>
              <a:gd name="connsiteY25" fmla="*/ 1624597 h 1651893"/>
              <a:gd name="connsiteX26" fmla="*/ 4844955 w 7847462"/>
              <a:gd name="connsiteY26" fmla="*/ 1638245 h 1651893"/>
              <a:gd name="connsiteX27" fmla="*/ 5076967 w 7847462"/>
              <a:gd name="connsiteY27" fmla="*/ 1638245 h 1651893"/>
              <a:gd name="connsiteX28" fmla="*/ 5336274 w 7847462"/>
              <a:gd name="connsiteY28" fmla="*/ 1624597 h 1651893"/>
              <a:gd name="connsiteX29" fmla="*/ 5759355 w 7847462"/>
              <a:gd name="connsiteY29" fmla="*/ 1624597 h 1651893"/>
              <a:gd name="connsiteX30" fmla="*/ 6045958 w 7847462"/>
              <a:gd name="connsiteY30" fmla="*/ 1610950 h 1651893"/>
              <a:gd name="connsiteX31" fmla="*/ 6346209 w 7847462"/>
              <a:gd name="connsiteY31" fmla="*/ 1610950 h 1651893"/>
              <a:gd name="connsiteX32" fmla="*/ 7028597 w 7847462"/>
              <a:gd name="connsiteY32" fmla="*/ 1624597 h 1651893"/>
              <a:gd name="connsiteX33" fmla="*/ 7451677 w 7847462"/>
              <a:gd name="connsiteY33" fmla="*/ 1624597 h 1651893"/>
              <a:gd name="connsiteX34" fmla="*/ 7847462 w 7847462"/>
              <a:gd name="connsiteY3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129050 w 7847462"/>
              <a:gd name="connsiteY17" fmla="*/ 1610950 h 1651893"/>
              <a:gd name="connsiteX18" fmla="*/ 2442949 w 7847462"/>
              <a:gd name="connsiteY18" fmla="*/ 1597302 h 1651893"/>
              <a:gd name="connsiteX19" fmla="*/ 2620370 w 7847462"/>
              <a:gd name="connsiteY19" fmla="*/ 1624597 h 1651893"/>
              <a:gd name="connsiteX20" fmla="*/ 3002507 w 7847462"/>
              <a:gd name="connsiteY20" fmla="*/ 1624597 h 1651893"/>
              <a:gd name="connsiteX21" fmla="*/ 3179928 w 7847462"/>
              <a:gd name="connsiteY21" fmla="*/ 1624597 h 1651893"/>
              <a:gd name="connsiteX22" fmla="*/ 3493827 w 7847462"/>
              <a:gd name="connsiteY22" fmla="*/ 1624597 h 1651893"/>
              <a:gd name="connsiteX23" fmla="*/ 3903259 w 7847462"/>
              <a:gd name="connsiteY23" fmla="*/ 1610950 h 1651893"/>
              <a:gd name="connsiteX24" fmla="*/ 4572000 w 7847462"/>
              <a:gd name="connsiteY24" fmla="*/ 1624597 h 1651893"/>
              <a:gd name="connsiteX25" fmla="*/ 4844955 w 7847462"/>
              <a:gd name="connsiteY25" fmla="*/ 1638245 h 1651893"/>
              <a:gd name="connsiteX26" fmla="*/ 5076967 w 7847462"/>
              <a:gd name="connsiteY26" fmla="*/ 1638245 h 1651893"/>
              <a:gd name="connsiteX27" fmla="*/ 5336274 w 7847462"/>
              <a:gd name="connsiteY27" fmla="*/ 1624597 h 1651893"/>
              <a:gd name="connsiteX28" fmla="*/ 5759355 w 7847462"/>
              <a:gd name="connsiteY28" fmla="*/ 1624597 h 1651893"/>
              <a:gd name="connsiteX29" fmla="*/ 6045958 w 7847462"/>
              <a:gd name="connsiteY29" fmla="*/ 1610950 h 1651893"/>
              <a:gd name="connsiteX30" fmla="*/ 6346209 w 7847462"/>
              <a:gd name="connsiteY30" fmla="*/ 1610950 h 1651893"/>
              <a:gd name="connsiteX31" fmla="*/ 7028597 w 7847462"/>
              <a:gd name="connsiteY31" fmla="*/ 1624597 h 1651893"/>
              <a:gd name="connsiteX32" fmla="*/ 7451677 w 7847462"/>
              <a:gd name="connsiteY32" fmla="*/ 1624597 h 1651893"/>
              <a:gd name="connsiteX33" fmla="*/ 7847462 w 7847462"/>
              <a:gd name="connsiteY3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442949 w 7847462"/>
              <a:gd name="connsiteY17" fmla="*/ 1597302 h 1651893"/>
              <a:gd name="connsiteX18" fmla="*/ 2620370 w 7847462"/>
              <a:gd name="connsiteY18" fmla="*/ 1624597 h 1651893"/>
              <a:gd name="connsiteX19" fmla="*/ 3002507 w 7847462"/>
              <a:gd name="connsiteY19" fmla="*/ 1624597 h 1651893"/>
              <a:gd name="connsiteX20" fmla="*/ 3179928 w 7847462"/>
              <a:gd name="connsiteY20" fmla="*/ 1624597 h 1651893"/>
              <a:gd name="connsiteX21" fmla="*/ 3493827 w 7847462"/>
              <a:gd name="connsiteY21" fmla="*/ 1624597 h 1651893"/>
              <a:gd name="connsiteX22" fmla="*/ 3903259 w 7847462"/>
              <a:gd name="connsiteY22" fmla="*/ 1610950 h 1651893"/>
              <a:gd name="connsiteX23" fmla="*/ 4572000 w 7847462"/>
              <a:gd name="connsiteY23" fmla="*/ 1624597 h 1651893"/>
              <a:gd name="connsiteX24" fmla="*/ 4844955 w 7847462"/>
              <a:gd name="connsiteY24" fmla="*/ 1638245 h 1651893"/>
              <a:gd name="connsiteX25" fmla="*/ 5076967 w 7847462"/>
              <a:gd name="connsiteY25" fmla="*/ 1638245 h 1651893"/>
              <a:gd name="connsiteX26" fmla="*/ 5336274 w 7847462"/>
              <a:gd name="connsiteY26" fmla="*/ 1624597 h 1651893"/>
              <a:gd name="connsiteX27" fmla="*/ 5759355 w 7847462"/>
              <a:gd name="connsiteY27" fmla="*/ 1624597 h 1651893"/>
              <a:gd name="connsiteX28" fmla="*/ 6045958 w 7847462"/>
              <a:gd name="connsiteY28" fmla="*/ 1610950 h 1651893"/>
              <a:gd name="connsiteX29" fmla="*/ 6346209 w 7847462"/>
              <a:gd name="connsiteY29" fmla="*/ 1610950 h 1651893"/>
              <a:gd name="connsiteX30" fmla="*/ 7028597 w 7847462"/>
              <a:gd name="connsiteY30" fmla="*/ 1624597 h 1651893"/>
              <a:gd name="connsiteX31" fmla="*/ 7451677 w 7847462"/>
              <a:gd name="connsiteY31" fmla="*/ 1624597 h 1651893"/>
              <a:gd name="connsiteX32" fmla="*/ 7847462 w 7847462"/>
              <a:gd name="connsiteY32"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620370 w 7847462"/>
              <a:gd name="connsiteY17" fmla="*/ 1624597 h 1651893"/>
              <a:gd name="connsiteX18" fmla="*/ 3002507 w 7847462"/>
              <a:gd name="connsiteY18" fmla="*/ 1624597 h 1651893"/>
              <a:gd name="connsiteX19" fmla="*/ 3179928 w 7847462"/>
              <a:gd name="connsiteY19" fmla="*/ 1624597 h 1651893"/>
              <a:gd name="connsiteX20" fmla="*/ 3493827 w 7847462"/>
              <a:gd name="connsiteY20" fmla="*/ 1624597 h 1651893"/>
              <a:gd name="connsiteX21" fmla="*/ 3903259 w 7847462"/>
              <a:gd name="connsiteY21" fmla="*/ 1610950 h 1651893"/>
              <a:gd name="connsiteX22" fmla="*/ 4572000 w 7847462"/>
              <a:gd name="connsiteY22" fmla="*/ 1624597 h 1651893"/>
              <a:gd name="connsiteX23" fmla="*/ 4844955 w 7847462"/>
              <a:gd name="connsiteY23" fmla="*/ 1638245 h 1651893"/>
              <a:gd name="connsiteX24" fmla="*/ 5076967 w 7847462"/>
              <a:gd name="connsiteY24" fmla="*/ 1638245 h 1651893"/>
              <a:gd name="connsiteX25" fmla="*/ 5336274 w 7847462"/>
              <a:gd name="connsiteY25" fmla="*/ 1624597 h 1651893"/>
              <a:gd name="connsiteX26" fmla="*/ 5759355 w 7847462"/>
              <a:gd name="connsiteY26" fmla="*/ 1624597 h 1651893"/>
              <a:gd name="connsiteX27" fmla="*/ 6045958 w 7847462"/>
              <a:gd name="connsiteY27" fmla="*/ 1610950 h 1651893"/>
              <a:gd name="connsiteX28" fmla="*/ 6346209 w 7847462"/>
              <a:gd name="connsiteY28" fmla="*/ 1610950 h 1651893"/>
              <a:gd name="connsiteX29" fmla="*/ 7028597 w 7847462"/>
              <a:gd name="connsiteY29" fmla="*/ 1624597 h 1651893"/>
              <a:gd name="connsiteX30" fmla="*/ 7451677 w 7847462"/>
              <a:gd name="connsiteY30" fmla="*/ 1624597 h 1651893"/>
              <a:gd name="connsiteX31" fmla="*/ 7847462 w 7847462"/>
              <a:gd name="connsiteY31"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002507 w 7847462"/>
              <a:gd name="connsiteY17" fmla="*/ 1624597 h 1651893"/>
              <a:gd name="connsiteX18" fmla="*/ 3179928 w 7847462"/>
              <a:gd name="connsiteY18" fmla="*/ 1624597 h 1651893"/>
              <a:gd name="connsiteX19" fmla="*/ 3493827 w 7847462"/>
              <a:gd name="connsiteY19" fmla="*/ 1624597 h 1651893"/>
              <a:gd name="connsiteX20" fmla="*/ 3903259 w 7847462"/>
              <a:gd name="connsiteY20" fmla="*/ 1610950 h 1651893"/>
              <a:gd name="connsiteX21" fmla="*/ 4572000 w 7847462"/>
              <a:gd name="connsiteY21" fmla="*/ 1624597 h 1651893"/>
              <a:gd name="connsiteX22" fmla="*/ 4844955 w 7847462"/>
              <a:gd name="connsiteY22" fmla="*/ 1638245 h 1651893"/>
              <a:gd name="connsiteX23" fmla="*/ 5076967 w 7847462"/>
              <a:gd name="connsiteY23" fmla="*/ 1638245 h 1651893"/>
              <a:gd name="connsiteX24" fmla="*/ 5336274 w 7847462"/>
              <a:gd name="connsiteY24" fmla="*/ 1624597 h 1651893"/>
              <a:gd name="connsiteX25" fmla="*/ 5759355 w 7847462"/>
              <a:gd name="connsiteY25" fmla="*/ 1624597 h 1651893"/>
              <a:gd name="connsiteX26" fmla="*/ 6045958 w 7847462"/>
              <a:gd name="connsiteY26" fmla="*/ 1610950 h 1651893"/>
              <a:gd name="connsiteX27" fmla="*/ 6346209 w 7847462"/>
              <a:gd name="connsiteY27" fmla="*/ 1610950 h 1651893"/>
              <a:gd name="connsiteX28" fmla="*/ 7028597 w 7847462"/>
              <a:gd name="connsiteY28" fmla="*/ 1624597 h 1651893"/>
              <a:gd name="connsiteX29" fmla="*/ 7451677 w 7847462"/>
              <a:gd name="connsiteY29" fmla="*/ 1624597 h 1651893"/>
              <a:gd name="connsiteX30" fmla="*/ 7847462 w 7847462"/>
              <a:gd name="connsiteY30"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179928 w 7847462"/>
              <a:gd name="connsiteY17" fmla="*/ 1624597 h 1651893"/>
              <a:gd name="connsiteX18" fmla="*/ 3493827 w 7847462"/>
              <a:gd name="connsiteY18" fmla="*/ 1624597 h 1651893"/>
              <a:gd name="connsiteX19" fmla="*/ 3903259 w 7847462"/>
              <a:gd name="connsiteY19" fmla="*/ 1610950 h 1651893"/>
              <a:gd name="connsiteX20" fmla="*/ 4572000 w 7847462"/>
              <a:gd name="connsiteY20" fmla="*/ 1624597 h 1651893"/>
              <a:gd name="connsiteX21" fmla="*/ 4844955 w 7847462"/>
              <a:gd name="connsiteY21" fmla="*/ 1638245 h 1651893"/>
              <a:gd name="connsiteX22" fmla="*/ 5076967 w 7847462"/>
              <a:gd name="connsiteY22" fmla="*/ 1638245 h 1651893"/>
              <a:gd name="connsiteX23" fmla="*/ 5336274 w 7847462"/>
              <a:gd name="connsiteY23" fmla="*/ 1624597 h 1651893"/>
              <a:gd name="connsiteX24" fmla="*/ 5759355 w 7847462"/>
              <a:gd name="connsiteY24" fmla="*/ 1624597 h 1651893"/>
              <a:gd name="connsiteX25" fmla="*/ 6045958 w 7847462"/>
              <a:gd name="connsiteY25" fmla="*/ 1610950 h 1651893"/>
              <a:gd name="connsiteX26" fmla="*/ 6346209 w 7847462"/>
              <a:gd name="connsiteY26" fmla="*/ 1610950 h 1651893"/>
              <a:gd name="connsiteX27" fmla="*/ 7028597 w 7847462"/>
              <a:gd name="connsiteY27" fmla="*/ 1624597 h 1651893"/>
              <a:gd name="connsiteX28" fmla="*/ 7451677 w 7847462"/>
              <a:gd name="connsiteY28" fmla="*/ 1624597 h 1651893"/>
              <a:gd name="connsiteX29" fmla="*/ 7847462 w 7847462"/>
              <a:gd name="connsiteY29"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493827 w 7847462"/>
              <a:gd name="connsiteY17" fmla="*/ 1624597 h 1651893"/>
              <a:gd name="connsiteX18" fmla="*/ 3903259 w 7847462"/>
              <a:gd name="connsiteY18" fmla="*/ 1610950 h 1651893"/>
              <a:gd name="connsiteX19" fmla="*/ 4572000 w 7847462"/>
              <a:gd name="connsiteY19" fmla="*/ 1624597 h 1651893"/>
              <a:gd name="connsiteX20" fmla="*/ 4844955 w 7847462"/>
              <a:gd name="connsiteY20" fmla="*/ 1638245 h 1651893"/>
              <a:gd name="connsiteX21" fmla="*/ 5076967 w 7847462"/>
              <a:gd name="connsiteY21" fmla="*/ 1638245 h 1651893"/>
              <a:gd name="connsiteX22" fmla="*/ 5336274 w 7847462"/>
              <a:gd name="connsiteY22" fmla="*/ 1624597 h 1651893"/>
              <a:gd name="connsiteX23" fmla="*/ 5759355 w 7847462"/>
              <a:gd name="connsiteY23" fmla="*/ 1624597 h 1651893"/>
              <a:gd name="connsiteX24" fmla="*/ 6045958 w 7847462"/>
              <a:gd name="connsiteY24" fmla="*/ 1610950 h 1651893"/>
              <a:gd name="connsiteX25" fmla="*/ 6346209 w 7847462"/>
              <a:gd name="connsiteY25" fmla="*/ 1610950 h 1651893"/>
              <a:gd name="connsiteX26" fmla="*/ 7028597 w 7847462"/>
              <a:gd name="connsiteY26" fmla="*/ 1624597 h 1651893"/>
              <a:gd name="connsiteX27" fmla="*/ 7451677 w 7847462"/>
              <a:gd name="connsiteY27" fmla="*/ 1624597 h 1651893"/>
              <a:gd name="connsiteX28" fmla="*/ 7847462 w 7847462"/>
              <a:gd name="connsiteY28"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903259 w 7847462"/>
              <a:gd name="connsiteY17" fmla="*/ 1610950 h 1651893"/>
              <a:gd name="connsiteX18" fmla="*/ 4572000 w 7847462"/>
              <a:gd name="connsiteY18" fmla="*/ 1624597 h 1651893"/>
              <a:gd name="connsiteX19" fmla="*/ 4844955 w 7847462"/>
              <a:gd name="connsiteY19" fmla="*/ 1638245 h 1651893"/>
              <a:gd name="connsiteX20" fmla="*/ 5076967 w 7847462"/>
              <a:gd name="connsiteY20" fmla="*/ 1638245 h 1651893"/>
              <a:gd name="connsiteX21" fmla="*/ 5336274 w 7847462"/>
              <a:gd name="connsiteY21" fmla="*/ 1624597 h 1651893"/>
              <a:gd name="connsiteX22" fmla="*/ 5759355 w 7847462"/>
              <a:gd name="connsiteY22" fmla="*/ 1624597 h 1651893"/>
              <a:gd name="connsiteX23" fmla="*/ 6045958 w 7847462"/>
              <a:gd name="connsiteY23" fmla="*/ 1610950 h 1651893"/>
              <a:gd name="connsiteX24" fmla="*/ 6346209 w 7847462"/>
              <a:gd name="connsiteY24" fmla="*/ 1610950 h 1651893"/>
              <a:gd name="connsiteX25" fmla="*/ 7028597 w 7847462"/>
              <a:gd name="connsiteY25" fmla="*/ 1624597 h 1651893"/>
              <a:gd name="connsiteX26" fmla="*/ 7451677 w 7847462"/>
              <a:gd name="connsiteY26" fmla="*/ 1624597 h 1651893"/>
              <a:gd name="connsiteX27" fmla="*/ 7847462 w 7847462"/>
              <a:gd name="connsiteY2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572000 w 7847462"/>
              <a:gd name="connsiteY17" fmla="*/ 1624597 h 1651893"/>
              <a:gd name="connsiteX18" fmla="*/ 4844955 w 7847462"/>
              <a:gd name="connsiteY18" fmla="*/ 1638245 h 1651893"/>
              <a:gd name="connsiteX19" fmla="*/ 5076967 w 7847462"/>
              <a:gd name="connsiteY19" fmla="*/ 1638245 h 1651893"/>
              <a:gd name="connsiteX20" fmla="*/ 5336274 w 7847462"/>
              <a:gd name="connsiteY20" fmla="*/ 1624597 h 1651893"/>
              <a:gd name="connsiteX21" fmla="*/ 5759355 w 7847462"/>
              <a:gd name="connsiteY21" fmla="*/ 1624597 h 1651893"/>
              <a:gd name="connsiteX22" fmla="*/ 6045958 w 7847462"/>
              <a:gd name="connsiteY22" fmla="*/ 1610950 h 1651893"/>
              <a:gd name="connsiteX23" fmla="*/ 6346209 w 7847462"/>
              <a:gd name="connsiteY23" fmla="*/ 1610950 h 1651893"/>
              <a:gd name="connsiteX24" fmla="*/ 7028597 w 7847462"/>
              <a:gd name="connsiteY24" fmla="*/ 1624597 h 1651893"/>
              <a:gd name="connsiteX25" fmla="*/ 7451677 w 7847462"/>
              <a:gd name="connsiteY25" fmla="*/ 1624597 h 1651893"/>
              <a:gd name="connsiteX26" fmla="*/ 7847462 w 7847462"/>
              <a:gd name="connsiteY2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844955 w 7847462"/>
              <a:gd name="connsiteY17" fmla="*/ 1638245 h 1651893"/>
              <a:gd name="connsiteX18" fmla="*/ 5076967 w 7847462"/>
              <a:gd name="connsiteY18" fmla="*/ 1638245 h 1651893"/>
              <a:gd name="connsiteX19" fmla="*/ 5336274 w 7847462"/>
              <a:gd name="connsiteY19" fmla="*/ 1624597 h 1651893"/>
              <a:gd name="connsiteX20" fmla="*/ 5759355 w 7847462"/>
              <a:gd name="connsiteY20" fmla="*/ 1624597 h 1651893"/>
              <a:gd name="connsiteX21" fmla="*/ 6045958 w 7847462"/>
              <a:gd name="connsiteY21" fmla="*/ 1610950 h 1651893"/>
              <a:gd name="connsiteX22" fmla="*/ 6346209 w 7847462"/>
              <a:gd name="connsiteY22" fmla="*/ 1610950 h 1651893"/>
              <a:gd name="connsiteX23" fmla="*/ 7028597 w 7847462"/>
              <a:gd name="connsiteY23" fmla="*/ 1624597 h 1651893"/>
              <a:gd name="connsiteX24" fmla="*/ 7451677 w 7847462"/>
              <a:gd name="connsiteY24" fmla="*/ 1624597 h 1651893"/>
              <a:gd name="connsiteX25" fmla="*/ 7847462 w 7847462"/>
              <a:gd name="connsiteY2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336274 w 7847462"/>
              <a:gd name="connsiteY18" fmla="*/ 1624597 h 1651893"/>
              <a:gd name="connsiteX19" fmla="*/ 5759355 w 7847462"/>
              <a:gd name="connsiteY19" fmla="*/ 1624597 h 1651893"/>
              <a:gd name="connsiteX20" fmla="*/ 6045958 w 7847462"/>
              <a:gd name="connsiteY20" fmla="*/ 1610950 h 1651893"/>
              <a:gd name="connsiteX21" fmla="*/ 6346209 w 7847462"/>
              <a:gd name="connsiteY21" fmla="*/ 1610950 h 1651893"/>
              <a:gd name="connsiteX22" fmla="*/ 7028597 w 7847462"/>
              <a:gd name="connsiteY22" fmla="*/ 1624597 h 1651893"/>
              <a:gd name="connsiteX23" fmla="*/ 7451677 w 7847462"/>
              <a:gd name="connsiteY23" fmla="*/ 1624597 h 1651893"/>
              <a:gd name="connsiteX24" fmla="*/ 7847462 w 7847462"/>
              <a:gd name="connsiteY2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6346209 w 7847462"/>
              <a:gd name="connsiteY20" fmla="*/ 1610950 h 1651893"/>
              <a:gd name="connsiteX21" fmla="*/ 7028597 w 7847462"/>
              <a:gd name="connsiteY21" fmla="*/ 1624597 h 1651893"/>
              <a:gd name="connsiteX22" fmla="*/ 7451677 w 7847462"/>
              <a:gd name="connsiteY22" fmla="*/ 1624597 h 1651893"/>
              <a:gd name="connsiteX23" fmla="*/ 7847462 w 7847462"/>
              <a:gd name="connsiteY2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7028597 w 7847462"/>
              <a:gd name="connsiteY20" fmla="*/ 1624597 h 1651893"/>
              <a:gd name="connsiteX21" fmla="*/ 7451677 w 7847462"/>
              <a:gd name="connsiteY21" fmla="*/ 1624597 h 1651893"/>
              <a:gd name="connsiteX22" fmla="*/ 7847462 w 7847462"/>
              <a:gd name="connsiteY22" fmla="*/ 1651893 h 1651893"/>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028597 w 7451677"/>
              <a:gd name="connsiteY20" fmla="*/ 1624597 h 1640871"/>
              <a:gd name="connsiteX21" fmla="*/ 7451677 w 7451677"/>
              <a:gd name="connsiteY21"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451677 w 7451677"/>
              <a:gd name="connsiteY20"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7451677 w 7451677"/>
              <a:gd name="connsiteY19" fmla="*/ 1624597 h 1640871"/>
              <a:gd name="connsiteX0" fmla="*/ 0 w 5759355"/>
              <a:gd name="connsiteY0" fmla="*/ 1638245 h 1640871"/>
              <a:gd name="connsiteX1" fmla="*/ 191068 w 5759355"/>
              <a:gd name="connsiteY1" fmla="*/ 1638245 h 1640871"/>
              <a:gd name="connsiteX2" fmla="*/ 409433 w 5759355"/>
              <a:gd name="connsiteY2" fmla="*/ 1610950 h 1640871"/>
              <a:gd name="connsiteX3" fmla="*/ 532262 w 5759355"/>
              <a:gd name="connsiteY3" fmla="*/ 1488120 h 1640871"/>
              <a:gd name="connsiteX4" fmla="*/ 586853 w 5759355"/>
              <a:gd name="connsiteY4" fmla="*/ 1242460 h 1640871"/>
              <a:gd name="connsiteX5" fmla="*/ 627797 w 5759355"/>
              <a:gd name="connsiteY5" fmla="*/ 778436 h 1640871"/>
              <a:gd name="connsiteX6" fmla="*/ 682388 w 5759355"/>
              <a:gd name="connsiteY6" fmla="*/ 355356 h 1640871"/>
              <a:gd name="connsiteX7" fmla="*/ 696035 w 5759355"/>
              <a:gd name="connsiteY7" fmla="*/ 514 h 1640871"/>
              <a:gd name="connsiteX8" fmla="*/ 723331 w 5759355"/>
              <a:gd name="connsiteY8" fmla="*/ 287117 h 1640871"/>
              <a:gd name="connsiteX9" fmla="*/ 764274 w 5759355"/>
              <a:gd name="connsiteY9" fmla="*/ 710197 h 1640871"/>
              <a:gd name="connsiteX10" fmla="*/ 818865 w 5759355"/>
              <a:gd name="connsiteY10" fmla="*/ 1065039 h 1640871"/>
              <a:gd name="connsiteX11" fmla="*/ 928047 w 5759355"/>
              <a:gd name="connsiteY11" fmla="*/ 1392586 h 1640871"/>
              <a:gd name="connsiteX12" fmla="*/ 1091821 w 5759355"/>
              <a:gd name="connsiteY12" fmla="*/ 1501768 h 1640871"/>
              <a:gd name="connsiteX13" fmla="*/ 1201003 w 5759355"/>
              <a:gd name="connsiteY13" fmla="*/ 1515415 h 1640871"/>
              <a:gd name="connsiteX14" fmla="*/ 1269241 w 5759355"/>
              <a:gd name="connsiteY14" fmla="*/ 1597302 h 1640871"/>
              <a:gd name="connsiteX15" fmla="*/ 1473958 w 5759355"/>
              <a:gd name="connsiteY15" fmla="*/ 1597302 h 1640871"/>
              <a:gd name="connsiteX16" fmla="*/ 1555844 w 5759355"/>
              <a:gd name="connsiteY16" fmla="*/ 1638245 h 1640871"/>
              <a:gd name="connsiteX17" fmla="*/ 5076967 w 5759355"/>
              <a:gd name="connsiteY17" fmla="*/ 1638245 h 1640871"/>
              <a:gd name="connsiteX18" fmla="*/ 5759355 w 5759355"/>
              <a:gd name="connsiteY18" fmla="*/ 1624597 h 1640871"/>
              <a:gd name="connsiteX0" fmla="*/ 0 w 5076967"/>
              <a:gd name="connsiteY0" fmla="*/ 1638245 h 1640871"/>
              <a:gd name="connsiteX1" fmla="*/ 191068 w 5076967"/>
              <a:gd name="connsiteY1" fmla="*/ 1638245 h 1640871"/>
              <a:gd name="connsiteX2" fmla="*/ 409433 w 5076967"/>
              <a:gd name="connsiteY2" fmla="*/ 1610950 h 1640871"/>
              <a:gd name="connsiteX3" fmla="*/ 532262 w 5076967"/>
              <a:gd name="connsiteY3" fmla="*/ 1488120 h 1640871"/>
              <a:gd name="connsiteX4" fmla="*/ 586853 w 5076967"/>
              <a:gd name="connsiteY4" fmla="*/ 1242460 h 1640871"/>
              <a:gd name="connsiteX5" fmla="*/ 627797 w 5076967"/>
              <a:gd name="connsiteY5" fmla="*/ 778436 h 1640871"/>
              <a:gd name="connsiteX6" fmla="*/ 682388 w 5076967"/>
              <a:gd name="connsiteY6" fmla="*/ 355356 h 1640871"/>
              <a:gd name="connsiteX7" fmla="*/ 696035 w 5076967"/>
              <a:gd name="connsiteY7" fmla="*/ 514 h 1640871"/>
              <a:gd name="connsiteX8" fmla="*/ 723331 w 5076967"/>
              <a:gd name="connsiteY8" fmla="*/ 287117 h 1640871"/>
              <a:gd name="connsiteX9" fmla="*/ 764274 w 5076967"/>
              <a:gd name="connsiteY9" fmla="*/ 710197 h 1640871"/>
              <a:gd name="connsiteX10" fmla="*/ 818865 w 5076967"/>
              <a:gd name="connsiteY10" fmla="*/ 1065039 h 1640871"/>
              <a:gd name="connsiteX11" fmla="*/ 928047 w 5076967"/>
              <a:gd name="connsiteY11" fmla="*/ 1392586 h 1640871"/>
              <a:gd name="connsiteX12" fmla="*/ 1091821 w 5076967"/>
              <a:gd name="connsiteY12" fmla="*/ 1501768 h 1640871"/>
              <a:gd name="connsiteX13" fmla="*/ 1201003 w 5076967"/>
              <a:gd name="connsiteY13" fmla="*/ 1515415 h 1640871"/>
              <a:gd name="connsiteX14" fmla="*/ 1269241 w 5076967"/>
              <a:gd name="connsiteY14" fmla="*/ 1597302 h 1640871"/>
              <a:gd name="connsiteX15" fmla="*/ 1473958 w 5076967"/>
              <a:gd name="connsiteY15" fmla="*/ 1597302 h 1640871"/>
              <a:gd name="connsiteX16" fmla="*/ 1555844 w 5076967"/>
              <a:gd name="connsiteY16" fmla="*/ 1638245 h 1640871"/>
              <a:gd name="connsiteX17" fmla="*/ 5076967 w 5076967"/>
              <a:gd name="connsiteY17" fmla="*/ 1638245 h 1640871"/>
              <a:gd name="connsiteX0" fmla="*/ 0 w 1555844"/>
              <a:gd name="connsiteY0" fmla="*/ 1638245 h 1640871"/>
              <a:gd name="connsiteX1" fmla="*/ 191068 w 1555844"/>
              <a:gd name="connsiteY1" fmla="*/ 1638245 h 1640871"/>
              <a:gd name="connsiteX2" fmla="*/ 409433 w 1555844"/>
              <a:gd name="connsiteY2" fmla="*/ 1610950 h 1640871"/>
              <a:gd name="connsiteX3" fmla="*/ 532262 w 1555844"/>
              <a:gd name="connsiteY3" fmla="*/ 1488120 h 1640871"/>
              <a:gd name="connsiteX4" fmla="*/ 586853 w 1555844"/>
              <a:gd name="connsiteY4" fmla="*/ 1242460 h 1640871"/>
              <a:gd name="connsiteX5" fmla="*/ 627797 w 1555844"/>
              <a:gd name="connsiteY5" fmla="*/ 778436 h 1640871"/>
              <a:gd name="connsiteX6" fmla="*/ 682388 w 1555844"/>
              <a:gd name="connsiteY6" fmla="*/ 355356 h 1640871"/>
              <a:gd name="connsiteX7" fmla="*/ 696035 w 1555844"/>
              <a:gd name="connsiteY7" fmla="*/ 514 h 1640871"/>
              <a:gd name="connsiteX8" fmla="*/ 723331 w 1555844"/>
              <a:gd name="connsiteY8" fmla="*/ 287117 h 1640871"/>
              <a:gd name="connsiteX9" fmla="*/ 764274 w 1555844"/>
              <a:gd name="connsiteY9" fmla="*/ 710197 h 1640871"/>
              <a:gd name="connsiteX10" fmla="*/ 818865 w 1555844"/>
              <a:gd name="connsiteY10" fmla="*/ 1065039 h 1640871"/>
              <a:gd name="connsiteX11" fmla="*/ 928047 w 1555844"/>
              <a:gd name="connsiteY11" fmla="*/ 1392586 h 1640871"/>
              <a:gd name="connsiteX12" fmla="*/ 1091821 w 1555844"/>
              <a:gd name="connsiteY12" fmla="*/ 1501768 h 1640871"/>
              <a:gd name="connsiteX13" fmla="*/ 1201003 w 1555844"/>
              <a:gd name="connsiteY13" fmla="*/ 1515415 h 1640871"/>
              <a:gd name="connsiteX14" fmla="*/ 1269241 w 1555844"/>
              <a:gd name="connsiteY14" fmla="*/ 1597302 h 1640871"/>
              <a:gd name="connsiteX15" fmla="*/ 1473958 w 1555844"/>
              <a:gd name="connsiteY15" fmla="*/ 1597302 h 1640871"/>
              <a:gd name="connsiteX16" fmla="*/ 1555844 w 1555844"/>
              <a:gd name="connsiteY16" fmla="*/ 1638245 h 1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5844" h="1640871">
                <a:moveTo>
                  <a:pt x="0" y="1638245"/>
                </a:moveTo>
                <a:cubicBezTo>
                  <a:pt x="61414" y="1640519"/>
                  <a:pt x="122829" y="1642794"/>
                  <a:pt x="191068" y="1638245"/>
                </a:cubicBezTo>
                <a:cubicBezTo>
                  <a:pt x="259307" y="1633696"/>
                  <a:pt x="352567" y="1635971"/>
                  <a:pt x="409433" y="1610950"/>
                </a:cubicBezTo>
                <a:cubicBezTo>
                  <a:pt x="466299" y="1585929"/>
                  <a:pt x="502692" y="1549535"/>
                  <a:pt x="532262" y="1488120"/>
                </a:cubicBezTo>
                <a:cubicBezTo>
                  <a:pt x="561832" y="1426705"/>
                  <a:pt x="570931" y="1360741"/>
                  <a:pt x="586853" y="1242460"/>
                </a:cubicBezTo>
                <a:cubicBezTo>
                  <a:pt x="602776" y="1124179"/>
                  <a:pt x="611875" y="926287"/>
                  <a:pt x="627797" y="778436"/>
                </a:cubicBezTo>
                <a:cubicBezTo>
                  <a:pt x="643720" y="630585"/>
                  <a:pt x="671015" y="485010"/>
                  <a:pt x="682388" y="355356"/>
                </a:cubicBezTo>
                <a:cubicBezTo>
                  <a:pt x="693761" y="225702"/>
                  <a:pt x="689211" y="11887"/>
                  <a:pt x="696035" y="514"/>
                </a:cubicBezTo>
                <a:cubicBezTo>
                  <a:pt x="702859" y="-10859"/>
                  <a:pt x="711958" y="168837"/>
                  <a:pt x="723331" y="287117"/>
                </a:cubicBezTo>
                <a:cubicBezTo>
                  <a:pt x="734704" y="405397"/>
                  <a:pt x="748352" y="580543"/>
                  <a:pt x="764274" y="710197"/>
                </a:cubicBezTo>
                <a:cubicBezTo>
                  <a:pt x="780196" y="839851"/>
                  <a:pt x="791570" y="951307"/>
                  <a:pt x="818865" y="1065039"/>
                </a:cubicBezTo>
                <a:cubicBezTo>
                  <a:pt x="846161" y="1178770"/>
                  <a:pt x="882554" y="1319798"/>
                  <a:pt x="928047" y="1392586"/>
                </a:cubicBezTo>
                <a:cubicBezTo>
                  <a:pt x="973540" y="1465374"/>
                  <a:pt x="1046328" y="1481297"/>
                  <a:pt x="1091821" y="1501768"/>
                </a:cubicBezTo>
                <a:cubicBezTo>
                  <a:pt x="1137314" y="1522239"/>
                  <a:pt x="1171433" y="1499493"/>
                  <a:pt x="1201003" y="1515415"/>
                </a:cubicBezTo>
                <a:cubicBezTo>
                  <a:pt x="1230573" y="1531337"/>
                  <a:pt x="1223749" y="1583654"/>
                  <a:pt x="1269241" y="1597302"/>
                </a:cubicBezTo>
                <a:cubicBezTo>
                  <a:pt x="1314733" y="1610950"/>
                  <a:pt x="1426191" y="1590478"/>
                  <a:pt x="1473958" y="1597302"/>
                </a:cubicBezTo>
                <a:cubicBezTo>
                  <a:pt x="1521725" y="1604126"/>
                  <a:pt x="1301086" y="1633696"/>
                  <a:pt x="1555844" y="1638245"/>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0A474EA9-0E01-4A83-B63C-569B868D4D28}"/>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0" name="TextBox 29">
            <a:extLst>
              <a:ext uri="{FF2B5EF4-FFF2-40B4-BE49-F238E27FC236}">
                <a16:creationId xmlns:a16="http://schemas.microsoft.com/office/drawing/2014/main" id="{47F81A09-338B-4923-8D6A-BDBE084DFE9F}"/>
              </a:ext>
            </a:extLst>
          </p:cNvPr>
          <p:cNvSpPr txBox="1"/>
          <p:nvPr/>
        </p:nvSpPr>
        <p:spPr>
          <a:xfrm>
            <a:off x="3058026" y="1039240"/>
            <a:ext cx="2715808" cy="461665"/>
          </a:xfrm>
          <a:prstGeom prst="rect">
            <a:avLst/>
          </a:prstGeom>
          <a:noFill/>
        </p:spPr>
        <p:txBody>
          <a:bodyPr wrap="none" rtlCol="0">
            <a:spAutoFit/>
          </a:bodyPr>
          <a:lstStyle/>
          <a:p>
            <a:r>
              <a:rPr lang="en-US" sz="2400" b="1" dirty="0"/>
              <a:t>CELEBRITY POLITICS</a:t>
            </a:r>
            <a:endParaRPr lang="en-CA" sz="2400" b="1" dirty="0"/>
          </a:p>
        </p:txBody>
      </p:sp>
      <p:grpSp>
        <p:nvGrpSpPr>
          <p:cNvPr id="78" name="Group 77">
            <a:extLst>
              <a:ext uri="{FF2B5EF4-FFF2-40B4-BE49-F238E27FC236}">
                <a16:creationId xmlns:a16="http://schemas.microsoft.com/office/drawing/2014/main" id="{2783FD33-BA78-4AAD-93BA-8DDC9D26E094}"/>
              </a:ext>
            </a:extLst>
          </p:cNvPr>
          <p:cNvGrpSpPr/>
          <p:nvPr/>
        </p:nvGrpSpPr>
        <p:grpSpPr>
          <a:xfrm>
            <a:off x="332459" y="2254830"/>
            <a:ext cx="11835858" cy="4153874"/>
            <a:chOff x="332459" y="2254830"/>
            <a:chExt cx="11835858" cy="4153874"/>
          </a:xfrm>
        </p:grpSpPr>
        <p:sp>
          <p:nvSpPr>
            <p:cNvPr id="79" name="TextBox 78">
              <a:extLst>
                <a:ext uri="{FF2B5EF4-FFF2-40B4-BE49-F238E27FC236}">
                  <a16:creationId xmlns:a16="http://schemas.microsoft.com/office/drawing/2014/main" id="{AFDBCB01-CACF-4066-B368-CAE6A2182525}"/>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80" name="TextBox 79">
              <a:extLst>
                <a:ext uri="{FF2B5EF4-FFF2-40B4-BE49-F238E27FC236}">
                  <a16:creationId xmlns:a16="http://schemas.microsoft.com/office/drawing/2014/main" id="{3D5EB679-DB5A-4E2E-A093-51070554F0CA}"/>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81" name="TextBox 80">
              <a:extLst>
                <a:ext uri="{FF2B5EF4-FFF2-40B4-BE49-F238E27FC236}">
                  <a16:creationId xmlns:a16="http://schemas.microsoft.com/office/drawing/2014/main" id="{AF215306-7F92-4E60-9859-E9803E5970E3}"/>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82" name="TextBox 81">
              <a:extLst>
                <a:ext uri="{FF2B5EF4-FFF2-40B4-BE49-F238E27FC236}">
                  <a16:creationId xmlns:a16="http://schemas.microsoft.com/office/drawing/2014/main" id="{53B69DD7-6F02-4026-9359-7F185915D9E9}"/>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83" name="TextBox 82">
              <a:extLst>
                <a:ext uri="{FF2B5EF4-FFF2-40B4-BE49-F238E27FC236}">
                  <a16:creationId xmlns:a16="http://schemas.microsoft.com/office/drawing/2014/main" id="{F8DBFA6D-701E-4F7B-ACDD-CEE412F69EA6}"/>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84" name="TextBox 83">
              <a:extLst>
                <a:ext uri="{FF2B5EF4-FFF2-40B4-BE49-F238E27FC236}">
                  <a16:creationId xmlns:a16="http://schemas.microsoft.com/office/drawing/2014/main" id="{18EBF532-765B-4A5F-AF7B-48299A40F928}"/>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85" name="Straight Connector 84">
              <a:extLst>
                <a:ext uri="{FF2B5EF4-FFF2-40B4-BE49-F238E27FC236}">
                  <a16:creationId xmlns:a16="http://schemas.microsoft.com/office/drawing/2014/main" id="{7FE21F33-732A-4B4A-9B62-E9F417E5793A}"/>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6386F5E8-153E-4D04-ADA7-1865F7812D63}"/>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9DCAB8C6-B961-4116-8ADB-BAF2F6AA483A}"/>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C4ED24D-A7D7-43D4-B917-E79A91384905}"/>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1CACF948-94C7-4678-A9FF-E749649376A5}"/>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230110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8678074E-3719-41A2-B12A-AF5B1FDFBAEB}"/>
              </a:ext>
            </a:extLst>
          </p:cNvPr>
          <p:cNvGrpSpPr/>
          <p:nvPr/>
        </p:nvGrpSpPr>
        <p:grpSpPr>
          <a:xfrm>
            <a:off x="4150885" y="831701"/>
            <a:ext cx="5081728" cy="5914991"/>
            <a:chOff x="4150885" y="831701"/>
            <a:chExt cx="5081728" cy="5914991"/>
          </a:xfrm>
        </p:grpSpPr>
        <p:grpSp>
          <p:nvGrpSpPr>
            <p:cNvPr id="137" name="Group 136">
              <a:extLst>
                <a:ext uri="{FF2B5EF4-FFF2-40B4-BE49-F238E27FC236}">
                  <a16:creationId xmlns:a16="http://schemas.microsoft.com/office/drawing/2014/main" id="{0C8755DE-F9A5-49BC-BD2F-1075FEEB6EBB}"/>
                </a:ext>
              </a:extLst>
            </p:cNvPr>
            <p:cNvGrpSpPr/>
            <p:nvPr/>
          </p:nvGrpSpPr>
          <p:grpSpPr>
            <a:xfrm>
              <a:off x="4252560" y="1150626"/>
              <a:ext cx="3106651" cy="5281217"/>
              <a:chOff x="2129804" y="3963902"/>
              <a:chExt cx="9545868" cy="2586087"/>
            </a:xfrm>
          </p:grpSpPr>
          <p:cxnSp>
            <p:nvCxnSpPr>
              <p:cNvPr id="216" name="Straight Connector 215">
                <a:extLst>
                  <a:ext uri="{FF2B5EF4-FFF2-40B4-BE49-F238E27FC236}">
                    <a16:creationId xmlns:a16="http://schemas.microsoft.com/office/drawing/2014/main" id="{D2E83180-F765-436B-8210-A1078EB35E54}"/>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2DDEFAA2-26CA-4DAB-98F0-D9927CC4F872}"/>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707098A-ED74-4AB8-88AE-C3EA784284B1}"/>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DB899BF1-9528-4E49-A931-D8E494148F17}"/>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0832A43-8C07-4095-B68B-DC34C5BF0A16}"/>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F61A18-388B-42A9-8D62-EF53B2D89E6F}"/>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A11068EA-0F5E-40C1-B7AC-F159F6B53662}"/>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0BA4C01-60F8-47F1-A098-52B814BA1C56}"/>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E9AC362E-8E7A-4A6F-935D-B537E8776CA0}"/>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0B9490E-DE55-4FF8-87C3-74317C22626F}"/>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149F2144-219F-4C1C-95FA-ED3C4861CE99}"/>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AD8793B7-B47D-469D-BD8F-B2EB539A55E7}"/>
                </a:ext>
              </a:extLst>
            </p:cNvPr>
            <p:cNvGrpSpPr/>
            <p:nvPr/>
          </p:nvGrpSpPr>
          <p:grpSpPr>
            <a:xfrm>
              <a:off x="4445103" y="1137090"/>
              <a:ext cx="4376379" cy="5305907"/>
              <a:chOff x="4551137" y="1401250"/>
              <a:chExt cx="5424015" cy="5305907"/>
            </a:xfrm>
          </p:grpSpPr>
          <p:cxnSp>
            <p:nvCxnSpPr>
              <p:cNvPr id="208" name="Straight Connector 207">
                <a:extLst>
                  <a:ext uri="{FF2B5EF4-FFF2-40B4-BE49-F238E27FC236}">
                    <a16:creationId xmlns:a16="http://schemas.microsoft.com/office/drawing/2014/main" id="{5B184FA4-70DD-4CCE-B5E0-17A8A5738E1E}"/>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00937DFF-6DD8-4327-84E6-46C9CA8B61F9}"/>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78FF9935-7C09-4051-8914-B0AB84DBEBAC}"/>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C3758CB-98AE-4E3F-AD28-D7887115D317}"/>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98E694B-CFF8-4753-8308-9FF6E32188FF}"/>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CDF7D323-60FA-4DE8-A58E-55AA6CDEC471}"/>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D97AD4CD-8D77-4C15-842C-7D4295AC991D}"/>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94C98FE-4958-4845-9E3E-811718D91807}"/>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2" name="TextBox 141">
              <a:extLst>
                <a:ext uri="{FF2B5EF4-FFF2-40B4-BE49-F238E27FC236}">
                  <a16:creationId xmlns:a16="http://schemas.microsoft.com/office/drawing/2014/main" id="{ACD3512C-4367-4576-BC12-2E31F6B0E4FB}"/>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49" name="TextBox 148">
              <a:extLst>
                <a:ext uri="{FF2B5EF4-FFF2-40B4-BE49-F238E27FC236}">
                  <a16:creationId xmlns:a16="http://schemas.microsoft.com/office/drawing/2014/main" id="{787523DC-16C1-44B8-8DD5-C6A402FB0557}"/>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50" name="TextBox 149">
              <a:extLst>
                <a:ext uri="{FF2B5EF4-FFF2-40B4-BE49-F238E27FC236}">
                  <a16:creationId xmlns:a16="http://schemas.microsoft.com/office/drawing/2014/main" id="{11020C22-5A8D-49B3-9EDD-C521C0E95F14}"/>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56" name="TextBox 155">
              <a:extLst>
                <a:ext uri="{FF2B5EF4-FFF2-40B4-BE49-F238E27FC236}">
                  <a16:creationId xmlns:a16="http://schemas.microsoft.com/office/drawing/2014/main" id="{966A8327-146D-4C68-A142-08CA91862421}"/>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57" name="Rectangle 156">
              <a:extLst>
                <a:ext uri="{FF2B5EF4-FFF2-40B4-BE49-F238E27FC236}">
                  <a16:creationId xmlns:a16="http://schemas.microsoft.com/office/drawing/2014/main" id="{7A5617AD-47D6-424F-B5E2-8C5767760C16}"/>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58" name="Group 157">
              <a:extLst>
                <a:ext uri="{FF2B5EF4-FFF2-40B4-BE49-F238E27FC236}">
                  <a16:creationId xmlns:a16="http://schemas.microsoft.com/office/drawing/2014/main" id="{E50EFDC6-2DA5-4835-890D-130ABC2B5887}"/>
                </a:ext>
              </a:extLst>
            </p:cNvPr>
            <p:cNvGrpSpPr/>
            <p:nvPr/>
          </p:nvGrpSpPr>
          <p:grpSpPr>
            <a:xfrm>
              <a:off x="4449252" y="831701"/>
              <a:ext cx="2909959" cy="307777"/>
              <a:chOff x="4449252" y="728669"/>
              <a:chExt cx="2909959" cy="307777"/>
            </a:xfrm>
          </p:grpSpPr>
          <p:cxnSp>
            <p:nvCxnSpPr>
              <p:cNvPr id="206" name="Straight Connector 205">
                <a:extLst>
                  <a:ext uri="{FF2B5EF4-FFF2-40B4-BE49-F238E27FC236}">
                    <a16:creationId xmlns:a16="http://schemas.microsoft.com/office/drawing/2014/main" id="{9E14A2D8-2A9C-476F-9049-F7743D38B821}"/>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75AB621B-5E43-4A81-A3EC-923D1B186B6A}"/>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68" name="Rectangle 167">
              <a:extLst>
                <a:ext uri="{FF2B5EF4-FFF2-40B4-BE49-F238E27FC236}">
                  <a16:creationId xmlns:a16="http://schemas.microsoft.com/office/drawing/2014/main" id="{4F53B18C-2A53-47F5-80F5-899A7DC9D28A}"/>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69" name="Straight Connector 168">
              <a:extLst>
                <a:ext uri="{FF2B5EF4-FFF2-40B4-BE49-F238E27FC236}">
                  <a16:creationId xmlns:a16="http://schemas.microsoft.com/office/drawing/2014/main" id="{C1A01859-F7E4-47FD-98C0-1B12D334205F}"/>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0EDD8C2C-85DB-4B31-8AD1-763D271C8ECC}"/>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71" name="TextBox 170">
              <a:extLst>
                <a:ext uri="{FF2B5EF4-FFF2-40B4-BE49-F238E27FC236}">
                  <a16:creationId xmlns:a16="http://schemas.microsoft.com/office/drawing/2014/main" id="{D4F8416A-BA53-405E-BD5D-64823AA70D4E}"/>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5" name="Freeform 4"/>
          <p:cNvSpPr/>
          <p:nvPr/>
        </p:nvSpPr>
        <p:spPr>
          <a:xfrm>
            <a:off x="2448560" y="6207760"/>
            <a:ext cx="218440" cy="360680"/>
          </a:xfrm>
          <a:custGeom>
            <a:avLst/>
            <a:gdLst>
              <a:gd name="connsiteX0" fmla="*/ 0 w 218440"/>
              <a:gd name="connsiteY0" fmla="*/ 2540 h 360680"/>
              <a:gd name="connsiteX1" fmla="*/ 71120 w 218440"/>
              <a:gd name="connsiteY1" fmla="*/ 20320 h 360680"/>
              <a:gd name="connsiteX2" fmla="*/ 142240 w 218440"/>
              <a:gd name="connsiteY2" fmla="*/ 20320 h 360680"/>
              <a:gd name="connsiteX3" fmla="*/ 187960 w 218440"/>
              <a:gd name="connsiteY3" fmla="*/ 15240 h 360680"/>
              <a:gd name="connsiteX4" fmla="*/ 218440 w 218440"/>
              <a:gd name="connsiteY4" fmla="*/ 0 h 360680"/>
              <a:gd name="connsiteX5" fmla="*/ 215900 w 218440"/>
              <a:gd name="connsiteY5" fmla="*/ 347980 h 360680"/>
              <a:gd name="connsiteX6" fmla="*/ 119380 w 218440"/>
              <a:gd name="connsiteY6" fmla="*/ 360680 h 360680"/>
              <a:gd name="connsiteX7" fmla="*/ 35560 w 218440"/>
              <a:gd name="connsiteY7" fmla="*/ 350520 h 360680"/>
              <a:gd name="connsiteX8" fmla="*/ 0 w 218440"/>
              <a:gd name="connsiteY8" fmla="*/ 337820 h 360680"/>
              <a:gd name="connsiteX9" fmla="*/ 0 w 218440"/>
              <a:gd name="connsiteY9" fmla="*/ 2540 h 36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360680">
                <a:moveTo>
                  <a:pt x="0" y="2540"/>
                </a:moveTo>
                <a:lnTo>
                  <a:pt x="71120" y="20320"/>
                </a:lnTo>
                <a:lnTo>
                  <a:pt x="142240" y="20320"/>
                </a:lnTo>
                <a:lnTo>
                  <a:pt x="187960" y="15240"/>
                </a:lnTo>
                <a:lnTo>
                  <a:pt x="218440" y="0"/>
                </a:lnTo>
                <a:cubicBezTo>
                  <a:pt x="217593" y="115993"/>
                  <a:pt x="216747" y="231987"/>
                  <a:pt x="215900" y="347980"/>
                </a:cubicBezTo>
                <a:lnTo>
                  <a:pt x="119380" y="360680"/>
                </a:lnTo>
                <a:lnTo>
                  <a:pt x="35560" y="350520"/>
                </a:lnTo>
                <a:lnTo>
                  <a:pt x="0" y="337820"/>
                </a:lnTo>
                <a:lnTo>
                  <a:pt x="0" y="2540"/>
                </a:lnTo>
                <a:close/>
              </a:path>
            </a:pathLst>
          </a:custGeom>
          <a:solidFill>
            <a:schemeClr val="bg1">
              <a:lumMod val="5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d30y9cdsu7xlg0.cloudfront.net/png/504796-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94" name="Picture 193"/>
          <p:cNvPicPr>
            <a:picLocks noChangeAspect="1"/>
          </p:cNvPicPr>
          <p:nvPr/>
        </p:nvPicPr>
        <p:blipFill>
          <a:blip r:embed="rId4">
            <a:clrChange>
              <a:clrFrom>
                <a:srgbClr val="FFFFFF"/>
              </a:clrFrom>
              <a:clrTo>
                <a:srgbClr val="FFFFFF">
                  <a:alpha val="0"/>
                </a:srgbClr>
              </a:clrTo>
            </a:clrChange>
          </a:blip>
          <a:stretch>
            <a:fillRect/>
          </a:stretch>
        </p:blipFill>
        <p:spPr>
          <a:xfrm>
            <a:off x="2240310" y="4886990"/>
            <a:ext cx="657799" cy="657799"/>
          </a:xfrm>
          <a:prstGeom prst="rect">
            <a:avLst/>
          </a:prstGeom>
        </p:spPr>
      </p:pic>
      <p:pic>
        <p:nvPicPr>
          <p:cNvPr id="196" name="Picture 195"/>
          <p:cNvPicPr>
            <a:picLocks noChangeAspect="1"/>
          </p:cNvPicPr>
          <p:nvPr/>
        </p:nvPicPr>
        <p:blipFill>
          <a:blip r:embed="rId5">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202" name="Picture 201"/>
          <p:cNvPicPr>
            <a:picLocks noChangeAspect="1"/>
          </p:cNvPicPr>
          <p:nvPr/>
        </p:nvPicPr>
        <p:blipFill>
          <a:blip r:embed="rId6">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204" name="Picture 203"/>
          <p:cNvPicPr>
            <a:picLocks noChangeAspect="1"/>
          </p:cNvPicPr>
          <p:nvPr/>
        </p:nvPicPr>
        <p:blipFill>
          <a:blip r:embed="rId7">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271" name="Picture 270"/>
          <p:cNvPicPr>
            <a:picLocks noChangeAspect="1"/>
          </p:cNvPicPr>
          <p:nvPr/>
        </p:nvPicPr>
        <p:blipFill>
          <a:blip r:embed="rId8">
            <a:clrChange>
              <a:clrFrom>
                <a:srgbClr val="FFFFFF"/>
              </a:clrFrom>
              <a:clrTo>
                <a:srgbClr val="FFFFFF">
                  <a:alpha val="0"/>
                </a:srgbClr>
              </a:clrTo>
            </a:clrChange>
          </a:blip>
          <a:stretch>
            <a:fillRect/>
          </a:stretch>
        </p:blipFill>
        <p:spPr>
          <a:xfrm>
            <a:off x="2382776" y="2211106"/>
            <a:ext cx="370956" cy="475681"/>
          </a:xfrm>
          <a:prstGeom prst="rect">
            <a:avLst/>
          </a:prstGeom>
        </p:spPr>
      </p:pic>
      <p:pic>
        <p:nvPicPr>
          <p:cNvPr id="272" name="Picture 271"/>
          <p:cNvPicPr>
            <a:picLocks noChangeAspect="1"/>
          </p:cNvPicPr>
          <p:nvPr/>
        </p:nvPicPr>
        <p:blipFill>
          <a:blip r:embed="rId9">
            <a:clrChange>
              <a:clrFrom>
                <a:srgbClr val="FFFFFF"/>
              </a:clrFrom>
              <a:clrTo>
                <a:srgbClr val="FFFFFF">
                  <a:alpha val="0"/>
                </a:srgbClr>
              </a:clrTo>
            </a:clrChange>
          </a:blip>
          <a:stretch>
            <a:fillRect/>
          </a:stretch>
        </p:blipFill>
        <p:spPr>
          <a:xfrm>
            <a:off x="2271223" y="3845005"/>
            <a:ext cx="570911" cy="380608"/>
          </a:xfrm>
          <a:prstGeom prst="rect">
            <a:avLst/>
          </a:prstGeom>
        </p:spPr>
      </p:pic>
      <p:sp>
        <p:nvSpPr>
          <p:cNvPr id="134" name="Isosceles Triangle 133"/>
          <p:cNvSpPr/>
          <p:nvPr/>
        </p:nvSpPr>
        <p:spPr>
          <a:xfrm rot="5400000">
            <a:off x="1866704" y="5720900"/>
            <a:ext cx="175507" cy="15129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9"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22" name="Group 4"/>
          <p:cNvGrpSpPr>
            <a:grpSpLocks noChangeAspect="1"/>
          </p:cNvGrpSpPr>
          <p:nvPr/>
        </p:nvGrpSpPr>
        <p:grpSpPr bwMode="auto">
          <a:xfrm>
            <a:off x="2159239" y="2693608"/>
            <a:ext cx="798513" cy="698499"/>
            <a:chOff x="235" y="1881"/>
            <a:chExt cx="503" cy="440"/>
          </a:xfrm>
        </p:grpSpPr>
        <p:sp>
          <p:nvSpPr>
            <p:cNvPr id="123"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13" name="TextBox 112">
            <a:extLst>
              <a:ext uri="{FF2B5EF4-FFF2-40B4-BE49-F238E27FC236}">
                <a16:creationId xmlns:a16="http://schemas.microsoft.com/office/drawing/2014/main" id="{055D666D-6E53-48CF-A5B2-E72A86297523}"/>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228" name="TextBox 227">
            <a:extLst>
              <a:ext uri="{FF2B5EF4-FFF2-40B4-BE49-F238E27FC236}">
                <a16:creationId xmlns:a16="http://schemas.microsoft.com/office/drawing/2014/main" id="{148873C3-B868-41E6-AF69-4D42E95B32AC}"/>
              </a:ext>
            </a:extLst>
          </p:cNvPr>
          <p:cNvSpPr txBox="1"/>
          <p:nvPr/>
        </p:nvSpPr>
        <p:spPr>
          <a:xfrm>
            <a:off x="9206445" y="5953228"/>
            <a:ext cx="978153" cy="338554"/>
          </a:xfrm>
          <a:prstGeom prst="rect">
            <a:avLst/>
          </a:prstGeom>
          <a:noFill/>
        </p:spPr>
        <p:txBody>
          <a:bodyPr wrap="none" rtlCol="0">
            <a:spAutoFit/>
          </a:bodyPr>
          <a:lstStyle/>
          <a:p>
            <a:pPr algn="r"/>
            <a:r>
              <a:rPr lang="en-US" sz="1600" b="1" dirty="0">
                <a:latin typeface="Century Gothic" panose="020B0502020202020204" pitchFamily="34" charset="0"/>
              </a:rPr>
              <a:t>8%/12%</a:t>
            </a:r>
          </a:p>
        </p:txBody>
      </p:sp>
      <p:sp>
        <p:nvSpPr>
          <p:cNvPr id="230" name="TextBox 229">
            <a:extLst>
              <a:ext uri="{FF2B5EF4-FFF2-40B4-BE49-F238E27FC236}">
                <a16:creationId xmlns:a16="http://schemas.microsoft.com/office/drawing/2014/main" id="{0922A2BB-D4A8-499D-8027-27B1E78B9E36}"/>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31" name="TextBox 230">
            <a:extLst>
              <a:ext uri="{FF2B5EF4-FFF2-40B4-BE49-F238E27FC236}">
                <a16:creationId xmlns:a16="http://schemas.microsoft.com/office/drawing/2014/main" id="{27AF3B9A-4D4E-4014-BB55-958A7F96D189}"/>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sp>
        <p:nvSpPr>
          <p:cNvPr id="232" name="Rectangle 231">
            <a:extLst>
              <a:ext uri="{FF2B5EF4-FFF2-40B4-BE49-F238E27FC236}">
                <a16:creationId xmlns:a16="http://schemas.microsoft.com/office/drawing/2014/main" id="{6FFC3810-A8C7-44B4-9CF6-2C86BD12652C}"/>
              </a:ext>
            </a:extLst>
          </p:cNvPr>
          <p:cNvSpPr/>
          <p:nvPr/>
        </p:nvSpPr>
        <p:spPr>
          <a:xfrm>
            <a:off x="9698624" y="565348"/>
            <a:ext cx="1263487" cy="584775"/>
          </a:xfrm>
          <a:prstGeom prst="rect">
            <a:avLst/>
          </a:prstGeom>
        </p:spPr>
        <p:txBody>
          <a:bodyPr wrap="none">
            <a:spAutoFit/>
          </a:bodyPr>
          <a:lstStyle/>
          <a:p>
            <a:pPr algn="ctr"/>
            <a:r>
              <a:rPr lang="en-US" sz="1600" b="1" dirty="0">
                <a:latin typeface="Century Gothic" panose="020B0502020202020204" pitchFamily="34" charset="0"/>
              </a:rPr>
              <a:t>Total</a:t>
            </a:r>
            <a:r>
              <a:rPr lang="en-US" sz="1600" dirty="0">
                <a:latin typeface="Century Gothic" panose="020B0502020202020204" pitchFamily="34" charset="0"/>
              </a:rPr>
              <a:t> </a:t>
            </a:r>
          </a:p>
          <a:p>
            <a:pPr algn="ctr"/>
            <a:r>
              <a:rPr lang="en-US" sz="1600" dirty="0">
                <a:latin typeface="Century Gothic" panose="020B0502020202020204" pitchFamily="34" charset="0"/>
              </a:rPr>
              <a:t>18+/18-34  </a:t>
            </a:r>
            <a:endParaRPr lang="en-US" sz="1600" dirty="0"/>
          </a:p>
        </p:txBody>
      </p:sp>
      <p:grpSp>
        <p:nvGrpSpPr>
          <p:cNvPr id="2" name="Group 1">
            <a:extLst>
              <a:ext uri="{FF2B5EF4-FFF2-40B4-BE49-F238E27FC236}">
                <a16:creationId xmlns:a16="http://schemas.microsoft.com/office/drawing/2014/main" id="{61EB7B0F-934B-4667-9F98-10BCD9F6925B}"/>
              </a:ext>
            </a:extLst>
          </p:cNvPr>
          <p:cNvGrpSpPr/>
          <p:nvPr/>
        </p:nvGrpSpPr>
        <p:grpSpPr>
          <a:xfrm>
            <a:off x="7232206" y="5700291"/>
            <a:ext cx="4786104" cy="602537"/>
            <a:chOff x="7232206" y="5700291"/>
            <a:chExt cx="4786104" cy="602537"/>
          </a:xfrm>
        </p:grpSpPr>
        <p:sp>
          <p:nvSpPr>
            <p:cNvPr id="116" name="TextBox 115"/>
            <p:cNvSpPr txBox="1"/>
            <p:nvPr/>
          </p:nvSpPr>
          <p:spPr>
            <a:xfrm>
              <a:off x="9252731" y="5700291"/>
              <a:ext cx="1029171" cy="338554"/>
            </a:xfrm>
            <a:prstGeom prst="rect">
              <a:avLst/>
            </a:prstGeom>
            <a:noFill/>
          </p:spPr>
          <p:txBody>
            <a:bodyPr wrap="square" rtlCol="0">
              <a:spAutoFit/>
            </a:bodyPr>
            <a:lstStyle/>
            <a:p>
              <a:r>
                <a:rPr lang="en-US" sz="1600" dirty="0">
                  <a:solidFill>
                    <a:srgbClr val="000000"/>
                  </a:solidFill>
                  <a:latin typeface="Century Gothic" panose="020B0502020202020204" pitchFamily="34" charset="0"/>
                </a:rPr>
                <a:t>6%/10%             </a:t>
              </a:r>
            </a:p>
          </p:txBody>
        </p:sp>
        <p:sp>
          <p:nvSpPr>
            <p:cNvPr id="117" name="TextBox 116"/>
            <p:cNvSpPr txBox="1"/>
            <p:nvPr/>
          </p:nvSpPr>
          <p:spPr>
            <a:xfrm>
              <a:off x="10318806" y="5700291"/>
              <a:ext cx="1699504" cy="338554"/>
            </a:xfrm>
            <a:prstGeom prst="rect">
              <a:avLst/>
            </a:prstGeom>
            <a:noFill/>
          </p:spPr>
          <p:txBody>
            <a:bodyPr wrap="none" rtlCol="0">
              <a:spAutoFit/>
            </a:bodyPr>
            <a:lstStyle/>
            <a:p>
              <a:r>
                <a:rPr lang="en-US" sz="1600" dirty="0">
                  <a:solidFill>
                    <a:srgbClr val="000000"/>
                  </a:solidFill>
                  <a:latin typeface="Century Gothic" panose="020B0502020202020204" pitchFamily="34" charset="0"/>
                </a:rPr>
                <a:t>Smart Speakers</a:t>
              </a:r>
            </a:p>
          </p:txBody>
        </p:sp>
        <p:cxnSp>
          <p:nvCxnSpPr>
            <p:cNvPr id="118" name="Straight Connector 117"/>
            <p:cNvCxnSpPr/>
            <p:nvPr/>
          </p:nvCxnSpPr>
          <p:spPr>
            <a:xfrm>
              <a:off x="7232206" y="6302828"/>
              <a:ext cx="24709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D467BE0-3658-45DC-814D-FB885CD44EAE}"/>
                </a:ext>
              </a:extLst>
            </p:cNvPr>
            <p:cNvCxnSpPr/>
            <p:nvPr/>
          </p:nvCxnSpPr>
          <p:spPr>
            <a:xfrm>
              <a:off x="7960494" y="6163156"/>
              <a:ext cx="24709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235" name="Rectangle 234">
              <a:extLst>
                <a:ext uri="{FF2B5EF4-FFF2-40B4-BE49-F238E27FC236}">
                  <a16:creationId xmlns:a16="http://schemas.microsoft.com/office/drawing/2014/main" id="{DD2E36DF-8FB0-4E24-BA26-7D993D44AA38}"/>
                </a:ext>
              </a:extLst>
            </p:cNvPr>
            <p:cNvSpPr/>
            <p:nvPr/>
          </p:nvSpPr>
          <p:spPr>
            <a:xfrm>
              <a:off x="8706165" y="5838375"/>
              <a:ext cx="234115" cy="6443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Tree>
    <p:extLst>
      <p:ext uri="{BB962C8B-B14F-4D97-AF65-F5344CB8AC3E}">
        <p14:creationId xmlns:p14="http://schemas.microsoft.com/office/powerpoint/2010/main" val="3969744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14:presetBounceEnd="36000">
                                      <p:stCondLst>
                                        <p:cond delay="0"/>
                                      </p:stCondLst>
                                      <p:childTnLst>
                                        <p:animMotion origin="layout" path="M 3.54167E-6 0.00417 L 3.54167E-6 0.07477 " pathEditMode="relative" rAng="0" ptsTypes="AA" p14:bounceEnd="36000">
                                          <p:cBhvr>
                                            <p:cTn id="6" dur="500" fill="hold"/>
                                            <p:tgtEl>
                                              <p:spTgt spid="134"/>
                                            </p:tgtEl>
                                            <p:attrNameLst>
                                              <p:attrName>ppt_x</p:attrName>
                                              <p:attrName>ppt_y</p:attrName>
                                            </p:attrNameLst>
                                          </p:cBhvr>
                                          <p:rCtr x="0" y="3519"/>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fade">
                                          <p:cBhvr>
                                            <p:cTn id="1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4" grpId="0" animBg="1"/>
          <p:bldP spid="2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grpId="0" nodeType="afterEffect">
                                      <p:stCondLst>
                                        <p:cond delay="0"/>
                                      </p:stCondLst>
                                      <p:childTnLst>
                                        <p:animMotion origin="layout" path="M 3.54167E-6 0.00417 L 3.54167E-6 0.07477 " pathEditMode="relative" rAng="0" ptsTypes="AA">
                                          <p:cBhvr>
                                            <p:cTn id="6" dur="500" fill="hold"/>
                                            <p:tgtEl>
                                              <p:spTgt spid="134"/>
                                            </p:tgtEl>
                                            <p:attrNameLst>
                                              <p:attrName>ppt_x</p:attrName>
                                              <p:attrName>ppt_y</p:attrName>
                                            </p:attrNameLst>
                                          </p:cBhvr>
                                          <p:rCtr x="0" y="3519"/>
                                        </p:animMotion>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2000"/>
                                            <p:tgtEl>
                                              <p:spTgt spid="2"/>
                                            </p:tgtEl>
                                          </p:cBhvr>
                                        </p:animEffect>
                                      </p:childTnLst>
                                    </p:cTn>
                                  </p:par>
                                </p:childTnLst>
                              </p:cTn>
                            </p:par>
                            <p:par>
                              <p:cTn id="15" fill="hold">
                                <p:stCondLst>
                                  <p:cond delay="3000"/>
                                </p:stCondLst>
                                <p:childTnLst>
                                  <p:par>
                                    <p:cTn id="16" presetID="10" presetClass="entr" presetSubtype="0" fill="hold" grpId="0" nodeType="after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fade">
                                          <p:cBhvr>
                                            <p:cTn id="1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4" grpId="0" animBg="1"/>
          <p:bldP spid="228" grpId="0"/>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a:extLst>
              <a:ext uri="{FF2B5EF4-FFF2-40B4-BE49-F238E27FC236}">
                <a16:creationId xmlns:a16="http://schemas.microsoft.com/office/drawing/2014/main" id="{8678074E-3719-41A2-B12A-AF5B1FDFBAEB}"/>
              </a:ext>
            </a:extLst>
          </p:cNvPr>
          <p:cNvGrpSpPr/>
          <p:nvPr/>
        </p:nvGrpSpPr>
        <p:grpSpPr>
          <a:xfrm>
            <a:off x="4150885" y="831701"/>
            <a:ext cx="5081728" cy="5914991"/>
            <a:chOff x="4150885" y="831701"/>
            <a:chExt cx="5081728" cy="5914991"/>
          </a:xfrm>
        </p:grpSpPr>
        <p:grpSp>
          <p:nvGrpSpPr>
            <p:cNvPr id="137" name="Group 136">
              <a:extLst>
                <a:ext uri="{FF2B5EF4-FFF2-40B4-BE49-F238E27FC236}">
                  <a16:creationId xmlns:a16="http://schemas.microsoft.com/office/drawing/2014/main" id="{0C8755DE-F9A5-49BC-BD2F-1075FEEB6EBB}"/>
                </a:ext>
              </a:extLst>
            </p:cNvPr>
            <p:cNvGrpSpPr/>
            <p:nvPr/>
          </p:nvGrpSpPr>
          <p:grpSpPr>
            <a:xfrm>
              <a:off x="4252560" y="1150626"/>
              <a:ext cx="3106651" cy="5281217"/>
              <a:chOff x="2129804" y="3963902"/>
              <a:chExt cx="9545868" cy="2586087"/>
            </a:xfrm>
          </p:grpSpPr>
          <p:cxnSp>
            <p:nvCxnSpPr>
              <p:cNvPr id="216" name="Straight Connector 215">
                <a:extLst>
                  <a:ext uri="{FF2B5EF4-FFF2-40B4-BE49-F238E27FC236}">
                    <a16:creationId xmlns:a16="http://schemas.microsoft.com/office/drawing/2014/main" id="{D2E83180-F765-436B-8210-A1078EB35E54}"/>
                  </a:ext>
                </a:extLst>
              </p:cNvPr>
              <p:cNvCxnSpPr>
                <a:cxnSpLocks/>
              </p:cNvCxnSpPr>
              <p:nvPr/>
            </p:nvCxnSpPr>
            <p:spPr>
              <a:xfrm>
                <a:off x="2129804" y="396390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2DDEFAA2-26CA-4DAB-98F0-D9927CC4F872}"/>
                  </a:ext>
                </a:extLst>
              </p:cNvPr>
              <p:cNvCxnSpPr>
                <a:cxnSpLocks/>
              </p:cNvCxnSpPr>
              <p:nvPr/>
            </p:nvCxnSpPr>
            <p:spPr>
              <a:xfrm>
                <a:off x="2129804" y="422251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5707098A-ED74-4AB8-88AE-C3EA784284B1}"/>
                  </a:ext>
                </a:extLst>
              </p:cNvPr>
              <p:cNvCxnSpPr>
                <a:cxnSpLocks/>
              </p:cNvCxnSpPr>
              <p:nvPr/>
            </p:nvCxnSpPr>
            <p:spPr>
              <a:xfrm>
                <a:off x="2129804" y="448111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DB899BF1-9528-4E49-A931-D8E494148F17}"/>
                  </a:ext>
                </a:extLst>
              </p:cNvPr>
              <p:cNvCxnSpPr>
                <a:cxnSpLocks/>
              </p:cNvCxnSpPr>
              <p:nvPr/>
            </p:nvCxnSpPr>
            <p:spPr>
              <a:xfrm>
                <a:off x="2129804" y="4739728"/>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0832A43-8C07-4095-B68B-DC34C5BF0A16}"/>
                  </a:ext>
                </a:extLst>
              </p:cNvPr>
              <p:cNvCxnSpPr>
                <a:cxnSpLocks/>
              </p:cNvCxnSpPr>
              <p:nvPr/>
            </p:nvCxnSpPr>
            <p:spPr>
              <a:xfrm>
                <a:off x="2129804" y="4998336"/>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2CF61A18-388B-42A9-8D62-EF53B2D89E6F}"/>
                  </a:ext>
                </a:extLst>
              </p:cNvPr>
              <p:cNvCxnSpPr>
                <a:cxnSpLocks/>
              </p:cNvCxnSpPr>
              <p:nvPr/>
            </p:nvCxnSpPr>
            <p:spPr>
              <a:xfrm>
                <a:off x="2129804" y="5256945"/>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A11068EA-0F5E-40C1-B7AC-F159F6B53662}"/>
                  </a:ext>
                </a:extLst>
              </p:cNvPr>
              <p:cNvCxnSpPr>
                <a:cxnSpLocks/>
              </p:cNvCxnSpPr>
              <p:nvPr/>
            </p:nvCxnSpPr>
            <p:spPr>
              <a:xfrm>
                <a:off x="2129804" y="5515554"/>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70BA4C01-60F8-47F1-A098-52B814BA1C56}"/>
                  </a:ext>
                </a:extLst>
              </p:cNvPr>
              <p:cNvCxnSpPr>
                <a:cxnSpLocks/>
              </p:cNvCxnSpPr>
              <p:nvPr/>
            </p:nvCxnSpPr>
            <p:spPr>
              <a:xfrm>
                <a:off x="2129804" y="5774162"/>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E9AC362E-8E7A-4A6F-935D-B537E8776CA0}"/>
                  </a:ext>
                </a:extLst>
              </p:cNvPr>
              <p:cNvCxnSpPr>
                <a:cxnSpLocks/>
              </p:cNvCxnSpPr>
              <p:nvPr/>
            </p:nvCxnSpPr>
            <p:spPr>
              <a:xfrm>
                <a:off x="2129804" y="6032771"/>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F0B9490E-DE55-4FF8-87C3-74317C22626F}"/>
                  </a:ext>
                </a:extLst>
              </p:cNvPr>
              <p:cNvCxnSpPr>
                <a:cxnSpLocks/>
              </p:cNvCxnSpPr>
              <p:nvPr/>
            </p:nvCxnSpPr>
            <p:spPr>
              <a:xfrm>
                <a:off x="2129804" y="6291380"/>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149F2144-219F-4C1C-95FA-ED3C4861CE99}"/>
                  </a:ext>
                </a:extLst>
              </p:cNvPr>
              <p:cNvCxnSpPr>
                <a:cxnSpLocks/>
              </p:cNvCxnSpPr>
              <p:nvPr/>
            </p:nvCxnSpPr>
            <p:spPr>
              <a:xfrm>
                <a:off x="2129804" y="6549989"/>
                <a:ext cx="9545868"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38" name="Group 137">
              <a:extLst>
                <a:ext uri="{FF2B5EF4-FFF2-40B4-BE49-F238E27FC236}">
                  <a16:creationId xmlns:a16="http://schemas.microsoft.com/office/drawing/2014/main" id="{AD8793B7-B47D-469D-BD8F-B2EB539A55E7}"/>
                </a:ext>
              </a:extLst>
            </p:cNvPr>
            <p:cNvGrpSpPr/>
            <p:nvPr/>
          </p:nvGrpSpPr>
          <p:grpSpPr>
            <a:xfrm>
              <a:off x="4445103" y="1137090"/>
              <a:ext cx="4376379" cy="5305907"/>
              <a:chOff x="4551137" y="1401250"/>
              <a:chExt cx="5424015" cy="5305907"/>
            </a:xfrm>
          </p:grpSpPr>
          <p:cxnSp>
            <p:nvCxnSpPr>
              <p:cNvPr id="208" name="Straight Connector 207">
                <a:extLst>
                  <a:ext uri="{FF2B5EF4-FFF2-40B4-BE49-F238E27FC236}">
                    <a16:creationId xmlns:a16="http://schemas.microsoft.com/office/drawing/2014/main" id="{5B184FA4-70DD-4CCE-B5E0-17A8A5738E1E}"/>
                  </a:ext>
                </a:extLst>
              </p:cNvPr>
              <p:cNvCxnSpPr/>
              <p:nvPr/>
            </p:nvCxnSpPr>
            <p:spPr>
              <a:xfrm rot="5400000">
                <a:off x="1901769"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00937DFF-6DD8-4327-84E6-46C9CA8B61F9}"/>
                  </a:ext>
                </a:extLst>
              </p:cNvPr>
              <p:cNvCxnSpPr/>
              <p:nvPr/>
            </p:nvCxnSpPr>
            <p:spPr>
              <a:xfrm rot="5400000">
                <a:off x="28042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78FF9935-7C09-4051-8914-B0AB84DBEBAC}"/>
                  </a:ext>
                </a:extLst>
              </p:cNvPr>
              <p:cNvCxnSpPr/>
              <p:nvPr/>
            </p:nvCxnSpPr>
            <p:spPr>
              <a:xfrm rot="5400000">
                <a:off x="3700797"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4C3758CB-98AE-4E3F-AD28-D7887115D317}"/>
                  </a:ext>
                </a:extLst>
              </p:cNvPr>
              <p:cNvCxnSpPr/>
              <p:nvPr/>
            </p:nvCxnSpPr>
            <p:spPr>
              <a:xfrm rot="5400000">
                <a:off x="4608178" y="405538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E98E694B-CFF8-4753-8308-9FF6E32188FF}"/>
                  </a:ext>
                </a:extLst>
              </p:cNvPr>
              <p:cNvCxnSpPr/>
              <p:nvPr/>
            </p:nvCxnSpPr>
            <p:spPr>
              <a:xfrm rot="5400000">
                <a:off x="5513470"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CDF7D323-60FA-4DE8-A58E-55AA6CDEC471}"/>
                  </a:ext>
                </a:extLst>
              </p:cNvPr>
              <p:cNvCxnSpPr/>
              <p:nvPr/>
            </p:nvCxnSpPr>
            <p:spPr>
              <a:xfrm rot="5400000">
                <a:off x="6418302" y="4057790"/>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D97AD4CD-8D77-4C15-842C-7D4295AC991D}"/>
                  </a:ext>
                </a:extLst>
              </p:cNvPr>
              <p:cNvCxnSpPr/>
              <p:nvPr/>
            </p:nvCxnSpPr>
            <p:spPr>
              <a:xfrm rot="5400000">
                <a:off x="6419627"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594C98FE-4958-4845-9E3E-811718D91807}"/>
                  </a:ext>
                </a:extLst>
              </p:cNvPr>
              <p:cNvCxnSpPr/>
              <p:nvPr/>
            </p:nvCxnSpPr>
            <p:spPr>
              <a:xfrm rot="5400000">
                <a:off x="7325784" y="4050618"/>
                <a:ext cx="5298735" cy="0"/>
              </a:xfrm>
              <a:prstGeom prst="line">
                <a:avLst/>
              </a:prstGeom>
              <a:ln w="31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42" name="TextBox 141">
              <a:extLst>
                <a:ext uri="{FF2B5EF4-FFF2-40B4-BE49-F238E27FC236}">
                  <a16:creationId xmlns:a16="http://schemas.microsoft.com/office/drawing/2014/main" id="{ACD3512C-4367-4576-BC12-2E31F6B0E4FB}"/>
                </a:ext>
              </a:extLst>
            </p:cNvPr>
            <p:cNvSpPr txBox="1"/>
            <p:nvPr/>
          </p:nvSpPr>
          <p:spPr>
            <a:xfrm>
              <a:off x="4150885"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2013</a:t>
              </a:r>
            </a:p>
          </p:txBody>
        </p:sp>
        <p:sp>
          <p:nvSpPr>
            <p:cNvPr id="149" name="TextBox 148">
              <a:extLst>
                <a:ext uri="{FF2B5EF4-FFF2-40B4-BE49-F238E27FC236}">
                  <a16:creationId xmlns:a16="http://schemas.microsoft.com/office/drawing/2014/main" id="{787523DC-16C1-44B8-8DD5-C6A402FB0557}"/>
                </a:ext>
              </a:extLst>
            </p:cNvPr>
            <p:cNvSpPr txBox="1"/>
            <p:nvPr/>
          </p:nvSpPr>
          <p:spPr>
            <a:xfrm>
              <a:off x="4916548"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2014</a:t>
              </a:r>
            </a:p>
          </p:txBody>
        </p:sp>
        <p:sp>
          <p:nvSpPr>
            <p:cNvPr id="150" name="TextBox 149">
              <a:extLst>
                <a:ext uri="{FF2B5EF4-FFF2-40B4-BE49-F238E27FC236}">
                  <a16:creationId xmlns:a16="http://schemas.microsoft.com/office/drawing/2014/main" id="{11020C22-5A8D-49B3-9EDD-C521C0E95F14}"/>
                </a:ext>
              </a:extLst>
            </p:cNvPr>
            <p:cNvSpPr txBox="1"/>
            <p:nvPr/>
          </p:nvSpPr>
          <p:spPr>
            <a:xfrm>
              <a:off x="5639249"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2015</a:t>
              </a:r>
            </a:p>
          </p:txBody>
        </p:sp>
        <p:sp>
          <p:nvSpPr>
            <p:cNvPr id="156" name="TextBox 155">
              <a:extLst>
                <a:ext uri="{FF2B5EF4-FFF2-40B4-BE49-F238E27FC236}">
                  <a16:creationId xmlns:a16="http://schemas.microsoft.com/office/drawing/2014/main" id="{966A8327-146D-4C68-A142-08CA91862421}"/>
                </a:ext>
              </a:extLst>
            </p:cNvPr>
            <p:cNvSpPr txBox="1"/>
            <p:nvPr/>
          </p:nvSpPr>
          <p:spPr>
            <a:xfrm>
              <a:off x="6366753" y="6469693"/>
              <a:ext cx="524503" cy="276999"/>
            </a:xfrm>
            <a:prstGeom prst="rect">
              <a:avLst/>
            </a:prstGeom>
            <a:noFill/>
          </p:spPr>
          <p:txBody>
            <a:bodyPr wrap="none" rtlCol="0">
              <a:spAutoFit/>
            </a:bodyPr>
            <a:lstStyle/>
            <a:p>
              <a:pPr algn="ctr"/>
              <a:r>
                <a:rPr lang="en-US" sz="1200" dirty="0">
                  <a:latin typeface="Century Gothic" panose="020B0502020202020204" pitchFamily="34" charset="0"/>
                </a:rPr>
                <a:t>2016</a:t>
              </a:r>
            </a:p>
          </p:txBody>
        </p:sp>
        <p:sp>
          <p:nvSpPr>
            <p:cNvPr id="157" name="Rectangle 156">
              <a:extLst>
                <a:ext uri="{FF2B5EF4-FFF2-40B4-BE49-F238E27FC236}">
                  <a16:creationId xmlns:a16="http://schemas.microsoft.com/office/drawing/2014/main" id="{7A5617AD-47D6-424F-B5E2-8C5767760C16}"/>
                </a:ext>
              </a:extLst>
            </p:cNvPr>
            <p:cNvSpPr/>
            <p:nvPr/>
          </p:nvSpPr>
          <p:spPr>
            <a:xfrm>
              <a:off x="8469262" y="842346"/>
              <a:ext cx="763351" cy="307777"/>
            </a:xfrm>
            <a:prstGeom prst="rect">
              <a:avLst/>
            </a:prstGeom>
          </p:spPr>
          <p:txBody>
            <a:bodyPr wrap="none">
              <a:spAutoFit/>
            </a:bodyPr>
            <a:lstStyle/>
            <a:p>
              <a:pPr algn="ctr"/>
              <a:r>
                <a:rPr lang="en-US" sz="1400" b="1" dirty="0">
                  <a:solidFill>
                    <a:srgbClr val="0070C0"/>
                  </a:solidFill>
                  <a:latin typeface="Century Gothic" panose="020B0502020202020204" pitchFamily="34" charset="0"/>
                </a:rPr>
                <a:t>18-34  </a:t>
              </a:r>
              <a:endParaRPr lang="en-US" sz="1400" b="1" dirty="0">
                <a:solidFill>
                  <a:srgbClr val="0070C0"/>
                </a:solidFill>
              </a:endParaRPr>
            </a:p>
          </p:txBody>
        </p:sp>
        <p:grpSp>
          <p:nvGrpSpPr>
            <p:cNvPr id="158" name="Group 157">
              <a:extLst>
                <a:ext uri="{FF2B5EF4-FFF2-40B4-BE49-F238E27FC236}">
                  <a16:creationId xmlns:a16="http://schemas.microsoft.com/office/drawing/2014/main" id="{E50EFDC6-2DA5-4835-890D-130ABC2B5887}"/>
                </a:ext>
              </a:extLst>
            </p:cNvPr>
            <p:cNvGrpSpPr/>
            <p:nvPr/>
          </p:nvGrpSpPr>
          <p:grpSpPr>
            <a:xfrm>
              <a:off x="4449252" y="831701"/>
              <a:ext cx="2909959" cy="307777"/>
              <a:chOff x="4449252" y="728669"/>
              <a:chExt cx="2909959" cy="307777"/>
            </a:xfrm>
          </p:grpSpPr>
          <p:cxnSp>
            <p:nvCxnSpPr>
              <p:cNvPr id="206" name="Straight Connector 205">
                <a:extLst>
                  <a:ext uri="{FF2B5EF4-FFF2-40B4-BE49-F238E27FC236}">
                    <a16:creationId xmlns:a16="http://schemas.microsoft.com/office/drawing/2014/main" id="{9E14A2D8-2A9C-476F-9049-F7743D38B821}"/>
                  </a:ext>
                </a:extLst>
              </p:cNvPr>
              <p:cNvCxnSpPr>
                <a:cxnSpLocks/>
              </p:cNvCxnSpPr>
              <p:nvPr/>
            </p:nvCxnSpPr>
            <p:spPr>
              <a:xfrm>
                <a:off x="4449252" y="851996"/>
                <a:ext cx="2909959"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07" name="Rectangle 206">
                <a:extLst>
                  <a:ext uri="{FF2B5EF4-FFF2-40B4-BE49-F238E27FC236}">
                    <a16:creationId xmlns:a16="http://schemas.microsoft.com/office/drawing/2014/main" id="{75AB621B-5E43-4A81-A3EC-923D1B186B6A}"/>
                  </a:ext>
                </a:extLst>
              </p:cNvPr>
              <p:cNvSpPr/>
              <p:nvPr/>
            </p:nvSpPr>
            <p:spPr>
              <a:xfrm>
                <a:off x="5607515" y="728669"/>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grpSp>
        <p:sp>
          <p:nvSpPr>
            <p:cNvPr id="168" name="Rectangle 167">
              <a:extLst>
                <a:ext uri="{FF2B5EF4-FFF2-40B4-BE49-F238E27FC236}">
                  <a16:creationId xmlns:a16="http://schemas.microsoft.com/office/drawing/2014/main" id="{4F53B18C-2A53-47F5-80F5-899A7DC9D28A}"/>
                </a:ext>
              </a:extLst>
            </p:cNvPr>
            <p:cNvSpPr/>
            <p:nvPr/>
          </p:nvSpPr>
          <p:spPr>
            <a:xfrm>
              <a:off x="7865329" y="842346"/>
              <a:ext cx="593432" cy="307777"/>
            </a:xfrm>
            <a:prstGeom prst="rect">
              <a:avLst/>
            </a:prstGeom>
            <a:solidFill>
              <a:schemeClr val="bg1"/>
            </a:solidFill>
          </p:spPr>
          <p:txBody>
            <a:bodyPr wrap="none">
              <a:spAutoFit/>
            </a:bodyPr>
            <a:lstStyle/>
            <a:p>
              <a:pPr algn="ctr"/>
              <a:r>
                <a:rPr lang="en-US" sz="1400" b="1" dirty="0">
                  <a:solidFill>
                    <a:srgbClr val="0070C0"/>
                  </a:solidFill>
                  <a:latin typeface="Century Gothic" panose="020B0502020202020204" pitchFamily="34" charset="0"/>
                </a:rPr>
                <a:t>18+  </a:t>
              </a:r>
              <a:endParaRPr lang="en-US" sz="1400" b="1" dirty="0">
                <a:solidFill>
                  <a:srgbClr val="0070C0"/>
                </a:solidFill>
              </a:endParaRPr>
            </a:p>
          </p:txBody>
        </p:sp>
        <p:cxnSp>
          <p:nvCxnSpPr>
            <p:cNvPr id="169" name="Straight Connector 168">
              <a:extLst>
                <a:ext uri="{FF2B5EF4-FFF2-40B4-BE49-F238E27FC236}">
                  <a16:creationId xmlns:a16="http://schemas.microsoft.com/office/drawing/2014/main" id="{C1A01859-F7E4-47FD-98C0-1B12D334205F}"/>
                </a:ext>
              </a:extLst>
            </p:cNvPr>
            <p:cNvCxnSpPr/>
            <p:nvPr/>
          </p:nvCxnSpPr>
          <p:spPr>
            <a:xfrm>
              <a:off x="8041160" y="6608193"/>
              <a:ext cx="835203"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0EDD8C2C-85DB-4B31-8AD1-763D271C8ECC}"/>
                </a:ext>
              </a:extLst>
            </p:cNvPr>
            <p:cNvSpPr txBox="1"/>
            <p:nvPr/>
          </p:nvSpPr>
          <p:spPr>
            <a:xfrm>
              <a:off x="8193304" y="6469693"/>
              <a:ext cx="530915" cy="276999"/>
            </a:xfrm>
            <a:prstGeom prst="rect">
              <a:avLst/>
            </a:prstGeom>
            <a:solidFill>
              <a:schemeClr val="bg1"/>
            </a:solidFill>
          </p:spPr>
          <p:txBody>
            <a:bodyPr wrap="none" rtlCol="0">
              <a:spAutoFit/>
            </a:bodyPr>
            <a:lstStyle/>
            <a:p>
              <a:pPr algn="ctr"/>
              <a:r>
                <a:rPr lang="en-US" sz="1200" b="1" dirty="0">
                  <a:latin typeface="Century Gothic" panose="020B0502020202020204" pitchFamily="34" charset="0"/>
                </a:rPr>
                <a:t>2018</a:t>
              </a:r>
            </a:p>
          </p:txBody>
        </p:sp>
        <p:sp>
          <p:nvSpPr>
            <p:cNvPr id="171" name="TextBox 170">
              <a:extLst>
                <a:ext uri="{FF2B5EF4-FFF2-40B4-BE49-F238E27FC236}">
                  <a16:creationId xmlns:a16="http://schemas.microsoft.com/office/drawing/2014/main" id="{D4F8416A-BA53-405E-BD5D-64823AA70D4E}"/>
                </a:ext>
              </a:extLst>
            </p:cNvPr>
            <p:cNvSpPr txBox="1"/>
            <p:nvPr/>
          </p:nvSpPr>
          <p:spPr>
            <a:xfrm>
              <a:off x="7096958" y="6469693"/>
              <a:ext cx="524504" cy="276999"/>
            </a:xfrm>
            <a:prstGeom prst="rect">
              <a:avLst/>
            </a:prstGeom>
            <a:noFill/>
          </p:spPr>
          <p:txBody>
            <a:bodyPr wrap="none" rtlCol="0">
              <a:spAutoFit/>
            </a:bodyPr>
            <a:lstStyle/>
            <a:p>
              <a:pPr algn="ctr"/>
              <a:r>
                <a:rPr lang="en-US" sz="1200" dirty="0">
                  <a:latin typeface="Century Gothic" panose="020B0502020202020204" pitchFamily="34" charset="0"/>
                </a:rPr>
                <a:t>2017</a:t>
              </a:r>
            </a:p>
          </p:txBody>
        </p:sp>
      </p:grpSp>
      <p:sp>
        <p:nvSpPr>
          <p:cNvPr id="5" name="Freeform 4"/>
          <p:cNvSpPr/>
          <p:nvPr/>
        </p:nvSpPr>
        <p:spPr>
          <a:xfrm>
            <a:off x="2448560" y="6207760"/>
            <a:ext cx="218440" cy="360680"/>
          </a:xfrm>
          <a:custGeom>
            <a:avLst/>
            <a:gdLst>
              <a:gd name="connsiteX0" fmla="*/ 0 w 218440"/>
              <a:gd name="connsiteY0" fmla="*/ 2540 h 360680"/>
              <a:gd name="connsiteX1" fmla="*/ 71120 w 218440"/>
              <a:gd name="connsiteY1" fmla="*/ 20320 h 360680"/>
              <a:gd name="connsiteX2" fmla="*/ 142240 w 218440"/>
              <a:gd name="connsiteY2" fmla="*/ 20320 h 360680"/>
              <a:gd name="connsiteX3" fmla="*/ 187960 w 218440"/>
              <a:gd name="connsiteY3" fmla="*/ 15240 h 360680"/>
              <a:gd name="connsiteX4" fmla="*/ 218440 w 218440"/>
              <a:gd name="connsiteY4" fmla="*/ 0 h 360680"/>
              <a:gd name="connsiteX5" fmla="*/ 215900 w 218440"/>
              <a:gd name="connsiteY5" fmla="*/ 347980 h 360680"/>
              <a:gd name="connsiteX6" fmla="*/ 119380 w 218440"/>
              <a:gd name="connsiteY6" fmla="*/ 360680 h 360680"/>
              <a:gd name="connsiteX7" fmla="*/ 35560 w 218440"/>
              <a:gd name="connsiteY7" fmla="*/ 350520 h 360680"/>
              <a:gd name="connsiteX8" fmla="*/ 0 w 218440"/>
              <a:gd name="connsiteY8" fmla="*/ 337820 h 360680"/>
              <a:gd name="connsiteX9" fmla="*/ 0 w 218440"/>
              <a:gd name="connsiteY9" fmla="*/ 2540 h 36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440" h="360680">
                <a:moveTo>
                  <a:pt x="0" y="2540"/>
                </a:moveTo>
                <a:lnTo>
                  <a:pt x="71120" y="20320"/>
                </a:lnTo>
                <a:lnTo>
                  <a:pt x="142240" y="20320"/>
                </a:lnTo>
                <a:lnTo>
                  <a:pt x="187960" y="15240"/>
                </a:lnTo>
                <a:lnTo>
                  <a:pt x="218440" y="0"/>
                </a:lnTo>
                <a:cubicBezTo>
                  <a:pt x="217593" y="115993"/>
                  <a:pt x="216747" y="231987"/>
                  <a:pt x="215900" y="347980"/>
                </a:cubicBezTo>
                <a:lnTo>
                  <a:pt x="119380" y="360680"/>
                </a:lnTo>
                <a:lnTo>
                  <a:pt x="35560" y="350520"/>
                </a:lnTo>
                <a:lnTo>
                  <a:pt x="0" y="337820"/>
                </a:lnTo>
                <a:lnTo>
                  <a:pt x="0" y="2540"/>
                </a:lnTo>
                <a:close/>
              </a:path>
            </a:pathLst>
          </a:custGeom>
          <a:solidFill>
            <a:schemeClr val="bg1">
              <a:lumMod val="5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d30y9cdsu7xlg0.cloudfront.net/png/504796-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1223" y="5544608"/>
            <a:ext cx="576089" cy="576089"/>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40304" y="6565198"/>
            <a:ext cx="1850186" cy="261610"/>
          </a:xfrm>
          <a:prstGeom prst="rect">
            <a:avLst/>
          </a:prstGeom>
          <a:noFill/>
        </p:spPr>
        <p:txBody>
          <a:bodyPr wrap="none" rtlCol="0">
            <a:spAutoFit/>
          </a:bodyPr>
          <a:lstStyle/>
          <a:p>
            <a:pPr algn="ctr"/>
            <a:r>
              <a:rPr lang="en-US" sz="1100" dirty="0">
                <a:latin typeface="Century Gothic" panose="020B0502020202020204" pitchFamily="34" charset="0"/>
              </a:rPr>
              <a:t>SP = Spring Surveys, MTM</a:t>
            </a:r>
          </a:p>
        </p:txBody>
      </p:sp>
      <p:pic>
        <p:nvPicPr>
          <p:cNvPr id="194" name="Picture 193"/>
          <p:cNvPicPr>
            <a:picLocks noChangeAspect="1"/>
          </p:cNvPicPr>
          <p:nvPr/>
        </p:nvPicPr>
        <p:blipFill>
          <a:blip r:embed="rId4">
            <a:clrChange>
              <a:clrFrom>
                <a:srgbClr val="FFFFFF"/>
              </a:clrFrom>
              <a:clrTo>
                <a:srgbClr val="FFFFFF">
                  <a:alpha val="0"/>
                </a:srgbClr>
              </a:clrTo>
            </a:clrChange>
          </a:blip>
          <a:stretch>
            <a:fillRect/>
          </a:stretch>
        </p:blipFill>
        <p:spPr>
          <a:xfrm>
            <a:off x="2240310" y="4886990"/>
            <a:ext cx="657799" cy="657799"/>
          </a:xfrm>
          <a:prstGeom prst="rect">
            <a:avLst/>
          </a:prstGeom>
        </p:spPr>
      </p:pic>
      <p:pic>
        <p:nvPicPr>
          <p:cNvPr id="196" name="Picture 195"/>
          <p:cNvPicPr>
            <a:picLocks noChangeAspect="1"/>
          </p:cNvPicPr>
          <p:nvPr/>
        </p:nvPicPr>
        <p:blipFill>
          <a:blip r:embed="rId5">
            <a:clrChange>
              <a:clrFrom>
                <a:srgbClr val="FFFFFF"/>
              </a:clrFrom>
              <a:clrTo>
                <a:srgbClr val="FFFFFF">
                  <a:alpha val="0"/>
                </a:srgbClr>
              </a:clrTo>
            </a:clrChange>
          </a:blip>
          <a:stretch>
            <a:fillRect/>
          </a:stretch>
        </p:blipFill>
        <p:spPr>
          <a:xfrm>
            <a:off x="2400391" y="4302784"/>
            <a:ext cx="335727" cy="535617"/>
          </a:xfrm>
          <a:prstGeom prst="rect">
            <a:avLst/>
          </a:prstGeom>
        </p:spPr>
      </p:pic>
      <p:pic>
        <p:nvPicPr>
          <p:cNvPr id="202" name="Picture 201"/>
          <p:cNvPicPr>
            <a:picLocks noChangeAspect="1"/>
          </p:cNvPicPr>
          <p:nvPr/>
        </p:nvPicPr>
        <p:blipFill>
          <a:blip r:embed="rId6">
            <a:clrChange>
              <a:clrFrom>
                <a:srgbClr val="FFFFFF"/>
              </a:clrFrom>
              <a:clrTo>
                <a:srgbClr val="FFFFFF">
                  <a:alpha val="0"/>
                </a:srgbClr>
              </a:clrTo>
            </a:clrChange>
          </a:blip>
          <a:stretch>
            <a:fillRect/>
          </a:stretch>
        </p:blipFill>
        <p:spPr>
          <a:xfrm>
            <a:off x="2238042" y="953692"/>
            <a:ext cx="660424" cy="566078"/>
          </a:xfrm>
          <a:prstGeom prst="rect">
            <a:avLst/>
          </a:prstGeom>
        </p:spPr>
      </p:pic>
      <p:pic>
        <p:nvPicPr>
          <p:cNvPr id="204" name="Picture 203"/>
          <p:cNvPicPr>
            <a:picLocks noChangeAspect="1"/>
          </p:cNvPicPr>
          <p:nvPr/>
        </p:nvPicPr>
        <p:blipFill>
          <a:blip r:embed="rId7">
            <a:clrChange>
              <a:clrFrom>
                <a:srgbClr val="FFFFFF"/>
              </a:clrFrom>
              <a:clrTo>
                <a:srgbClr val="FFFFFF">
                  <a:alpha val="0"/>
                </a:srgbClr>
              </a:clrTo>
            </a:clrChange>
          </a:blip>
          <a:stretch>
            <a:fillRect/>
          </a:stretch>
        </p:blipFill>
        <p:spPr>
          <a:xfrm>
            <a:off x="2454066" y="1668358"/>
            <a:ext cx="228377" cy="428995"/>
          </a:xfrm>
          <a:prstGeom prst="rect">
            <a:avLst/>
          </a:prstGeom>
        </p:spPr>
      </p:pic>
      <p:pic>
        <p:nvPicPr>
          <p:cNvPr id="271" name="Picture 270"/>
          <p:cNvPicPr>
            <a:picLocks noChangeAspect="1"/>
          </p:cNvPicPr>
          <p:nvPr/>
        </p:nvPicPr>
        <p:blipFill>
          <a:blip r:embed="rId8">
            <a:clrChange>
              <a:clrFrom>
                <a:srgbClr val="FFFFFF"/>
              </a:clrFrom>
              <a:clrTo>
                <a:srgbClr val="FFFFFF">
                  <a:alpha val="0"/>
                </a:srgbClr>
              </a:clrTo>
            </a:clrChange>
          </a:blip>
          <a:stretch>
            <a:fillRect/>
          </a:stretch>
        </p:blipFill>
        <p:spPr>
          <a:xfrm>
            <a:off x="2382776" y="2211106"/>
            <a:ext cx="370956" cy="475681"/>
          </a:xfrm>
          <a:prstGeom prst="rect">
            <a:avLst/>
          </a:prstGeom>
        </p:spPr>
      </p:pic>
      <p:pic>
        <p:nvPicPr>
          <p:cNvPr id="272" name="Picture 271"/>
          <p:cNvPicPr>
            <a:picLocks noChangeAspect="1"/>
          </p:cNvPicPr>
          <p:nvPr/>
        </p:nvPicPr>
        <p:blipFill>
          <a:blip r:embed="rId9">
            <a:clrChange>
              <a:clrFrom>
                <a:srgbClr val="FFFFFF"/>
              </a:clrFrom>
              <a:clrTo>
                <a:srgbClr val="FFFFFF">
                  <a:alpha val="0"/>
                </a:srgbClr>
              </a:clrTo>
            </a:clrChange>
          </a:blip>
          <a:stretch>
            <a:fillRect/>
          </a:stretch>
        </p:blipFill>
        <p:spPr>
          <a:xfrm>
            <a:off x="2271223" y="3845005"/>
            <a:ext cx="570911" cy="380608"/>
          </a:xfrm>
          <a:prstGeom prst="rect">
            <a:avLst/>
          </a:prstGeom>
        </p:spPr>
      </p:pic>
      <p:pic>
        <p:nvPicPr>
          <p:cNvPr id="119"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92458" y="6063606"/>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122" name="Group 4"/>
          <p:cNvGrpSpPr>
            <a:grpSpLocks noChangeAspect="1"/>
          </p:cNvGrpSpPr>
          <p:nvPr/>
        </p:nvGrpSpPr>
        <p:grpSpPr bwMode="auto">
          <a:xfrm>
            <a:off x="2159239" y="2693608"/>
            <a:ext cx="798513" cy="698499"/>
            <a:chOff x="235" y="1881"/>
            <a:chExt cx="503" cy="440"/>
          </a:xfrm>
        </p:grpSpPr>
        <p:sp>
          <p:nvSpPr>
            <p:cNvPr id="123"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24"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13" name="TextBox 112">
            <a:extLst>
              <a:ext uri="{FF2B5EF4-FFF2-40B4-BE49-F238E27FC236}">
                <a16:creationId xmlns:a16="http://schemas.microsoft.com/office/drawing/2014/main" id="{055D666D-6E53-48CF-A5B2-E72A86297523}"/>
              </a:ext>
            </a:extLst>
          </p:cNvPr>
          <p:cNvSpPr txBox="1"/>
          <p:nvPr/>
        </p:nvSpPr>
        <p:spPr>
          <a:xfrm>
            <a:off x="3196810" y="307608"/>
            <a:ext cx="5798382" cy="338554"/>
          </a:xfrm>
          <a:prstGeom prst="rect">
            <a:avLst/>
          </a:prstGeom>
          <a:noFill/>
        </p:spPr>
        <p:txBody>
          <a:bodyPr wrap="none" rtlCol="0">
            <a:spAutoFit/>
          </a:bodyPr>
          <a:lstStyle/>
          <a:p>
            <a:pPr algn="ctr"/>
            <a:r>
              <a:rPr lang="en-US" sz="1600" dirty="0">
                <a:solidFill>
                  <a:srgbClr val="C00000"/>
                </a:solidFill>
                <a:latin typeface="Century Gothic" panose="020B0502020202020204" pitchFamily="34" charset="0"/>
              </a:rPr>
              <a:t>Internet Accessing Device Usage, amongst French Adults</a:t>
            </a:r>
          </a:p>
        </p:txBody>
      </p:sp>
      <p:sp>
        <p:nvSpPr>
          <p:cNvPr id="230" name="TextBox 229">
            <a:extLst>
              <a:ext uri="{FF2B5EF4-FFF2-40B4-BE49-F238E27FC236}">
                <a16:creationId xmlns:a16="http://schemas.microsoft.com/office/drawing/2014/main" id="{0922A2BB-D4A8-499D-8027-27B1E78B9E36}"/>
              </a:ext>
            </a:extLst>
          </p:cNvPr>
          <p:cNvSpPr txBox="1"/>
          <p:nvPr/>
        </p:nvSpPr>
        <p:spPr>
          <a:xfrm>
            <a:off x="3350994" y="1012126"/>
            <a:ext cx="780973" cy="276999"/>
          </a:xfrm>
          <a:prstGeom prst="rect">
            <a:avLst/>
          </a:prstGeom>
          <a:noFill/>
        </p:spPr>
        <p:txBody>
          <a:bodyPr wrap="square" rtlCol="0">
            <a:spAutoFit/>
          </a:bodyPr>
          <a:lstStyle/>
          <a:p>
            <a:pPr algn="r"/>
            <a:r>
              <a:rPr lang="en-US" sz="1200" dirty="0">
                <a:latin typeface="Century Gothic" panose="020B0502020202020204" pitchFamily="34" charset="0"/>
              </a:rPr>
              <a:t>100%</a:t>
            </a:r>
          </a:p>
        </p:txBody>
      </p:sp>
      <p:sp>
        <p:nvSpPr>
          <p:cNvPr id="231" name="TextBox 230">
            <a:extLst>
              <a:ext uri="{FF2B5EF4-FFF2-40B4-BE49-F238E27FC236}">
                <a16:creationId xmlns:a16="http://schemas.microsoft.com/office/drawing/2014/main" id="{27AF3B9A-4D4E-4014-BB55-958A7F96D189}"/>
              </a:ext>
            </a:extLst>
          </p:cNvPr>
          <p:cNvSpPr txBox="1"/>
          <p:nvPr/>
        </p:nvSpPr>
        <p:spPr>
          <a:xfrm>
            <a:off x="3511851" y="3634140"/>
            <a:ext cx="620116" cy="276999"/>
          </a:xfrm>
          <a:prstGeom prst="rect">
            <a:avLst/>
          </a:prstGeom>
          <a:noFill/>
        </p:spPr>
        <p:txBody>
          <a:bodyPr wrap="square" rtlCol="0">
            <a:spAutoFit/>
          </a:bodyPr>
          <a:lstStyle/>
          <a:p>
            <a:pPr algn="r"/>
            <a:r>
              <a:rPr lang="en-US" sz="1200" dirty="0">
                <a:latin typeface="Century Gothic" panose="020B0502020202020204" pitchFamily="34" charset="0"/>
              </a:rPr>
              <a:t>50%</a:t>
            </a:r>
          </a:p>
        </p:txBody>
      </p:sp>
      <p:grpSp>
        <p:nvGrpSpPr>
          <p:cNvPr id="2" name="Group 1">
            <a:extLst>
              <a:ext uri="{FF2B5EF4-FFF2-40B4-BE49-F238E27FC236}">
                <a16:creationId xmlns:a16="http://schemas.microsoft.com/office/drawing/2014/main" id="{61EB7B0F-934B-4667-9F98-10BCD9F6925B}"/>
              </a:ext>
            </a:extLst>
          </p:cNvPr>
          <p:cNvGrpSpPr/>
          <p:nvPr/>
        </p:nvGrpSpPr>
        <p:grpSpPr>
          <a:xfrm>
            <a:off x="7232206" y="5700291"/>
            <a:ext cx="4786104" cy="602537"/>
            <a:chOff x="7232206" y="5700291"/>
            <a:chExt cx="4786104" cy="602537"/>
          </a:xfrm>
        </p:grpSpPr>
        <p:sp>
          <p:nvSpPr>
            <p:cNvPr id="116" name="TextBox 115"/>
            <p:cNvSpPr txBox="1"/>
            <p:nvPr/>
          </p:nvSpPr>
          <p:spPr>
            <a:xfrm>
              <a:off x="9252731" y="5700291"/>
              <a:ext cx="1029171" cy="338554"/>
            </a:xfrm>
            <a:prstGeom prst="rect">
              <a:avLst/>
            </a:prstGeom>
            <a:noFill/>
          </p:spPr>
          <p:txBody>
            <a:bodyPr wrap="square" rtlCol="0">
              <a:spAutoFit/>
            </a:bodyPr>
            <a:lstStyle/>
            <a:p>
              <a:r>
                <a:rPr lang="en-US" sz="1600" dirty="0">
                  <a:solidFill>
                    <a:srgbClr val="000000"/>
                  </a:solidFill>
                  <a:latin typeface="Century Gothic" panose="020B0502020202020204" pitchFamily="34" charset="0"/>
                </a:rPr>
                <a:t>6%/10%             </a:t>
              </a:r>
            </a:p>
          </p:txBody>
        </p:sp>
        <p:sp>
          <p:nvSpPr>
            <p:cNvPr id="117" name="TextBox 116"/>
            <p:cNvSpPr txBox="1"/>
            <p:nvPr/>
          </p:nvSpPr>
          <p:spPr>
            <a:xfrm>
              <a:off x="10318806" y="5700291"/>
              <a:ext cx="1699504" cy="338554"/>
            </a:xfrm>
            <a:prstGeom prst="rect">
              <a:avLst/>
            </a:prstGeom>
            <a:noFill/>
          </p:spPr>
          <p:txBody>
            <a:bodyPr wrap="none" rtlCol="0">
              <a:spAutoFit/>
            </a:bodyPr>
            <a:lstStyle/>
            <a:p>
              <a:r>
                <a:rPr lang="en-US" sz="1600" dirty="0">
                  <a:solidFill>
                    <a:srgbClr val="000000"/>
                  </a:solidFill>
                  <a:latin typeface="Century Gothic" panose="020B0502020202020204" pitchFamily="34" charset="0"/>
                </a:rPr>
                <a:t>Smart Speakers</a:t>
              </a:r>
            </a:p>
          </p:txBody>
        </p:sp>
        <p:cxnSp>
          <p:nvCxnSpPr>
            <p:cNvPr id="118" name="Straight Connector 117"/>
            <p:cNvCxnSpPr/>
            <p:nvPr/>
          </p:nvCxnSpPr>
          <p:spPr>
            <a:xfrm>
              <a:off x="7232206" y="6302828"/>
              <a:ext cx="24709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ED467BE0-3658-45DC-814D-FB885CD44EAE}"/>
                </a:ext>
              </a:extLst>
            </p:cNvPr>
            <p:cNvCxnSpPr/>
            <p:nvPr/>
          </p:nvCxnSpPr>
          <p:spPr>
            <a:xfrm>
              <a:off x="7960494" y="6163156"/>
              <a:ext cx="247093" cy="0"/>
            </a:xfrm>
            <a:prstGeom prst="line">
              <a:avLst/>
            </a:prstGeom>
            <a:ln w="76200">
              <a:solidFill>
                <a:srgbClr val="000000"/>
              </a:solidFill>
            </a:ln>
          </p:spPr>
          <p:style>
            <a:lnRef idx="1">
              <a:schemeClr val="accent1"/>
            </a:lnRef>
            <a:fillRef idx="0">
              <a:schemeClr val="accent1"/>
            </a:fillRef>
            <a:effectRef idx="0">
              <a:schemeClr val="accent1"/>
            </a:effectRef>
            <a:fontRef idx="minor">
              <a:schemeClr val="tx1"/>
            </a:fontRef>
          </p:style>
        </p:cxnSp>
        <p:sp>
          <p:nvSpPr>
            <p:cNvPr id="235" name="Rectangle 234">
              <a:extLst>
                <a:ext uri="{FF2B5EF4-FFF2-40B4-BE49-F238E27FC236}">
                  <a16:creationId xmlns:a16="http://schemas.microsoft.com/office/drawing/2014/main" id="{DD2E36DF-8FB0-4E24-BA26-7D993D44AA38}"/>
                </a:ext>
              </a:extLst>
            </p:cNvPr>
            <p:cNvSpPr/>
            <p:nvPr/>
          </p:nvSpPr>
          <p:spPr>
            <a:xfrm>
              <a:off x="8706165" y="5838375"/>
              <a:ext cx="234115" cy="6443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62" name="Group 61">
            <a:extLst>
              <a:ext uri="{FF2B5EF4-FFF2-40B4-BE49-F238E27FC236}">
                <a16:creationId xmlns:a16="http://schemas.microsoft.com/office/drawing/2014/main" id="{43E1CDE7-BFEF-4BCB-8C68-1D3E8F6A56D2}"/>
              </a:ext>
            </a:extLst>
          </p:cNvPr>
          <p:cNvGrpSpPr/>
          <p:nvPr/>
        </p:nvGrpSpPr>
        <p:grpSpPr>
          <a:xfrm>
            <a:off x="4317089" y="1321334"/>
            <a:ext cx="7345614" cy="821594"/>
            <a:chOff x="4317089" y="1321334"/>
            <a:chExt cx="7345614" cy="821594"/>
          </a:xfrm>
        </p:grpSpPr>
        <p:sp>
          <p:nvSpPr>
            <p:cNvPr id="63" name="TextBox 62">
              <a:extLst>
                <a:ext uri="{FF2B5EF4-FFF2-40B4-BE49-F238E27FC236}">
                  <a16:creationId xmlns:a16="http://schemas.microsoft.com/office/drawing/2014/main" id="{F6EBA8ED-A05E-4D2E-8E5D-9748606952F4}"/>
                </a:ext>
              </a:extLst>
            </p:cNvPr>
            <p:cNvSpPr txBox="1"/>
            <p:nvPr/>
          </p:nvSpPr>
          <p:spPr>
            <a:xfrm>
              <a:off x="9142285" y="1337208"/>
              <a:ext cx="1047082" cy="338554"/>
            </a:xfrm>
            <a:prstGeom prst="rect">
              <a:avLst/>
            </a:prstGeom>
            <a:noFill/>
          </p:spPr>
          <p:txBody>
            <a:bodyPr wrap="none" rtlCol="0">
              <a:spAutoFit/>
            </a:bodyPr>
            <a:lstStyle/>
            <a:p>
              <a:pPr algn="r"/>
              <a:r>
                <a:rPr lang="en-US" sz="1600" dirty="0">
                  <a:solidFill>
                    <a:srgbClr val="CF731F"/>
                  </a:solidFill>
                  <a:latin typeface="Century Gothic" panose="020B0502020202020204" pitchFamily="34" charset="0"/>
                </a:rPr>
                <a:t>87%/93%</a:t>
              </a:r>
            </a:p>
          </p:txBody>
        </p:sp>
        <p:sp>
          <p:nvSpPr>
            <p:cNvPr id="64" name="TextBox 63">
              <a:extLst>
                <a:ext uri="{FF2B5EF4-FFF2-40B4-BE49-F238E27FC236}">
                  <a16:creationId xmlns:a16="http://schemas.microsoft.com/office/drawing/2014/main" id="{D7A9C04B-E0BF-4668-A40E-C7E832989120}"/>
                </a:ext>
              </a:extLst>
            </p:cNvPr>
            <p:cNvSpPr txBox="1"/>
            <p:nvPr/>
          </p:nvSpPr>
          <p:spPr>
            <a:xfrm>
              <a:off x="10203649" y="1321334"/>
              <a:ext cx="1459054" cy="338554"/>
            </a:xfrm>
            <a:prstGeom prst="rect">
              <a:avLst/>
            </a:prstGeom>
            <a:noFill/>
          </p:spPr>
          <p:txBody>
            <a:bodyPr wrap="none" rtlCol="0">
              <a:spAutoFit/>
            </a:bodyPr>
            <a:lstStyle/>
            <a:p>
              <a:r>
                <a:rPr lang="en-US" sz="1600" dirty="0">
                  <a:solidFill>
                    <a:srgbClr val="CF731F"/>
                  </a:solidFill>
                  <a:latin typeface="Century Gothic" panose="020B0502020202020204" pitchFamily="34" charset="0"/>
                </a:rPr>
                <a:t>Desk/Laptop</a:t>
              </a:r>
            </a:p>
          </p:txBody>
        </p:sp>
        <p:cxnSp>
          <p:nvCxnSpPr>
            <p:cNvPr id="65" name="Straight Connector 64">
              <a:extLst>
                <a:ext uri="{FF2B5EF4-FFF2-40B4-BE49-F238E27FC236}">
                  <a16:creationId xmlns:a16="http://schemas.microsoft.com/office/drawing/2014/main" id="{73A19BAE-20CD-4D62-945F-C842FD533B78}"/>
                </a:ext>
              </a:extLst>
            </p:cNvPr>
            <p:cNvCxnSpPr/>
            <p:nvPr/>
          </p:nvCxnSpPr>
          <p:spPr>
            <a:xfrm>
              <a:off x="7233987" y="1794042"/>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137743E9-B7C2-4F95-9BD5-E9E42352CA82}"/>
                </a:ext>
              </a:extLst>
            </p:cNvPr>
            <p:cNvSpPr/>
            <p:nvPr/>
          </p:nvSpPr>
          <p:spPr>
            <a:xfrm>
              <a:off x="8708178" y="1546875"/>
              <a:ext cx="234115" cy="64437"/>
            </a:xfrm>
            <a:prstGeom prst="rect">
              <a:avLst/>
            </a:prstGeom>
            <a:solidFill>
              <a:schemeClr val="bg1"/>
            </a:solidFill>
            <a:ln w="19050">
              <a:solidFill>
                <a:srgbClr val="E28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67" name="Straight Connector 66">
              <a:extLst>
                <a:ext uri="{FF2B5EF4-FFF2-40B4-BE49-F238E27FC236}">
                  <a16:creationId xmlns:a16="http://schemas.microsoft.com/office/drawing/2014/main" id="{C5B1CA7C-79A2-441C-8A34-47329FA0A8E7}"/>
                </a:ext>
              </a:extLst>
            </p:cNvPr>
            <p:cNvCxnSpPr/>
            <p:nvPr/>
          </p:nvCxnSpPr>
          <p:spPr>
            <a:xfrm>
              <a:off x="4317089" y="2142928"/>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1B53827-0637-468E-A716-05936DFDD52D}"/>
                </a:ext>
              </a:extLst>
            </p:cNvPr>
            <p:cNvCxnSpPr/>
            <p:nvPr/>
          </p:nvCxnSpPr>
          <p:spPr>
            <a:xfrm>
              <a:off x="5040529" y="2048192"/>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D04AD20-36FF-4712-9F3E-D47E33656231}"/>
                </a:ext>
              </a:extLst>
            </p:cNvPr>
            <p:cNvCxnSpPr/>
            <p:nvPr/>
          </p:nvCxnSpPr>
          <p:spPr>
            <a:xfrm>
              <a:off x="5765173" y="1810267"/>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A53F8DE1-0824-486D-AE54-D8A7665526E6}"/>
                </a:ext>
              </a:extLst>
            </p:cNvPr>
            <p:cNvCxnSpPr/>
            <p:nvPr/>
          </p:nvCxnSpPr>
          <p:spPr>
            <a:xfrm>
              <a:off x="6516278" y="1799340"/>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9CA20AF3-5ECA-4B3D-A144-92DEF1623B2A}"/>
                </a:ext>
              </a:extLst>
            </p:cNvPr>
            <p:cNvCxnSpPr/>
            <p:nvPr/>
          </p:nvCxnSpPr>
          <p:spPr>
            <a:xfrm>
              <a:off x="7965730" y="1794042"/>
              <a:ext cx="247093" cy="0"/>
            </a:xfrm>
            <a:prstGeom prst="line">
              <a:avLst/>
            </a:prstGeom>
            <a:ln w="76200">
              <a:solidFill>
                <a:srgbClr val="E28D3C"/>
              </a:solidFill>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9682ECF4-C3DF-4664-9DC6-334EBF5EC944}"/>
              </a:ext>
            </a:extLst>
          </p:cNvPr>
          <p:cNvGrpSpPr/>
          <p:nvPr/>
        </p:nvGrpSpPr>
        <p:grpSpPr>
          <a:xfrm>
            <a:off x="4316281" y="1394225"/>
            <a:ext cx="7352949" cy="2796201"/>
            <a:chOff x="4316281" y="1394225"/>
            <a:chExt cx="7352949" cy="2796201"/>
          </a:xfrm>
        </p:grpSpPr>
        <p:sp>
          <p:nvSpPr>
            <p:cNvPr id="73" name="TextBox 72">
              <a:extLst>
                <a:ext uri="{FF2B5EF4-FFF2-40B4-BE49-F238E27FC236}">
                  <a16:creationId xmlns:a16="http://schemas.microsoft.com/office/drawing/2014/main" id="{E8DAC6D3-B0D6-4AEA-B1E0-43079F484497}"/>
                </a:ext>
              </a:extLst>
            </p:cNvPr>
            <p:cNvSpPr txBox="1"/>
            <p:nvPr/>
          </p:nvSpPr>
          <p:spPr>
            <a:xfrm>
              <a:off x="9142417" y="2334393"/>
              <a:ext cx="1047082" cy="338554"/>
            </a:xfrm>
            <a:prstGeom prst="rect">
              <a:avLst/>
            </a:prstGeom>
            <a:noFill/>
          </p:spPr>
          <p:txBody>
            <a:bodyPr wrap="none" rtlCol="0">
              <a:spAutoFit/>
            </a:bodyPr>
            <a:lstStyle/>
            <a:p>
              <a:pPr algn="r"/>
              <a:r>
                <a:rPr lang="en-US" sz="1600" dirty="0">
                  <a:solidFill>
                    <a:srgbClr val="72891F"/>
                  </a:solidFill>
                  <a:latin typeface="Century Gothic" panose="020B0502020202020204" pitchFamily="34" charset="0"/>
                </a:rPr>
                <a:t>77%/96%</a:t>
              </a:r>
            </a:p>
          </p:txBody>
        </p:sp>
        <p:sp>
          <p:nvSpPr>
            <p:cNvPr id="74" name="TextBox 73">
              <a:extLst>
                <a:ext uri="{FF2B5EF4-FFF2-40B4-BE49-F238E27FC236}">
                  <a16:creationId xmlns:a16="http://schemas.microsoft.com/office/drawing/2014/main" id="{3618CA09-05DE-48CD-A2ED-83C93A03B082}"/>
                </a:ext>
              </a:extLst>
            </p:cNvPr>
            <p:cNvSpPr txBox="1"/>
            <p:nvPr/>
          </p:nvSpPr>
          <p:spPr>
            <a:xfrm>
              <a:off x="10223000" y="2334849"/>
              <a:ext cx="1446230" cy="338554"/>
            </a:xfrm>
            <a:prstGeom prst="rect">
              <a:avLst/>
            </a:prstGeom>
            <a:noFill/>
          </p:spPr>
          <p:txBody>
            <a:bodyPr wrap="none" rtlCol="0">
              <a:spAutoFit/>
            </a:bodyPr>
            <a:lstStyle/>
            <a:p>
              <a:r>
                <a:rPr lang="en-US" sz="1600" dirty="0">
                  <a:solidFill>
                    <a:srgbClr val="4A632B"/>
                  </a:solidFill>
                  <a:latin typeface="Century Gothic" panose="020B0502020202020204" pitchFamily="34" charset="0"/>
                </a:rPr>
                <a:t>Smart Phone</a:t>
              </a:r>
            </a:p>
          </p:txBody>
        </p:sp>
        <p:cxnSp>
          <p:nvCxnSpPr>
            <p:cNvPr id="75" name="Straight Connector 74">
              <a:extLst>
                <a:ext uri="{FF2B5EF4-FFF2-40B4-BE49-F238E27FC236}">
                  <a16:creationId xmlns:a16="http://schemas.microsoft.com/office/drawing/2014/main" id="{5F3EF77B-27D5-4C23-AF55-A838F9BB1486}"/>
                </a:ext>
              </a:extLst>
            </p:cNvPr>
            <p:cNvCxnSpPr/>
            <p:nvPr/>
          </p:nvCxnSpPr>
          <p:spPr>
            <a:xfrm>
              <a:off x="7224391" y="2629970"/>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144728AA-5030-4908-B6FF-BD8AAE304920}"/>
                </a:ext>
              </a:extLst>
            </p:cNvPr>
            <p:cNvSpPr/>
            <p:nvPr/>
          </p:nvSpPr>
          <p:spPr>
            <a:xfrm>
              <a:off x="8712316" y="1394225"/>
              <a:ext cx="234115" cy="64437"/>
            </a:xfrm>
            <a:prstGeom prst="rect">
              <a:avLst/>
            </a:prstGeom>
            <a:solidFill>
              <a:schemeClr val="bg1"/>
            </a:solidFill>
            <a:ln w="19050">
              <a:solidFill>
                <a:srgbClr val="72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77" name="Straight Connector 76">
              <a:extLst>
                <a:ext uri="{FF2B5EF4-FFF2-40B4-BE49-F238E27FC236}">
                  <a16:creationId xmlns:a16="http://schemas.microsoft.com/office/drawing/2014/main" id="{A54BC527-C73D-4059-ACC2-AA34B6B4862F}"/>
                </a:ext>
              </a:extLst>
            </p:cNvPr>
            <p:cNvCxnSpPr/>
            <p:nvPr/>
          </p:nvCxnSpPr>
          <p:spPr>
            <a:xfrm>
              <a:off x="4316281" y="4190426"/>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6D020D2-9AAC-47F0-A8CD-824CDC918ED7}"/>
                </a:ext>
              </a:extLst>
            </p:cNvPr>
            <p:cNvCxnSpPr/>
            <p:nvPr/>
          </p:nvCxnSpPr>
          <p:spPr>
            <a:xfrm>
              <a:off x="5034808" y="3874215"/>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B03199C-C97D-4B64-A8A5-7A3C9BD0AAF1}"/>
                </a:ext>
              </a:extLst>
            </p:cNvPr>
            <p:cNvCxnSpPr/>
            <p:nvPr/>
          </p:nvCxnSpPr>
          <p:spPr>
            <a:xfrm>
              <a:off x="5774847" y="3329384"/>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E2DE3DEC-8FD6-436A-A3FB-DB616C7FE232}"/>
                </a:ext>
              </a:extLst>
            </p:cNvPr>
            <p:cNvCxnSpPr/>
            <p:nvPr/>
          </p:nvCxnSpPr>
          <p:spPr>
            <a:xfrm>
              <a:off x="6486940" y="2980630"/>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E989706-D318-4B05-B85B-CD281F739FE7}"/>
                </a:ext>
              </a:extLst>
            </p:cNvPr>
            <p:cNvCxnSpPr/>
            <p:nvPr/>
          </p:nvCxnSpPr>
          <p:spPr>
            <a:xfrm>
              <a:off x="7956652" y="2336321"/>
              <a:ext cx="247093" cy="0"/>
            </a:xfrm>
            <a:prstGeom prst="line">
              <a:avLst/>
            </a:prstGeom>
            <a:ln w="76200">
              <a:solidFill>
                <a:srgbClr val="72891F"/>
              </a:solidFill>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D229B388-B88E-4237-B0A3-F694D0F28D61}"/>
              </a:ext>
            </a:extLst>
          </p:cNvPr>
          <p:cNvGrpSpPr/>
          <p:nvPr/>
        </p:nvGrpSpPr>
        <p:grpSpPr>
          <a:xfrm>
            <a:off x="4325983" y="3338914"/>
            <a:ext cx="6676508" cy="2012542"/>
            <a:chOff x="4325983" y="3338914"/>
            <a:chExt cx="6676508" cy="2012542"/>
          </a:xfrm>
        </p:grpSpPr>
        <p:sp>
          <p:nvSpPr>
            <p:cNvPr id="83" name="TextBox 82">
              <a:extLst>
                <a:ext uri="{FF2B5EF4-FFF2-40B4-BE49-F238E27FC236}">
                  <a16:creationId xmlns:a16="http://schemas.microsoft.com/office/drawing/2014/main" id="{BD5EB7AA-AD67-4EF1-B593-D413DBC72BDE}"/>
                </a:ext>
              </a:extLst>
            </p:cNvPr>
            <p:cNvSpPr txBox="1"/>
            <p:nvPr/>
          </p:nvSpPr>
          <p:spPr>
            <a:xfrm>
              <a:off x="10207080" y="3338914"/>
              <a:ext cx="795411" cy="338554"/>
            </a:xfrm>
            <a:prstGeom prst="rect">
              <a:avLst/>
            </a:prstGeom>
            <a:noFill/>
          </p:spPr>
          <p:txBody>
            <a:bodyPr wrap="none" rtlCol="0">
              <a:spAutoFit/>
            </a:bodyPr>
            <a:lstStyle/>
            <a:p>
              <a:r>
                <a:rPr lang="en-US" sz="1600" dirty="0">
                  <a:solidFill>
                    <a:srgbClr val="3D8BB7"/>
                  </a:solidFill>
                  <a:latin typeface="Century Gothic" panose="020B0502020202020204" pitchFamily="34" charset="0"/>
                </a:rPr>
                <a:t>Tablet</a:t>
              </a:r>
            </a:p>
          </p:txBody>
        </p:sp>
        <p:sp>
          <p:nvSpPr>
            <p:cNvPr id="84" name="TextBox 83">
              <a:extLst>
                <a:ext uri="{FF2B5EF4-FFF2-40B4-BE49-F238E27FC236}">
                  <a16:creationId xmlns:a16="http://schemas.microsoft.com/office/drawing/2014/main" id="{DB3B907A-EFA1-4DB1-8B14-5484ECDA29F0}"/>
                </a:ext>
              </a:extLst>
            </p:cNvPr>
            <p:cNvSpPr txBox="1"/>
            <p:nvPr/>
          </p:nvSpPr>
          <p:spPr>
            <a:xfrm>
              <a:off x="9140246" y="3338914"/>
              <a:ext cx="1047082" cy="338554"/>
            </a:xfrm>
            <a:prstGeom prst="rect">
              <a:avLst/>
            </a:prstGeom>
            <a:noFill/>
          </p:spPr>
          <p:txBody>
            <a:bodyPr wrap="none" rtlCol="0">
              <a:spAutoFit/>
            </a:bodyPr>
            <a:lstStyle/>
            <a:p>
              <a:pPr algn="r"/>
              <a:r>
                <a:rPr lang="en-US" sz="1600" dirty="0">
                  <a:solidFill>
                    <a:srgbClr val="3D8BB7"/>
                  </a:solidFill>
                  <a:latin typeface="Century Gothic" panose="020B0502020202020204" pitchFamily="34" charset="0"/>
                </a:rPr>
                <a:t>56%/50%</a:t>
              </a:r>
            </a:p>
          </p:txBody>
        </p:sp>
        <p:sp>
          <p:nvSpPr>
            <p:cNvPr id="85" name="Rectangle 84">
              <a:extLst>
                <a:ext uri="{FF2B5EF4-FFF2-40B4-BE49-F238E27FC236}">
                  <a16:creationId xmlns:a16="http://schemas.microsoft.com/office/drawing/2014/main" id="{271FFF03-7A14-44A4-8E84-70AA3EF2A2DA}"/>
                </a:ext>
              </a:extLst>
            </p:cNvPr>
            <p:cNvSpPr/>
            <p:nvPr/>
          </p:nvSpPr>
          <p:spPr>
            <a:xfrm>
              <a:off x="7239448" y="347289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6" name="Rectangle 85">
              <a:extLst>
                <a:ext uri="{FF2B5EF4-FFF2-40B4-BE49-F238E27FC236}">
                  <a16:creationId xmlns:a16="http://schemas.microsoft.com/office/drawing/2014/main" id="{341370E7-B074-4CA7-AE3E-2D91FF4E26DC}"/>
                </a:ext>
              </a:extLst>
            </p:cNvPr>
            <p:cNvSpPr/>
            <p:nvPr/>
          </p:nvSpPr>
          <p:spPr>
            <a:xfrm>
              <a:off x="8705346" y="3713405"/>
              <a:ext cx="234115" cy="64437"/>
            </a:xfrm>
            <a:prstGeom prst="rect">
              <a:avLst/>
            </a:prstGeom>
            <a:solidFill>
              <a:schemeClr val="bg1"/>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7" name="Rectangle 86">
              <a:extLst>
                <a:ext uri="{FF2B5EF4-FFF2-40B4-BE49-F238E27FC236}">
                  <a16:creationId xmlns:a16="http://schemas.microsoft.com/office/drawing/2014/main" id="{08F77D4A-8808-4CCA-A2B1-A39A2C068FE1}"/>
                </a:ext>
              </a:extLst>
            </p:cNvPr>
            <p:cNvSpPr/>
            <p:nvPr/>
          </p:nvSpPr>
          <p:spPr>
            <a:xfrm>
              <a:off x="4325983" y="528701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8" name="Rectangle 87">
              <a:extLst>
                <a:ext uri="{FF2B5EF4-FFF2-40B4-BE49-F238E27FC236}">
                  <a16:creationId xmlns:a16="http://schemas.microsoft.com/office/drawing/2014/main" id="{4C6EA9D4-DFA0-4471-AD23-C10CD1BAA717}"/>
                </a:ext>
              </a:extLst>
            </p:cNvPr>
            <p:cNvSpPr/>
            <p:nvPr/>
          </p:nvSpPr>
          <p:spPr>
            <a:xfrm>
              <a:off x="5057655" y="4582167"/>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9" name="Rectangle 88">
              <a:extLst>
                <a:ext uri="{FF2B5EF4-FFF2-40B4-BE49-F238E27FC236}">
                  <a16:creationId xmlns:a16="http://schemas.microsoft.com/office/drawing/2014/main" id="{7356159A-A57B-4EAA-9D46-3BA4F803A400}"/>
                </a:ext>
              </a:extLst>
            </p:cNvPr>
            <p:cNvSpPr/>
            <p:nvPr/>
          </p:nvSpPr>
          <p:spPr>
            <a:xfrm>
              <a:off x="5776879" y="3981438"/>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0" name="Rectangle 89">
              <a:extLst>
                <a:ext uri="{FF2B5EF4-FFF2-40B4-BE49-F238E27FC236}">
                  <a16:creationId xmlns:a16="http://schemas.microsoft.com/office/drawing/2014/main" id="{1CF3BB91-C31C-40B3-84B3-F5CD22C4A922}"/>
                </a:ext>
              </a:extLst>
            </p:cNvPr>
            <p:cNvSpPr/>
            <p:nvPr/>
          </p:nvSpPr>
          <p:spPr>
            <a:xfrm>
              <a:off x="6518769" y="3720624"/>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1" name="Rectangle 90">
              <a:extLst>
                <a:ext uri="{FF2B5EF4-FFF2-40B4-BE49-F238E27FC236}">
                  <a16:creationId xmlns:a16="http://schemas.microsoft.com/office/drawing/2014/main" id="{1CB097DB-FE80-4950-8180-915AA4518E48}"/>
                </a:ext>
              </a:extLst>
            </p:cNvPr>
            <p:cNvSpPr/>
            <p:nvPr/>
          </p:nvSpPr>
          <p:spPr>
            <a:xfrm>
              <a:off x="7970345" y="3457659"/>
              <a:ext cx="234115" cy="64437"/>
            </a:xfrm>
            <a:prstGeom prst="rect">
              <a:avLst/>
            </a:prstGeom>
            <a:solidFill>
              <a:srgbClr val="0070C0"/>
            </a:solidFill>
            <a:ln w="31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92" name="Group 91">
            <a:extLst>
              <a:ext uri="{FF2B5EF4-FFF2-40B4-BE49-F238E27FC236}">
                <a16:creationId xmlns:a16="http://schemas.microsoft.com/office/drawing/2014/main" id="{DE9A6DE5-4E7D-494D-B439-103902D9C2DB}"/>
              </a:ext>
            </a:extLst>
          </p:cNvPr>
          <p:cNvGrpSpPr/>
          <p:nvPr/>
        </p:nvGrpSpPr>
        <p:grpSpPr>
          <a:xfrm>
            <a:off x="4322181" y="3609527"/>
            <a:ext cx="6915178" cy="1711212"/>
            <a:chOff x="4322181" y="3609527"/>
            <a:chExt cx="6915178" cy="1711212"/>
          </a:xfrm>
        </p:grpSpPr>
        <p:sp>
          <p:nvSpPr>
            <p:cNvPr id="93" name="TextBox 92">
              <a:extLst>
                <a:ext uri="{FF2B5EF4-FFF2-40B4-BE49-F238E27FC236}">
                  <a16:creationId xmlns:a16="http://schemas.microsoft.com/office/drawing/2014/main" id="{AA9BBD25-AE52-4EF3-BD32-148C84995FEF}"/>
                </a:ext>
              </a:extLst>
            </p:cNvPr>
            <p:cNvSpPr txBox="1"/>
            <p:nvPr/>
          </p:nvSpPr>
          <p:spPr>
            <a:xfrm>
              <a:off x="9141792" y="3616689"/>
              <a:ext cx="1047082" cy="338554"/>
            </a:xfrm>
            <a:prstGeom prst="rect">
              <a:avLst/>
            </a:prstGeom>
            <a:noFill/>
          </p:spPr>
          <p:txBody>
            <a:bodyPr wrap="none" rtlCol="0">
              <a:spAutoFit/>
            </a:bodyPr>
            <a:lstStyle/>
            <a:p>
              <a:pPr algn="r"/>
              <a:r>
                <a:rPr lang="en-US" sz="1600" dirty="0">
                  <a:solidFill>
                    <a:srgbClr val="00B050"/>
                  </a:solidFill>
                  <a:latin typeface="Century Gothic" panose="020B0502020202020204" pitchFamily="34" charset="0"/>
                </a:rPr>
                <a:t>51%/50%</a:t>
              </a:r>
            </a:p>
          </p:txBody>
        </p:sp>
        <p:sp>
          <p:nvSpPr>
            <p:cNvPr id="94" name="TextBox 93">
              <a:extLst>
                <a:ext uri="{FF2B5EF4-FFF2-40B4-BE49-F238E27FC236}">
                  <a16:creationId xmlns:a16="http://schemas.microsoft.com/office/drawing/2014/main" id="{6275F8AD-FD62-4D6F-906B-D751E8EB61C3}"/>
                </a:ext>
              </a:extLst>
            </p:cNvPr>
            <p:cNvSpPr txBox="1"/>
            <p:nvPr/>
          </p:nvSpPr>
          <p:spPr>
            <a:xfrm>
              <a:off x="10198292" y="3609527"/>
              <a:ext cx="1039067" cy="338554"/>
            </a:xfrm>
            <a:prstGeom prst="rect">
              <a:avLst/>
            </a:prstGeom>
            <a:noFill/>
          </p:spPr>
          <p:txBody>
            <a:bodyPr wrap="none" rtlCol="0">
              <a:spAutoFit/>
            </a:bodyPr>
            <a:lstStyle/>
            <a:p>
              <a:r>
                <a:rPr lang="en-US" sz="1600" dirty="0">
                  <a:solidFill>
                    <a:srgbClr val="00B050"/>
                  </a:solidFill>
                  <a:latin typeface="Century Gothic" panose="020B0502020202020204" pitchFamily="34" charset="0"/>
                </a:rPr>
                <a:t>Smart TV</a:t>
              </a:r>
            </a:p>
          </p:txBody>
        </p:sp>
        <p:sp>
          <p:nvSpPr>
            <p:cNvPr id="95" name="Rectangle 94">
              <a:extLst>
                <a:ext uri="{FF2B5EF4-FFF2-40B4-BE49-F238E27FC236}">
                  <a16:creationId xmlns:a16="http://schemas.microsoft.com/office/drawing/2014/main" id="{671CDEC6-C0C3-446C-9A9E-35247DB0E686}"/>
                </a:ext>
              </a:extLst>
            </p:cNvPr>
            <p:cNvSpPr/>
            <p:nvPr/>
          </p:nvSpPr>
          <p:spPr>
            <a:xfrm>
              <a:off x="8714686" y="3763903"/>
              <a:ext cx="234115" cy="64437"/>
            </a:xfrm>
            <a:prstGeom prst="rect">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96" name="Straight Connector 95">
              <a:extLst>
                <a:ext uri="{FF2B5EF4-FFF2-40B4-BE49-F238E27FC236}">
                  <a16:creationId xmlns:a16="http://schemas.microsoft.com/office/drawing/2014/main" id="{5B2F29BE-839D-4AED-9796-2DBA50270034}"/>
                </a:ext>
              </a:extLst>
            </p:cNvPr>
            <p:cNvCxnSpPr/>
            <p:nvPr/>
          </p:nvCxnSpPr>
          <p:spPr>
            <a:xfrm>
              <a:off x="4322181" y="5320739"/>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08D6B072-790C-487A-A800-084A36ACA747}"/>
                </a:ext>
              </a:extLst>
            </p:cNvPr>
            <p:cNvCxnSpPr/>
            <p:nvPr/>
          </p:nvCxnSpPr>
          <p:spPr>
            <a:xfrm>
              <a:off x="5049578" y="511162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949AEA9E-D4FE-4810-BEEA-D7A9E1353FCA}"/>
                </a:ext>
              </a:extLst>
            </p:cNvPr>
            <p:cNvCxnSpPr/>
            <p:nvPr/>
          </p:nvCxnSpPr>
          <p:spPr>
            <a:xfrm>
              <a:off x="5782542" y="461146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372E8AB-E1BC-4029-B39E-67606EBB8E46}"/>
                </a:ext>
              </a:extLst>
            </p:cNvPr>
            <p:cNvCxnSpPr/>
            <p:nvPr/>
          </p:nvCxnSpPr>
          <p:spPr>
            <a:xfrm>
              <a:off x="6498542" y="4304557"/>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945CA41-BF63-4C6E-A70D-201E5AF4669E}"/>
                </a:ext>
              </a:extLst>
            </p:cNvPr>
            <p:cNvCxnSpPr/>
            <p:nvPr/>
          </p:nvCxnSpPr>
          <p:spPr>
            <a:xfrm>
              <a:off x="7243368" y="3851876"/>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F92A50B-0FF9-4772-AE12-49DFDA376AF4}"/>
                </a:ext>
              </a:extLst>
            </p:cNvPr>
            <p:cNvCxnSpPr/>
            <p:nvPr/>
          </p:nvCxnSpPr>
          <p:spPr>
            <a:xfrm>
              <a:off x="7964480" y="3747802"/>
              <a:ext cx="247093" cy="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02" name="Group 101">
            <a:extLst>
              <a:ext uri="{FF2B5EF4-FFF2-40B4-BE49-F238E27FC236}">
                <a16:creationId xmlns:a16="http://schemas.microsoft.com/office/drawing/2014/main" id="{5C9AAACC-EF92-47C1-AD64-C8C6A3F27DBA}"/>
              </a:ext>
            </a:extLst>
          </p:cNvPr>
          <p:cNvGrpSpPr/>
          <p:nvPr/>
        </p:nvGrpSpPr>
        <p:grpSpPr>
          <a:xfrm>
            <a:off x="4321992" y="2537426"/>
            <a:ext cx="7655468" cy="1738174"/>
            <a:chOff x="4321992" y="2537426"/>
            <a:chExt cx="7655468" cy="1738174"/>
          </a:xfrm>
        </p:grpSpPr>
        <p:sp>
          <p:nvSpPr>
            <p:cNvPr id="103" name="TextBox 102">
              <a:extLst>
                <a:ext uri="{FF2B5EF4-FFF2-40B4-BE49-F238E27FC236}">
                  <a16:creationId xmlns:a16="http://schemas.microsoft.com/office/drawing/2014/main" id="{98CAEA74-C888-4111-A58A-72D0B09046E7}"/>
                </a:ext>
              </a:extLst>
            </p:cNvPr>
            <p:cNvSpPr txBox="1"/>
            <p:nvPr/>
          </p:nvSpPr>
          <p:spPr>
            <a:xfrm>
              <a:off x="10209259" y="2546294"/>
              <a:ext cx="1768201" cy="338554"/>
            </a:xfrm>
            <a:prstGeom prst="rect">
              <a:avLst/>
            </a:prstGeom>
            <a:noFill/>
          </p:spPr>
          <p:txBody>
            <a:bodyPr wrap="square" rtlCol="0">
              <a:spAutoFit/>
            </a:bodyPr>
            <a:lstStyle/>
            <a:p>
              <a:r>
                <a:rPr lang="en-US" sz="1600" dirty="0">
                  <a:solidFill>
                    <a:srgbClr val="FF0000"/>
                  </a:solidFill>
                  <a:latin typeface="Century Gothic" panose="020B0502020202020204" pitchFamily="34" charset="0"/>
                </a:rPr>
                <a:t>Game Console</a:t>
              </a:r>
            </a:p>
          </p:txBody>
        </p:sp>
        <p:sp>
          <p:nvSpPr>
            <p:cNvPr id="104" name="TextBox 103">
              <a:extLst>
                <a:ext uri="{FF2B5EF4-FFF2-40B4-BE49-F238E27FC236}">
                  <a16:creationId xmlns:a16="http://schemas.microsoft.com/office/drawing/2014/main" id="{A143076B-0407-43EC-96B4-F62476486B7A}"/>
                </a:ext>
              </a:extLst>
            </p:cNvPr>
            <p:cNvSpPr txBox="1"/>
            <p:nvPr/>
          </p:nvSpPr>
          <p:spPr>
            <a:xfrm>
              <a:off x="9138661" y="2537426"/>
              <a:ext cx="1047082" cy="338554"/>
            </a:xfrm>
            <a:prstGeom prst="rect">
              <a:avLst/>
            </a:prstGeom>
            <a:noFill/>
          </p:spPr>
          <p:txBody>
            <a:bodyPr wrap="none" rtlCol="0">
              <a:spAutoFit/>
            </a:bodyPr>
            <a:lstStyle/>
            <a:p>
              <a:pPr algn="r"/>
              <a:r>
                <a:rPr lang="en-US" sz="1600" dirty="0">
                  <a:solidFill>
                    <a:srgbClr val="FF0000"/>
                  </a:solidFill>
                  <a:latin typeface="Century Gothic" panose="020B0502020202020204" pitchFamily="34" charset="0"/>
                </a:rPr>
                <a:t>46%/73%</a:t>
              </a:r>
            </a:p>
          </p:txBody>
        </p:sp>
        <p:cxnSp>
          <p:nvCxnSpPr>
            <p:cNvPr id="105" name="Straight Connector 104">
              <a:extLst>
                <a:ext uri="{FF2B5EF4-FFF2-40B4-BE49-F238E27FC236}">
                  <a16:creationId xmlns:a16="http://schemas.microsoft.com/office/drawing/2014/main" id="{340A76D8-A7BD-4D1A-9B16-F1F0ECEC3FDB}"/>
                </a:ext>
              </a:extLst>
            </p:cNvPr>
            <p:cNvCxnSpPr/>
            <p:nvPr/>
          </p:nvCxnSpPr>
          <p:spPr>
            <a:xfrm>
              <a:off x="7240095" y="4043043"/>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06" name="Rectangle 105">
              <a:extLst>
                <a:ext uri="{FF2B5EF4-FFF2-40B4-BE49-F238E27FC236}">
                  <a16:creationId xmlns:a16="http://schemas.microsoft.com/office/drawing/2014/main" id="{09BC2036-2465-4A5C-9993-1C31050D7560}"/>
                </a:ext>
              </a:extLst>
            </p:cNvPr>
            <p:cNvSpPr/>
            <p:nvPr/>
          </p:nvSpPr>
          <p:spPr>
            <a:xfrm>
              <a:off x="8713578" y="2561853"/>
              <a:ext cx="234115" cy="64437"/>
            </a:xfrm>
            <a:prstGeom prst="rect">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07" name="Straight Connector 106">
              <a:extLst>
                <a:ext uri="{FF2B5EF4-FFF2-40B4-BE49-F238E27FC236}">
                  <a16:creationId xmlns:a16="http://schemas.microsoft.com/office/drawing/2014/main" id="{FF8FF599-2C50-4AEE-B5EB-CAD2FA7F34C9}"/>
                </a:ext>
              </a:extLst>
            </p:cNvPr>
            <p:cNvCxnSpPr/>
            <p:nvPr/>
          </p:nvCxnSpPr>
          <p:spPr>
            <a:xfrm>
              <a:off x="4321992" y="427560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E54C6A1-2688-435D-9BBA-A30211A09F33}"/>
                </a:ext>
              </a:extLst>
            </p:cNvPr>
            <p:cNvCxnSpPr/>
            <p:nvPr/>
          </p:nvCxnSpPr>
          <p:spPr>
            <a:xfrm>
              <a:off x="5048432" y="4273658"/>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87ADA4B-5FD3-4E49-8310-2D0956D64C54}"/>
                </a:ext>
              </a:extLst>
            </p:cNvPr>
            <p:cNvCxnSpPr/>
            <p:nvPr/>
          </p:nvCxnSpPr>
          <p:spPr>
            <a:xfrm>
              <a:off x="5771053" y="427560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C71B97D-055C-4DD3-9197-B771F57F4135}"/>
                </a:ext>
              </a:extLst>
            </p:cNvPr>
            <p:cNvCxnSpPr/>
            <p:nvPr/>
          </p:nvCxnSpPr>
          <p:spPr>
            <a:xfrm>
              <a:off x="6494953" y="4039530"/>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09B8684-1B12-4938-90F0-C374A2D3AB6B}"/>
                </a:ext>
              </a:extLst>
            </p:cNvPr>
            <p:cNvCxnSpPr/>
            <p:nvPr/>
          </p:nvCxnSpPr>
          <p:spPr>
            <a:xfrm>
              <a:off x="7958110" y="4008753"/>
              <a:ext cx="247093"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2" name="Group 111">
            <a:extLst>
              <a:ext uri="{FF2B5EF4-FFF2-40B4-BE49-F238E27FC236}">
                <a16:creationId xmlns:a16="http://schemas.microsoft.com/office/drawing/2014/main" id="{6738E650-CE6D-4C45-8C47-D2CA3EE15F38}"/>
              </a:ext>
            </a:extLst>
          </p:cNvPr>
          <p:cNvGrpSpPr/>
          <p:nvPr/>
        </p:nvGrpSpPr>
        <p:grpSpPr>
          <a:xfrm>
            <a:off x="6495092" y="5329065"/>
            <a:ext cx="4973534" cy="668401"/>
            <a:chOff x="6495092" y="5329065"/>
            <a:chExt cx="4973534" cy="668401"/>
          </a:xfrm>
        </p:grpSpPr>
        <p:cxnSp>
          <p:nvCxnSpPr>
            <p:cNvPr id="114" name="Straight Connector 113">
              <a:extLst>
                <a:ext uri="{FF2B5EF4-FFF2-40B4-BE49-F238E27FC236}">
                  <a16:creationId xmlns:a16="http://schemas.microsoft.com/office/drawing/2014/main" id="{C2B401B0-50CF-439D-894E-66BAB65781AC}"/>
                </a:ext>
              </a:extLst>
            </p:cNvPr>
            <p:cNvCxnSpPr/>
            <p:nvPr/>
          </p:nvCxnSpPr>
          <p:spPr>
            <a:xfrm>
              <a:off x="6495092" y="5997466"/>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3263D8EC-F9AD-4FDA-A72D-42F052BBC121}"/>
                </a:ext>
              </a:extLst>
            </p:cNvPr>
            <p:cNvSpPr txBox="1"/>
            <p:nvPr/>
          </p:nvSpPr>
          <p:spPr>
            <a:xfrm>
              <a:off x="9120684" y="5338493"/>
              <a:ext cx="1047082" cy="338554"/>
            </a:xfrm>
            <a:prstGeom prst="rect">
              <a:avLst/>
            </a:prstGeom>
            <a:noFill/>
          </p:spPr>
          <p:txBody>
            <a:bodyPr wrap="none" rtlCol="0">
              <a:spAutoFit/>
            </a:bodyPr>
            <a:lstStyle/>
            <a:p>
              <a:pPr algn="r"/>
              <a:r>
                <a:rPr lang="en-US" sz="1600" dirty="0">
                  <a:solidFill>
                    <a:srgbClr val="9C6708"/>
                  </a:solidFill>
                  <a:latin typeface="Century Gothic" panose="020B0502020202020204" pitchFamily="34" charset="0"/>
                </a:rPr>
                <a:t>17%/16%</a:t>
              </a:r>
            </a:p>
          </p:txBody>
        </p:sp>
        <p:sp>
          <p:nvSpPr>
            <p:cNvPr id="120" name="TextBox 119">
              <a:extLst>
                <a:ext uri="{FF2B5EF4-FFF2-40B4-BE49-F238E27FC236}">
                  <a16:creationId xmlns:a16="http://schemas.microsoft.com/office/drawing/2014/main" id="{2C849AA9-8770-42F6-9747-2240C64ED9F5}"/>
                </a:ext>
              </a:extLst>
            </p:cNvPr>
            <p:cNvSpPr txBox="1"/>
            <p:nvPr/>
          </p:nvSpPr>
          <p:spPr>
            <a:xfrm>
              <a:off x="10222772" y="5329065"/>
              <a:ext cx="1245854" cy="338554"/>
            </a:xfrm>
            <a:prstGeom prst="rect">
              <a:avLst/>
            </a:prstGeom>
            <a:noFill/>
          </p:spPr>
          <p:txBody>
            <a:bodyPr wrap="none" rtlCol="0">
              <a:spAutoFit/>
            </a:bodyPr>
            <a:lstStyle/>
            <a:p>
              <a:r>
                <a:rPr lang="en-US" sz="1600" dirty="0">
                  <a:solidFill>
                    <a:srgbClr val="9C6708"/>
                  </a:solidFill>
                  <a:latin typeface="Century Gothic" panose="020B0502020202020204" pitchFamily="34" charset="0"/>
                </a:rPr>
                <a:t>Wearables</a:t>
              </a:r>
            </a:p>
          </p:txBody>
        </p:sp>
        <p:sp>
          <p:nvSpPr>
            <p:cNvPr id="121" name="Rectangle 120">
              <a:extLst>
                <a:ext uri="{FF2B5EF4-FFF2-40B4-BE49-F238E27FC236}">
                  <a16:creationId xmlns:a16="http://schemas.microsoft.com/office/drawing/2014/main" id="{B13A62B9-E035-4CE2-99D8-3323F673AD3F}"/>
                </a:ext>
              </a:extLst>
            </p:cNvPr>
            <p:cNvSpPr/>
            <p:nvPr/>
          </p:nvSpPr>
          <p:spPr>
            <a:xfrm>
              <a:off x="8706153" y="5481430"/>
              <a:ext cx="234115" cy="64437"/>
            </a:xfrm>
            <a:prstGeom prst="rect">
              <a:avLst/>
            </a:prstGeom>
            <a:solidFill>
              <a:schemeClr val="bg1"/>
            </a:solidFill>
            <a:ln w="19050">
              <a:solidFill>
                <a:srgbClr val="9C67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27" name="Straight Connector 126">
              <a:extLst>
                <a:ext uri="{FF2B5EF4-FFF2-40B4-BE49-F238E27FC236}">
                  <a16:creationId xmlns:a16="http://schemas.microsoft.com/office/drawing/2014/main" id="{27B52B15-5EDE-4B11-B1A7-CA593039CE55}"/>
                </a:ext>
              </a:extLst>
            </p:cNvPr>
            <p:cNvCxnSpPr/>
            <p:nvPr/>
          </p:nvCxnSpPr>
          <p:spPr>
            <a:xfrm>
              <a:off x="7230888" y="5795204"/>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5D6A4A87-2A20-4042-8137-3DB2FE75FA03}"/>
                </a:ext>
              </a:extLst>
            </p:cNvPr>
            <p:cNvCxnSpPr/>
            <p:nvPr/>
          </p:nvCxnSpPr>
          <p:spPr>
            <a:xfrm>
              <a:off x="7956197" y="5472116"/>
              <a:ext cx="247093" cy="0"/>
            </a:xfrm>
            <a:prstGeom prst="line">
              <a:avLst/>
            </a:prstGeom>
            <a:ln w="76200">
              <a:solidFill>
                <a:srgbClr val="9C6708"/>
              </a:solidFill>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4F03FCD7-22D5-41AB-AC82-9E1F800CEF26}"/>
              </a:ext>
            </a:extLst>
          </p:cNvPr>
          <p:cNvGrpSpPr/>
          <p:nvPr/>
        </p:nvGrpSpPr>
        <p:grpSpPr>
          <a:xfrm>
            <a:off x="4317817" y="5868256"/>
            <a:ext cx="7613199" cy="518915"/>
            <a:chOff x="4510857" y="6132416"/>
            <a:chExt cx="7613199" cy="518915"/>
          </a:xfrm>
        </p:grpSpPr>
        <p:cxnSp>
          <p:nvCxnSpPr>
            <p:cNvPr id="130" name="Straight Connector 129">
              <a:extLst>
                <a:ext uri="{FF2B5EF4-FFF2-40B4-BE49-F238E27FC236}">
                  <a16:creationId xmlns:a16="http://schemas.microsoft.com/office/drawing/2014/main" id="{64C8B6D1-FE61-4F26-AB86-025D87863214}"/>
                </a:ext>
              </a:extLst>
            </p:cNvPr>
            <p:cNvCxnSpPr/>
            <p:nvPr/>
          </p:nvCxnSpPr>
          <p:spPr>
            <a:xfrm>
              <a:off x="5966959" y="6560275"/>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7F06B6DB-6D3B-4641-AAEA-D1F02ACCF979}"/>
                </a:ext>
              </a:extLst>
            </p:cNvPr>
            <p:cNvSpPr txBox="1"/>
            <p:nvPr/>
          </p:nvSpPr>
          <p:spPr>
            <a:xfrm>
              <a:off x="9460018" y="6136303"/>
              <a:ext cx="931665" cy="338554"/>
            </a:xfrm>
            <a:prstGeom prst="rect">
              <a:avLst/>
            </a:prstGeom>
            <a:noFill/>
          </p:spPr>
          <p:txBody>
            <a:bodyPr wrap="none" rtlCol="0">
              <a:spAutoFit/>
            </a:bodyPr>
            <a:lstStyle/>
            <a:p>
              <a:pPr algn="r"/>
              <a:r>
                <a:rPr lang="en-US" sz="1600" dirty="0">
                  <a:solidFill>
                    <a:srgbClr val="3D8BB7"/>
                  </a:solidFill>
                  <a:latin typeface="Century Gothic" panose="020B0502020202020204" pitchFamily="34" charset="0"/>
                </a:rPr>
                <a:t>8%/  8%</a:t>
              </a:r>
            </a:p>
          </p:txBody>
        </p:sp>
        <p:sp>
          <p:nvSpPr>
            <p:cNvPr id="132" name="TextBox 131">
              <a:extLst>
                <a:ext uri="{FF2B5EF4-FFF2-40B4-BE49-F238E27FC236}">
                  <a16:creationId xmlns:a16="http://schemas.microsoft.com/office/drawing/2014/main" id="{5E2792CA-915D-4872-B27F-D7BC2CC39FBA}"/>
                </a:ext>
              </a:extLst>
            </p:cNvPr>
            <p:cNvSpPr txBox="1"/>
            <p:nvPr/>
          </p:nvSpPr>
          <p:spPr>
            <a:xfrm>
              <a:off x="10628134" y="6132416"/>
              <a:ext cx="1495922" cy="338554"/>
            </a:xfrm>
            <a:prstGeom prst="rect">
              <a:avLst/>
            </a:prstGeom>
            <a:noFill/>
          </p:spPr>
          <p:txBody>
            <a:bodyPr wrap="none" rtlCol="0">
              <a:spAutoFit/>
            </a:bodyPr>
            <a:lstStyle/>
            <a:p>
              <a:r>
                <a:rPr lang="en-US" sz="1600" dirty="0">
                  <a:solidFill>
                    <a:srgbClr val="3D8BB7"/>
                  </a:solidFill>
                  <a:latin typeface="Century Gothic" panose="020B0502020202020204" pitchFamily="34" charset="0"/>
                </a:rPr>
                <a:t>Car Connect</a:t>
              </a:r>
            </a:p>
          </p:txBody>
        </p:sp>
        <p:cxnSp>
          <p:nvCxnSpPr>
            <p:cNvPr id="133" name="Straight Connector 132">
              <a:extLst>
                <a:ext uri="{FF2B5EF4-FFF2-40B4-BE49-F238E27FC236}">
                  <a16:creationId xmlns:a16="http://schemas.microsoft.com/office/drawing/2014/main" id="{2B2297D4-F2A8-472F-8888-716039F59FEB}"/>
                </a:ext>
              </a:extLst>
            </p:cNvPr>
            <p:cNvCxnSpPr/>
            <p:nvPr/>
          </p:nvCxnSpPr>
          <p:spPr>
            <a:xfrm>
              <a:off x="5242083" y="6622019"/>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DDFD3B29-7B4F-4F6A-9BB7-6E32B200B1E0}"/>
                </a:ext>
              </a:extLst>
            </p:cNvPr>
            <p:cNvCxnSpPr/>
            <p:nvPr/>
          </p:nvCxnSpPr>
          <p:spPr>
            <a:xfrm>
              <a:off x="4510857" y="6651331"/>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1FD3618C-863E-49AE-9A4C-4210FC7A8E47}"/>
                </a:ext>
              </a:extLst>
            </p:cNvPr>
            <p:cNvCxnSpPr/>
            <p:nvPr/>
          </p:nvCxnSpPr>
          <p:spPr>
            <a:xfrm>
              <a:off x="6692808" y="6481341"/>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AB9C8EDC-248B-4009-8B59-6D1E3AAC9739}"/>
                </a:ext>
              </a:extLst>
            </p:cNvPr>
            <p:cNvCxnSpPr/>
            <p:nvPr/>
          </p:nvCxnSpPr>
          <p:spPr>
            <a:xfrm>
              <a:off x="7429408" y="6259087"/>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3FBC9EA0-7E5C-4E33-AE3A-A9113D88214D}"/>
                </a:ext>
              </a:extLst>
            </p:cNvPr>
            <p:cNvSpPr/>
            <p:nvPr/>
          </p:nvSpPr>
          <p:spPr>
            <a:xfrm>
              <a:off x="8905298" y="6233223"/>
              <a:ext cx="234115" cy="64437"/>
            </a:xfrm>
            <a:prstGeom prst="rect">
              <a:avLst/>
            </a:prstGeom>
            <a:solidFill>
              <a:schemeClr val="bg1"/>
            </a:solidFill>
            <a:ln w="19050">
              <a:solidFill>
                <a:srgbClr val="3D8B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cxnSp>
          <p:nvCxnSpPr>
            <p:cNvPr id="140" name="Straight Connector 139">
              <a:extLst>
                <a:ext uri="{FF2B5EF4-FFF2-40B4-BE49-F238E27FC236}">
                  <a16:creationId xmlns:a16="http://schemas.microsoft.com/office/drawing/2014/main" id="{A1DF5E68-4FFD-4245-A484-53CA22310E18}"/>
                </a:ext>
              </a:extLst>
            </p:cNvPr>
            <p:cNvCxnSpPr/>
            <p:nvPr/>
          </p:nvCxnSpPr>
          <p:spPr>
            <a:xfrm>
              <a:off x="8153690" y="6259087"/>
              <a:ext cx="247093" cy="0"/>
            </a:xfrm>
            <a:prstGeom prst="line">
              <a:avLst/>
            </a:prstGeom>
            <a:ln w="76200">
              <a:solidFill>
                <a:srgbClr val="3D8BB7"/>
              </a:solidFill>
            </a:ln>
          </p:spPr>
          <p:style>
            <a:lnRef idx="1">
              <a:schemeClr val="accent1"/>
            </a:lnRef>
            <a:fillRef idx="0">
              <a:schemeClr val="accent1"/>
            </a:fillRef>
            <a:effectRef idx="0">
              <a:schemeClr val="accent1"/>
            </a:effectRef>
            <a:fontRef idx="minor">
              <a:schemeClr val="tx1"/>
            </a:fontRef>
          </p:style>
        </p:cxnSp>
      </p:grpSp>
      <p:grpSp>
        <p:nvGrpSpPr>
          <p:cNvPr id="141" name="Group 140">
            <a:extLst>
              <a:ext uri="{FF2B5EF4-FFF2-40B4-BE49-F238E27FC236}">
                <a16:creationId xmlns:a16="http://schemas.microsoft.com/office/drawing/2014/main" id="{0E40CA5B-AD25-4BA8-BBA2-BCD881772FEB}"/>
              </a:ext>
            </a:extLst>
          </p:cNvPr>
          <p:cNvGrpSpPr/>
          <p:nvPr/>
        </p:nvGrpSpPr>
        <p:grpSpPr>
          <a:xfrm>
            <a:off x="7223241" y="6045437"/>
            <a:ext cx="4355371" cy="347978"/>
            <a:chOff x="7223241" y="6045437"/>
            <a:chExt cx="4355371" cy="347978"/>
          </a:xfrm>
        </p:grpSpPr>
        <p:sp>
          <p:nvSpPr>
            <p:cNvPr id="143" name="Rectangle 142">
              <a:extLst>
                <a:ext uri="{FF2B5EF4-FFF2-40B4-BE49-F238E27FC236}">
                  <a16:creationId xmlns:a16="http://schemas.microsoft.com/office/drawing/2014/main" id="{440F9EC0-3CAE-4EE5-B421-557DD96C9729}"/>
                </a:ext>
              </a:extLst>
            </p:cNvPr>
            <p:cNvSpPr/>
            <p:nvPr/>
          </p:nvSpPr>
          <p:spPr>
            <a:xfrm>
              <a:off x="8712261" y="6063927"/>
              <a:ext cx="234115" cy="64437"/>
            </a:xfrm>
            <a:prstGeom prst="rect">
              <a:avLst/>
            </a:prstGeom>
            <a:solidFill>
              <a:schemeClr val="bg1"/>
            </a:solid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44" name="TextBox 143">
              <a:extLst>
                <a:ext uri="{FF2B5EF4-FFF2-40B4-BE49-F238E27FC236}">
                  <a16:creationId xmlns:a16="http://schemas.microsoft.com/office/drawing/2014/main" id="{3CB6188A-3E42-46EE-BC72-12F66A48F1A1}"/>
                </a:ext>
              </a:extLst>
            </p:cNvPr>
            <p:cNvSpPr txBox="1"/>
            <p:nvPr/>
          </p:nvSpPr>
          <p:spPr>
            <a:xfrm>
              <a:off x="9139474" y="6045437"/>
              <a:ext cx="1093898" cy="338554"/>
            </a:xfrm>
            <a:prstGeom prst="rect">
              <a:avLst/>
            </a:prstGeom>
            <a:noFill/>
          </p:spPr>
          <p:txBody>
            <a:bodyPr wrap="square" rtlCol="0">
              <a:spAutoFit/>
            </a:bodyPr>
            <a:lstStyle/>
            <a:p>
              <a:r>
                <a:rPr lang="en-US" sz="1600" dirty="0">
                  <a:solidFill>
                    <a:srgbClr val="8A3CC4"/>
                  </a:solidFill>
                  <a:latin typeface="Century Gothic" panose="020B0502020202020204" pitchFamily="34" charset="0"/>
                </a:rPr>
                <a:t>  4%/  6%       </a:t>
              </a:r>
            </a:p>
          </p:txBody>
        </p:sp>
        <p:sp>
          <p:nvSpPr>
            <p:cNvPr id="145" name="TextBox 144">
              <a:extLst>
                <a:ext uri="{FF2B5EF4-FFF2-40B4-BE49-F238E27FC236}">
                  <a16:creationId xmlns:a16="http://schemas.microsoft.com/office/drawing/2014/main" id="{4D74B033-6CD8-4E8D-9AD1-D0D383C52F53}"/>
                </a:ext>
              </a:extLst>
            </p:cNvPr>
            <p:cNvSpPr txBox="1"/>
            <p:nvPr/>
          </p:nvSpPr>
          <p:spPr>
            <a:xfrm>
              <a:off x="10233372" y="6054861"/>
              <a:ext cx="1345240" cy="338554"/>
            </a:xfrm>
            <a:prstGeom prst="rect">
              <a:avLst/>
            </a:prstGeom>
            <a:noFill/>
          </p:spPr>
          <p:txBody>
            <a:bodyPr wrap="none" rtlCol="0">
              <a:spAutoFit/>
            </a:bodyPr>
            <a:lstStyle/>
            <a:p>
              <a:r>
                <a:rPr lang="en-US" sz="1600" dirty="0">
                  <a:solidFill>
                    <a:srgbClr val="8A3CC4"/>
                  </a:solidFill>
                  <a:latin typeface="Century Gothic" panose="020B0502020202020204" pitchFamily="34" charset="0"/>
                </a:rPr>
                <a:t>VR Headset</a:t>
              </a:r>
            </a:p>
          </p:txBody>
        </p:sp>
        <p:cxnSp>
          <p:nvCxnSpPr>
            <p:cNvPr id="146" name="Straight Connector 145">
              <a:extLst>
                <a:ext uri="{FF2B5EF4-FFF2-40B4-BE49-F238E27FC236}">
                  <a16:creationId xmlns:a16="http://schemas.microsoft.com/office/drawing/2014/main" id="{DE6E2E4A-2B03-4B71-A4D5-4240B758FA2D}"/>
                </a:ext>
              </a:extLst>
            </p:cNvPr>
            <p:cNvCxnSpPr/>
            <p:nvPr/>
          </p:nvCxnSpPr>
          <p:spPr>
            <a:xfrm>
              <a:off x="7223241" y="6386931"/>
              <a:ext cx="24709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E04E1088-34DA-4216-9E44-160D47A21FB0}"/>
                </a:ext>
              </a:extLst>
            </p:cNvPr>
            <p:cNvCxnSpPr/>
            <p:nvPr/>
          </p:nvCxnSpPr>
          <p:spPr>
            <a:xfrm>
              <a:off x="7965730" y="6173884"/>
              <a:ext cx="247093" cy="0"/>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7555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8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58000">
                                          <p:cBhvr additive="base">
                                            <p:cTn id="7" dur="2000" fill="hold"/>
                                            <p:tgtEl>
                                              <p:spTgt spid="62"/>
                                            </p:tgtEl>
                                            <p:attrNameLst>
                                              <p:attrName>ppt_x</p:attrName>
                                            </p:attrNameLst>
                                          </p:cBhvr>
                                          <p:tavLst>
                                            <p:tav tm="0">
                                              <p:val>
                                                <p:strVal val="0-#ppt_w/2"/>
                                              </p:val>
                                            </p:tav>
                                            <p:tav tm="100000">
                                              <p:val>
                                                <p:strVal val="#ppt_x"/>
                                              </p:val>
                                            </p:tav>
                                          </p:tavLst>
                                        </p:anim>
                                        <p:anim calcmode="lin" valueType="num" p14:bounceEnd="58000">
                                          <p:cBhvr additive="base">
                                            <p:cTn id="8" dur="20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8000">
                                      <p:stCondLst>
                                        <p:cond delay="200"/>
                                      </p:stCondLst>
                                      <p:childTnLst>
                                        <p:set>
                                          <p:cBhvr>
                                            <p:cTn id="10" dur="1" fill="hold">
                                              <p:stCondLst>
                                                <p:cond delay="0"/>
                                              </p:stCondLst>
                                            </p:cTn>
                                            <p:tgtEl>
                                              <p:spTgt spid="72"/>
                                            </p:tgtEl>
                                            <p:attrNameLst>
                                              <p:attrName>style.visibility</p:attrName>
                                            </p:attrNameLst>
                                          </p:cBhvr>
                                          <p:to>
                                            <p:strVal val="visible"/>
                                          </p:to>
                                        </p:set>
                                        <p:anim calcmode="lin" valueType="num" p14:bounceEnd="58000">
                                          <p:cBhvr additive="base">
                                            <p:cTn id="11" dur="2000" fill="hold"/>
                                            <p:tgtEl>
                                              <p:spTgt spid="72"/>
                                            </p:tgtEl>
                                            <p:attrNameLst>
                                              <p:attrName>ppt_x</p:attrName>
                                            </p:attrNameLst>
                                          </p:cBhvr>
                                          <p:tavLst>
                                            <p:tav tm="0">
                                              <p:val>
                                                <p:strVal val="0-#ppt_w/2"/>
                                              </p:val>
                                            </p:tav>
                                            <p:tav tm="100000">
                                              <p:val>
                                                <p:strVal val="#ppt_x"/>
                                              </p:val>
                                            </p:tav>
                                          </p:tavLst>
                                        </p:anim>
                                        <p:anim calcmode="lin" valueType="num" p14:bounceEnd="58000">
                                          <p:cBhvr additive="base">
                                            <p:cTn id="12" dur="2000" fill="hold"/>
                                            <p:tgtEl>
                                              <p:spTgt spid="7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58000">
                                      <p:stCondLst>
                                        <p:cond delay="400"/>
                                      </p:stCondLst>
                                      <p:childTnLst>
                                        <p:set>
                                          <p:cBhvr>
                                            <p:cTn id="14" dur="1" fill="hold">
                                              <p:stCondLst>
                                                <p:cond delay="0"/>
                                              </p:stCondLst>
                                            </p:cTn>
                                            <p:tgtEl>
                                              <p:spTgt spid="102"/>
                                            </p:tgtEl>
                                            <p:attrNameLst>
                                              <p:attrName>style.visibility</p:attrName>
                                            </p:attrNameLst>
                                          </p:cBhvr>
                                          <p:to>
                                            <p:strVal val="visible"/>
                                          </p:to>
                                        </p:set>
                                        <p:anim calcmode="lin" valueType="num" p14:bounceEnd="58000">
                                          <p:cBhvr additive="base">
                                            <p:cTn id="15" dur="2000" fill="hold"/>
                                            <p:tgtEl>
                                              <p:spTgt spid="102"/>
                                            </p:tgtEl>
                                            <p:attrNameLst>
                                              <p:attrName>ppt_x</p:attrName>
                                            </p:attrNameLst>
                                          </p:cBhvr>
                                          <p:tavLst>
                                            <p:tav tm="0">
                                              <p:val>
                                                <p:strVal val="0-#ppt_w/2"/>
                                              </p:val>
                                            </p:tav>
                                            <p:tav tm="100000">
                                              <p:val>
                                                <p:strVal val="#ppt_x"/>
                                              </p:val>
                                            </p:tav>
                                          </p:tavLst>
                                        </p:anim>
                                        <p:anim calcmode="lin" valueType="num" p14:bounceEnd="58000">
                                          <p:cBhvr additive="base">
                                            <p:cTn id="16" dur="2000" fill="hold"/>
                                            <p:tgtEl>
                                              <p:spTgt spid="10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14:presetBounceEnd="58000">
                                      <p:stCondLst>
                                        <p:cond delay="600"/>
                                      </p:stCondLst>
                                      <p:childTnLst>
                                        <p:set>
                                          <p:cBhvr>
                                            <p:cTn id="18" dur="1" fill="hold">
                                              <p:stCondLst>
                                                <p:cond delay="0"/>
                                              </p:stCondLst>
                                            </p:cTn>
                                            <p:tgtEl>
                                              <p:spTgt spid="82"/>
                                            </p:tgtEl>
                                            <p:attrNameLst>
                                              <p:attrName>style.visibility</p:attrName>
                                            </p:attrNameLst>
                                          </p:cBhvr>
                                          <p:to>
                                            <p:strVal val="visible"/>
                                          </p:to>
                                        </p:set>
                                        <p:anim calcmode="lin" valueType="num" p14:bounceEnd="58000">
                                          <p:cBhvr additive="base">
                                            <p:cTn id="19" dur="2000" fill="hold"/>
                                            <p:tgtEl>
                                              <p:spTgt spid="82"/>
                                            </p:tgtEl>
                                            <p:attrNameLst>
                                              <p:attrName>ppt_x</p:attrName>
                                            </p:attrNameLst>
                                          </p:cBhvr>
                                          <p:tavLst>
                                            <p:tav tm="0">
                                              <p:val>
                                                <p:strVal val="0-#ppt_w/2"/>
                                              </p:val>
                                            </p:tav>
                                            <p:tav tm="100000">
                                              <p:val>
                                                <p:strVal val="#ppt_x"/>
                                              </p:val>
                                            </p:tav>
                                          </p:tavLst>
                                        </p:anim>
                                        <p:anim calcmode="lin" valueType="num" p14:bounceEnd="58000">
                                          <p:cBhvr additive="base">
                                            <p:cTn id="20" dur="2000" fill="hold"/>
                                            <p:tgtEl>
                                              <p:spTgt spid="8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14:presetBounceEnd="58000">
                                      <p:stCondLst>
                                        <p:cond delay="800"/>
                                      </p:stCondLst>
                                      <p:childTnLst>
                                        <p:set>
                                          <p:cBhvr>
                                            <p:cTn id="22" dur="1" fill="hold">
                                              <p:stCondLst>
                                                <p:cond delay="0"/>
                                              </p:stCondLst>
                                            </p:cTn>
                                            <p:tgtEl>
                                              <p:spTgt spid="92"/>
                                            </p:tgtEl>
                                            <p:attrNameLst>
                                              <p:attrName>style.visibility</p:attrName>
                                            </p:attrNameLst>
                                          </p:cBhvr>
                                          <p:to>
                                            <p:strVal val="visible"/>
                                          </p:to>
                                        </p:set>
                                        <p:anim calcmode="lin" valueType="num" p14:bounceEnd="58000">
                                          <p:cBhvr additive="base">
                                            <p:cTn id="23" dur="2000" fill="hold"/>
                                            <p:tgtEl>
                                              <p:spTgt spid="92"/>
                                            </p:tgtEl>
                                            <p:attrNameLst>
                                              <p:attrName>ppt_x</p:attrName>
                                            </p:attrNameLst>
                                          </p:cBhvr>
                                          <p:tavLst>
                                            <p:tav tm="0">
                                              <p:val>
                                                <p:strVal val="0-#ppt_w/2"/>
                                              </p:val>
                                            </p:tav>
                                            <p:tav tm="100000">
                                              <p:val>
                                                <p:strVal val="#ppt_x"/>
                                              </p:val>
                                            </p:tav>
                                          </p:tavLst>
                                        </p:anim>
                                        <p:anim calcmode="lin" valueType="num" p14:bounceEnd="58000">
                                          <p:cBhvr additive="base">
                                            <p:cTn id="24" dur="2000" fill="hold"/>
                                            <p:tgtEl>
                                              <p:spTgt spid="9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14:presetBounceEnd="58000">
                                      <p:stCondLst>
                                        <p:cond delay="1000"/>
                                      </p:stCondLst>
                                      <p:childTnLst>
                                        <p:set>
                                          <p:cBhvr>
                                            <p:cTn id="26" dur="1" fill="hold">
                                              <p:stCondLst>
                                                <p:cond delay="0"/>
                                              </p:stCondLst>
                                            </p:cTn>
                                            <p:tgtEl>
                                              <p:spTgt spid="112"/>
                                            </p:tgtEl>
                                            <p:attrNameLst>
                                              <p:attrName>style.visibility</p:attrName>
                                            </p:attrNameLst>
                                          </p:cBhvr>
                                          <p:to>
                                            <p:strVal val="visible"/>
                                          </p:to>
                                        </p:set>
                                        <p:anim calcmode="lin" valueType="num" p14:bounceEnd="58000">
                                          <p:cBhvr additive="base">
                                            <p:cTn id="27" dur="2000" fill="hold"/>
                                            <p:tgtEl>
                                              <p:spTgt spid="112"/>
                                            </p:tgtEl>
                                            <p:attrNameLst>
                                              <p:attrName>ppt_x</p:attrName>
                                            </p:attrNameLst>
                                          </p:cBhvr>
                                          <p:tavLst>
                                            <p:tav tm="0">
                                              <p:val>
                                                <p:strVal val="0-#ppt_w/2"/>
                                              </p:val>
                                            </p:tav>
                                            <p:tav tm="100000">
                                              <p:val>
                                                <p:strVal val="#ppt_x"/>
                                              </p:val>
                                            </p:tav>
                                          </p:tavLst>
                                        </p:anim>
                                        <p:anim calcmode="lin" valueType="num" p14:bounceEnd="58000">
                                          <p:cBhvr additive="base">
                                            <p:cTn id="28" dur="2000" fill="hold"/>
                                            <p:tgtEl>
                                              <p:spTgt spid="11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14:presetBounceEnd="58000">
                                      <p:stCondLst>
                                        <p:cond delay="1200"/>
                                      </p:stCondLst>
                                      <p:childTnLst>
                                        <p:set>
                                          <p:cBhvr>
                                            <p:cTn id="30" dur="1" fill="hold">
                                              <p:stCondLst>
                                                <p:cond delay="0"/>
                                              </p:stCondLst>
                                            </p:cTn>
                                            <p:tgtEl>
                                              <p:spTgt spid="129"/>
                                            </p:tgtEl>
                                            <p:attrNameLst>
                                              <p:attrName>style.visibility</p:attrName>
                                            </p:attrNameLst>
                                          </p:cBhvr>
                                          <p:to>
                                            <p:strVal val="visible"/>
                                          </p:to>
                                        </p:set>
                                        <p:anim calcmode="lin" valueType="num" p14:bounceEnd="58000">
                                          <p:cBhvr additive="base">
                                            <p:cTn id="31" dur="2000" fill="hold"/>
                                            <p:tgtEl>
                                              <p:spTgt spid="129"/>
                                            </p:tgtEl>
                                            <p:attrNameLst>
                                              <p:attrName>ppt_x</p:attrName>
                                            </p:attrNameLst>
                                          </p:cBhvr>
                                          <p:tavLst>
                                            <p:tav tm="0">
                                              <p:val>
                                                <p:strVal val="0-#ppt_w/2"/>
                                              </p:val>
                                            </p:tav>
                                            <p:tav tm="100000">
                                              <p:val>
                                                <p:strVal val="#ppt_x"/>
                                              </p:val>
                                            </p:tav>
                                          </p:tavLst>
                                        </p:anim>
                                        <p:anim calcmode="lin" valueType="num" p14:bounceEnd="58000">
                                          <p:cBhvr additive="base">
                                            <p:cTn id="32" dur="2000" fill="hold"/>
                                            <p:tgtEl>
                                              <p:spTgt spid="12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14:presetBounceEnd="58000">
                                      <p:stCondLst>
                                        <p:cond delay="1400"/>
                                      </p:stCondLst>
                                      <p:childTnLst>
                                        <p:set>
                                          <p:cBhvr>
                                            <p:cTn id="34" dur="1" fill="hold">
                                              <p:stCondLst>
                                                <p:cond delay="0"/>
                                              </p:stCondLst>
                                            </p:cTn>
                                            <p:tgtEl>
                                              <p:spTgt spid="141"/>
                                            </p:tgtEl>
                                            <p:attrNameLst>
                                              <p:attrName>style.visibility</p:attrName>
                                            </p:attrNameLst>
                                          </p:cBhvr>
                                          <p:to>
                                            <p:strVal val="visible"/>
                                          </p:to>
                                        </p:set>
                                        <p:anim calcmode="lin" valueType="num" p14:bounceEnd="58000">
                                          <p:cBhvr additive="base">
                                            <p:cTn id="35" dur="2000" fill="hold"/>
                                            <p:tgtEl>
                                              <p:spTgt spid="141"/>
                                            </p:tgtEl>
                                            <p:attrNameLst>
                                              <p:attrName>ppt_x</p:attrName>
                                            </p:attrNameLst>
                                          </p:cBhvr>
                                          <p:tavLst>
                                            <p:tav tm="0">
                                              <p:val>
                                                <p:strVal val="0-#ppt_w/2"/>
                                              </p:val>
                                            </p:tav>
                                            <p:tav tm="100000">
                                              <p:val>
                                                <p:strVal val="#ppt_x"/>
                                              </p:val>
                                            </p:tav>
                                          </p:tavLst>
                                        </p:anim>
                                        <p:anim calcmode="lin" valueType="num" p14:bounceEnd="58000">
                                          <p:cBhvr additive="base">
                                            <p:cTn id="36" dur="2000" fill="hold"/>
                                            <p:tgtEl>
                                              <p:spTgt spid="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2000" fill="hold"/>
                                            <p:tgtEl>
                                              <p:spTgt spid="62"/>
                                            </p:tgtEl>
                                            <p:attrNameLst>
                                              <p:attrName>ppt_x</p:attrName>
                                            </p:attrNameLst>
                                          </p:cBhvr>
                                          <p:tavLst>
                                            <p:tav tm="0">
                                              <p:val>
                                                <p:strVal val="0-#ppt_w/2"/>
                                              </p:val>
                                            </p:tav>
                                            <p:tav tm="100000">
                                              <p:val>
                                                <p:strVal val="#ppt_x"/>
                                              </p:val>
                                            </p:tav>
                                          </p:tavLst>
                                        </p:anim>
                                        <p:anim calcmode="lin" valueType="num">
                                          <p:cBhvr additive="base">
                                            <p:cTn id="8" dur="20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
                                      </p:stCondLst>
                                      <p:childTnLst>
                                        <p:set>
                                          <p:cBhvr>
                                            <p:cTn id="10" dur="1" fill="hold">
                                              <p:stCondLst>
                                                <p:cond delay="0"/>
                                              </p:stCondLst>
                                            </p:cTn>
                                            <p:tgtEl>
                                              <p:spTgt spid="72"/>
                                            </p:tgtEl>
                                            <p:attrNameLst>
                                              <p:attrName>style.visibility</p:attrName>
                                            </p:attrNameLst>
                                          </p:cBhvr>
                                          <p:to>
                                            <p:strVal val="visible"/>
                                          </p:to>
                                        </p:set>
                                        <p:anim calcmode="lin" valueType="num">
                                          <p:cBhvr additive="base">
                                            <p:cTn id="11" dur="2000" fill="hold"/>
                                            <p:tgtEl>
                                              <p:spTgt spid="72"/>
                                            </p:tgtEl>
                                            <p:attrNameLst>
                                              <p:attrName>ppt_x</p:attrName>
                                            </p:attrNameLst>
                                          </p:cBhvr>
                                          <p:tavLst>
                                            <p:tav tm="0">
                                              <p:val>
                                                <p:strVal val="0-#ppt_w/2"/>
                                              </p:val>
                                            </p:tav>
                                            <p:tav tm="100000">
                                              <p:val>
                                                <p:strVal val="#ppt_x"/>
                                              </p:val>
                                            </p:tav>
                                          </p:tavLst>
                                        </p:anim>
                                        <p:anim calcmode="lin" valueType="num">
                                          <p:cBhvr additive="base">
                                            <p:cTn id="12" dur="2000" fill="hold"/>
                                            <p:tgtEl>
                                              <p:spTgt spid="7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400"/>
                                      </p:stCondLst>
                                      <p:childTnLst>
                                        <p:set>
                                          <p:cBhvr>
                                            <p:cTn id="14" dur="1" fill="hold">
                                              <p:stCondLst>
                                                <p:cond delay="0"/>
                                              </p:stCondLst>
                                            </p:cTn>
                                            <p:tgtEl>
                                              <p:spTgt spid="102"/>
                                            </p:tgtEl>
                                            <p:attrNameLst>
                                              <p:attrName>style.visibility</p:attrName>
                                            </p:attrNameLst>
                                          </p:cBhvr>
                                          <p:to>
                                            <p:strVal val="visible"/>
                                          </p:to>
                                        </p:set>
                                        <p:anim calcmode="lin" valueType="num">
                                          <p:cBhvr additive="base">
                                            <p:cTn id="15" dur="2000" fill="hold"/>
                                            <p:tgtEl>
                                              <p:spTgt spid="102"/>
                                            </p:tgtEl>
                                            <p:attrNameLst>
                                              <p:attrName>ppt_x</p:attrName>
                                            </p:attrNameLst>
                                          </p:cBhvr>
                                          <p:tavLst>
                                            <p:tav tm="0">
                                              <p:val>
                                                <p:strVal val="0-#ppt_w/2"/>
                                              </p:val>
                                            </p:tav>
                                            <p:tav tm="100000">
                                              <p:val>
                                                <p:strVal val="#ppt_x"/>
                                              </p:val>
                                            </p:tav>
                                          </p:tavLst>
                                        </p:anim>
                                        <p:anim calcmode="lin" valueType="num">
                                          <p:cBhvr additive="base">
                                            <p:cTn id="16" dur="2000" fill="hold"/>
                                            <p:tgtEl>
                                              <p:spTgt spid="10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60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2000" fill="hold"/>
                                            <p:tgtEl>
                                              <p:spTgt spid="82"/>
                                            </p:tgtEl>
                                            <p:attrNameLst>
                                              <p:attrName>ppt_x</p:attrName>
                                            </p:attrNameLst>
                                          </p:cBhvr>
                                          <p:tavLst>
                                            <p:tav tm="0">
                                              <p:val>
                                                <p:strVal val="0-#ppt_w/2"/>
                                              </p:val>
                                            </p:tav>
                                            <p:tav tm="100000">
                                              <p:val>
                                                <p:strVal val="#ppt_x"/>
                                              </p:val>
                                            </p:tav>
                                          </p:tavLst>
                                        </p:anim>
                                        <p:anim calcmode="lin" valueType="num">
                                          <p:cBhvr additive="base">
                                            <p:cTn id="20" dur="2000" fill="hold"/>
                                            <p:tgtEl>
                                              <p:spTgt spid="82"/>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800"/>
                                      </p:stCondLst>
                                      <p:childTnLst>
                                        <p:set>
                                          <p:cBhvr>
                                            <p:cTn id="22" dur="1" fill="hold">
                                              <p:stCondLst>
                                                <p:cond delay="0"/>
                                              </p:stCondLst>
                                            </p:cTn>
                                            <p:tgtEl>
                                              <p:spTgt spid="92"/>
                                            </p:tgtEl>
                                            <p:attrNameLst>
                                              <p:attrName>style.visibility</p:attrName>
                                            </p:attrNameLst>
                                          </p:cBhvr>
                                          <p:to>
                                            <p:strVal val="visible"/>
                                          </p:to>
                                        </p:set>
                                        <p:anim calcmode="lin" valueType="num">
                                          <p:cBhvr additive="base">
                                            <p:cTn id="23" dur="2000" fill="hold"/>
                                            <p:tgtEl>
                                              <p:spTgt spid="92"/>
                                            </p:tgtEl>
                                            <p:attrNameLst>
                                              <p:attrName>ppt_x</p:attrName>
                                            </p:attrNameLst>
                                          </p:cBhvr>
                                          <p:tavLst>
                                            <p:tav tm="0">
                                              <p:val>
                                                <p:strVal val="0-#ppt_w/2"/>
                                              </p:val>
                                            </p:tav>
                                            <p:tav tm="100000">
                                              <p:val>
                                                <p:strVal val="#ppt_x"/>
                                              </p:val>
                                            </p:tav>
                                          </p:tavLst>
                                        </p:anim>
                                        <p:anim calcmode="lin" valueType="num">
                                          <p:cBhvr additive="base">
                                            <p:cTn id="24" dur="2000" fill="hold"/>
                                            <p:tgtEl>
                                              <p:spTgt spid="92"/>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000"/>
                                      </p:stCondLst>
                                      <p:childTnLst>
                                        <p:set>
                                          <p:cBhvr>
                                            <p:cTn id="26" dur="1" fill="hold">
                                              <p:stCondLst>
                                                <p:cond delay="0"/>
                                              </p:stCondLst>
                                            </p:cTn>
                                            <p:tgtEl>
                                              <p:spTgt spid="112"/>
                                            </p:tgtEl>
                                            <p:attrNameLst>
                                              <p:attrName>style.visibility</p:attrName>
                                            </p:attrNameLst>
                                          </p:cBhvr>
                                          <p:to>
                                            <p:strVal val="visible"/>
                                          </p:to>
                                        </p:set>
                                        <p:anim calcmode="lin" valueType="num">
                                          <p:cBhvr additive="base">
                                            <p:cTn id="27" dur="2000" fill="hold"/>
                                            <p:tgtEl>
                                              <p:spTgt spid="112"/>
                                            </p:tgtEl>
                                            <p:attrNameLst>
                                              <p:attrName>ppt_x</p:attrName>
                                            </p:attrNameLst>
                                          </p:cBhvr>
                                          <p:tavLst>
                                            <p:tav tm="0">
                                              <p:val>
                                                <p:strVal val="0-#ppt_w/2"/>
                                              </p:val>
                                            </p:tav>
                                            <p:tav tm="100000">
                                              <p:val>
                                                <p:strVal val="#ppt_x"/>
                                              </p:val>
                                            </p:tav>
                                          </p:tavLst>
                                        </p:anim>
                                        <p:anim calcmode="lin" valueType="num">
                                          <p:cBhvr additive="base">
                                            <p:cTn id="28" dur="2000" fill="hold"/>
                                            <p:tgtEl>
                                              <p:spTgt spid="11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1200"/>
                                      </p:stCondLst>
                                      <p:childTnLst>
                                        <p:set>
                                          <p:cBhvr>
                                            <p:cTn id="30" dur="1" fill="hold">
                                              <p:stCondLst>
                                                <p:cond delay="0"/>
                                              </p:stCondLst>
                                            </p:cTn>
                                            <p:tgtEl>
                                              <p:spTgt spid="129"/>
                                            </p:tgtEl>
                                            <p:attrNameLst>
                                              <p:attrName>style.visibility</p:attrName>
                                            </p:attrNameLst>
                                          </p:cBhvr>
                                          <p:to>
                                            <p:strVal val="visible"/>
                                          </p:to>
                                        </p:set>
                                        <p:anim calcmode="lin" valueType="num">
                                          <p:cBhvr additive="base">
                                            <p:cTn id="31" dur="2000" fill="hold"/>
                                            <p:tgtEl>
                                              <p:spTgt spid="129"/>
                                            </p:tgtEl>
                                            <p:attrNameLst>
                                              <p:attrName>ppt_x</p:attrName>
                                            </p:attrNameLst>
                                          </p:cBhvr>
                                          <p:tavLst>
                                            <p:tav tm="0">
                                              <p:val>
                                                <p:strVal val="0-#ppt_w/2"/>
                                              </p:val>
                                            </p:tav>
                                            <p:tav tm="100000">
                                              <p:val>
                                                <p:strVal val="#ppt_x"/>
                                              </p:val>
                                            </p:tav>
                                          </p:tavLst>
                                        </p:anim>
                                        <p:anim calcmode="lin" valueType="num">
                                          <p:cBhvr additive="base">
                                            <p:cTn id="32" dur="2000" fill="hold"/>
                                            <p:tgtEl>
                                              <p:spTgt spid="12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1400"/>
                                      </p:stCondLst>
                                      <p:childTnLst>
                                        <p:set>
                                          <p:cBhvr>
                                            <p:cTn id="34" dur="1" fill="hold">
                                              <p:stCondLst>
                                                <p:cond delay="0"/>
                                              </p:stCondLst>
                                            </p:cTn>
                                            <p:tgtEl>
                                              <p:spTgt spid="141"/>
                                            </p:tgtEl>
                                            <p:attrNameLst>
                                              <p:attrName>style.visibility</p:attrName>
                                            </p:attrNameLst>
                                          </p:cBhvr>
                                          <p:to>
                                            <p:strVal val="visible"/>
                                          </p:to>
                                        </p:set>
                                        <p:anim calcmode="lin" valueType="num">
                                          <p:cBhvr additive="base">
                                            <p:cTn id="35" dur="2000" fill="hold"/>
                                            <p:tgtEl>
                                              <p:spTgt spid="141"/>
                                            </p:tgtEl>
                                            <p:attrNameLst>
                                              <p:attrName>ppt_x</p:attrName>
                                            </p:attrNameLst>
                                          </p:cBhvr>
                                          <p:tavLst>
                                            <p:tav tm="0">
                                              <p:val>
                                                <p:strVal val="0-#ppt_w/2"/>
                                              </p:val>
                                            </p:tav>
                                            <p:tav tm="100000">
                                              <p:val>
                                                <p:strVal val="#ppt_x"/>
                                              </p:val>
                                            </p:tav>
                                          </p:tavLst>
                                        </p:anim>
                                        <p:anim calcmode="lin" valueType="num">
                                          <p:cBhvr additive="base">
                                            <p:cTn id="36" dur="2000" fill="hold"/>
                                            <p:tgtEl>
                                              <p:spTgt spid="1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3887165" y="2092736"/>
            <a:ext cx="2676564" cy="1551460"/>
          </a:xfrm>
          <a:prstGeom prst="rect">
            <a:avLst/>
          </a:prstGeom>
          <a:blipFill>
            <a:blip r:embed="rId3"/>
            <a:tile tx="0" ty="0" sx="100000" sy="100000" flip="none" algn="tl"/>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3887165" y="3739777"/>
            <a:ext cx="2676564" cy="1551460"/>
          </a:xfrm>
          <a:prstGeom prst="rect">
            <a:avLst/>
          </a:prstGeom>
          <a:blipFill>
            <a:blip r:embed="rId3"/>
            <a:tile tx="0" ty="0" sx="100000" sy="100000" flip="none" algn="tl"/>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6710345" y="3739777"/>
            <a:ext cx="2676564" cy="1551460"/>
          </a:xfrm>
          <a:prstGeom prst="rect">
            <a:avLst/>
          </a:prstGeom>
          <a:blipFill>
            <a:blip r:embed="rId3">
              <a:duotone>
                <a:prstClr val="black"/>
                <a:schemeClr val="accent6">
                  <a:tint val="45000"/>
                  <a:satMod val="400000"/>
                </a:schemeClr>
              </a:duotone>
            </a:blip>
            <a:tile tx="0" ty="0" sx="100000" sy="100000" flip="none" algn="tl"/>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710345" y="2092736"/>
            <a:ext cx="2676564" cy="1551460"/>
          </a:xfrm>
          <a:prstGeom prst="rect">
            <a:avLst/>
          </a:prstGeom>
          <a:blipFill>
            <a:blip r:embed="rId3">
              <a:duotone>
                <a:prstClr val="black"/>
                <a:schemeClr val="accent6">
                  <a:tint val="45000"/>
                  <a:satMod val="400000"/>
                </a:schemeClr>
              </a:duotone>
            </a:blip>
            <a:tile tx="0" ty="0" sx="100000" sy="100000" flip="none" algn="tl"/>
          </a:blip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2616151" y="304800"/>
            <a:ext cx="6813084"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Device Penetration and Potential</a:t>
            </a:r>
          </a:p>
        </p:txBody>
      </p:sp>
      <p:pic>
        <p:nvPicPr>
          <p:cNvPr id="190" name="Picture 189"/>
          <p:cNvPicPr>
            <a:picLocks noChangeAspect="1"/>
          </p:cNvPicPr>
          <p:nvPr/>
        </p:nvPicPr>
        <p:blipFill>
          <a:blip r:embed="rId4">
            <a:clrChange>
              <a:clrFrom>
                <a:srgbClr val="FFFFFF"/>
              </a:clrFrom>
              <a:clrTo>
                <a:srgbClr val="FFFFFF">
                  <a:alpha val="0"/>
                </a:srgbClr>
              </a:clrTo>
            </a:clrChange>
          </a:blip>
          <a:stretch>
            <a:fillRect/>
          </a:stretch>
        </p:blipFill>
        <p:spPr>
          <a:xfrm>
            <a:off x="7601416" y="4218184"/>
            <a:ext cx="335727" cy="535617"/>
          </a:xfrm>
          <a:prstGeom prst="rect">
            <a:avLst/>
          </a:prstGeom>
        </p:spPr>
      </p:pic>
      <p:pic>
        <p:nvPicPr>
          <p:cNvPr id="192" name="Picture 191"/>
          <p:cNvPicPr>
            <a:picLocks noChangeAspect="1"/>
          </p:cNvPicPr>
          <p:nvPr/>
        </p:nvPicPr>
        <p:blipFill>
          <a:blip r:embed="rId5">
            <a:clrChange>
              <a:clrFrom>
                <a:srgbClr val="FFFFFF"/>
              </a:clrFrom>
              <a:clrTo>
                <a:srgbClr val="FFFFFF">
                  <a:alpha val="0"/>
                </a:srgbClr>
              </a:clrTo>
            </a:clrChange>
          </a:blip>
          <a:stretch>
            <a:fillRect/>
          </a:stretch>
        </p:blipFill>
        <p:spPr>
          <a:xfrm>
            <a:off x="4918554" y="4129557"/>
            <a:ext cx="662858" cy="662858"/>
          </a:xfrm>
          <a:prstGeom prst="rect">
            <a:avLst/>
          </a:prstGeom>
        </p:spPr>
      </p:pic>
      <p:pic>
        <p:nvPicPr>
          <p:cNvPr id="193" name="Picture 192"/>
          <p:cNvPicPr>
            <a:picLocks noChangeAspect="1"/>
          </p:cNvPicPr>
          <p:nvPr/>
        </p:nvPicPr>
        <p:blipFill>
          <a:blip r:embed="rId6">
            <a:clrChange>
              <a:clrFrom>
                <a:srgbClr val="FFFFFF"/>
              </a:clrFrom>
              <a:clrTo>
                <a:srgbClr val="FFFFFF">
                  <a:alpha val="0"/>
                </a:srgbClr>
              </a:clrTo>
            </a:clrChange>
          </a:blip>
          <a:stretch>
            <a:fillRect/>
          </a:stretch>
        </p:blipFill>
        <p:spPr>
          <a:xfrm>
            <a:off x="4593547" y="2465874"/>
            <a:ext cx="660424" cy="566078"/>
          </a:xfrm>
          <a:prstGeom prst="rect">
            <a:avLst/>
          </a:prstGeom>
        </p:spPr>
      </p:pic>
      <p:pic>
        <p:nvPicPr>
          <p:cNvPr id="194" name="Picture 193"/>
          <p:cNvPicPr>
            <a:picLocks noChangeAspect="1"/>
          </p:cNvPicPr>
          <p:nvPr/>
        </p:nvPicPr>
        <p:blipFill>
          <a:blip r:embed="rId7">
            <a:clrChange>
              <a:clrFrom>
                <a:srgbClr val="FFFFFF"/>
              </a:clrFrom>
              <a:clrTo>
                <a:srgbClr val="FFFFFF">
                  <a:alpha val="0"/>
                </a:srgbClr>
              </a:clrTo>
            </a:clrChange>
          </a:blip>
          <a:stretch>
            <a:fillRect/>
          </a:stretch>
        </p:blipFill>
        <p:spPr>
          <a:xfrm>
            <a:off x="4633099" y="3130569"/>
            <a:ext cx="570911" cy="380608"/>
          </a:xfrm>
          <a:prstGeom prst="rect">
            <a:avLst/>
          </a:prstGeom>
        </p:spPr>
      </p:pic>
      <p:pic>
        <p:nvPicPr>
          <p:cNvPr id="195" name="Picture 194"/>
          <p:cNvPicPr>
            <a:picLocks noChangeAspect="1"/>
          </p:cNvPicPr>
          <p:nvPr/>
        </p:nvPicPr>
        <p:blipFill>
          <a:blip r:embed="rId8">
            <a:clrChange>
              <a:clrFrom>
                <a:srgbClr val="FFFFFF"/>
              </a:clrFrom>
              <a:clrTo>
                <a:srgbClr val="FFFFFF">
                  <a:alpha val="0"/>
                </a:srgbClr>
              </a:clrTo>
            </a:clrChange>
          </a:blip>
          <a:stretch>
            <a:fillRect/>
          </a:stretch>
        </p:blipFill>
        <p:spPr>
          <a:xfrm>
            <a:off x="5572719" y="2504215"/>
            <a:ext cx="228377" cy="428995"/>
          </a:xfrm>
          <a:prstGeom prst="rect">
            <a:avLst/>
          </a:prstGeom>
        </p:spPr>
      </p:pic>
      <p:pic>
        <p:nvPicPr>
          <p:cNvPr id="196" name="Picture 195"/>
          <p:cNvPicPr>
            <a:picLocks noChangeAspect="1"/>
          </p:cNvPicPr>
          <p:nvPr/>
        </p:nvPicPr>
        <p:blipFill>
          <a:blip r:embed="rId9">
            <a:clrChange>
              <a:clrFrom>
                <a:srgbClr val="FFFFFF"/>
              </a:clrFrom>
              <a:clrTo>
                <a:srgbClr val="FFFFFF">
                  <a:alpha val="0"/>
                </a:srgbClr>
              </a:clrTo>
            </a:clrChange>
          </a:blip>
          <a:stretch>
            <a:fillRect/>
          </a:stretch>
        </p:blipFill>
        <p:spPr>
          <a:xfrm>
            <a:off x="5513973" y="3090936"/>
            <a:ext cx="370956" cy="475681"/>
          </a:xfrm>
          <a:prstGeom prst="rect">
            <a:avLst/>
          </a:prstGeom>
        </p:spPr>
      </p:pic>
      <p:grpSp>
        <p:nvGrpSpPr>
          <p:cNvPr id="14" name="Group 13"/>
          <p:cNvGrpSpPr/>
          <p:nvPr/>
        </p:nvGrpSpPr>
        <p:grpSpPr>
          <a:xfrm>
            <a:off x="2094924" y="2092736"/>
            <a:ext cx="1265090" cy="3065894"/>
            <a:chOff x="1357115" y="2092736"/>
            <a:chExt cx="1265090" cy="3065894"/>
          </a:xfrm>
        </p:grpSpPr>
        <p:cxnSp>
          <p:nvCxnSpPr>
            <p:cNvPr id="3" name="Straight Arrow Connector 2"/>
            <p:cNvCxnSpPr/>
            <p:nvPr/>
          </p:nvCxnSpPr>
          <p:spPr>
            <a:xfrm>
              <a:off x="2014405" y="2545170"/>
              <a:ext cx="0" cy="2273015"/>
            </a:xfrm>
            <a:prstGeom prst="straightConnector1">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620006" y="2092736"/>
              <a:ext cx="739306" cy="369332"/>
            </a:xfrm>
            <a:prstGeom prst="rect">
              <a:avLst/>
            </a:prstGeom>
            <a:solidFill>
              <a:schemeClr val="bg1"/>
            </a:solidFill>
          </p:spPr>
          <p:txBody>
            <a:bodyPr wrap="none" rtlCol="0">
              <a:spAutoFit/>
            </a:bodyPr>
            <a:lstStyle/>
            <a:p>
              <a:pPr algn="ctr"/>
              <a:r>
                <a:rPr lang="en-US" b="1" dirty="0">
                  <a:solidFill>
                    <a:srgbClr val="00B050"/>
                  </a:solidFill>
                  <a:latin typeface="Century Gothic" panose="020B0502020202020204" pitchFamily="34" charset="0"/>
                </a:rPr>
                <a:t>DEEP</a:t>
              </a:r>
            </a:p>
          </p:txBody>
        </p:sp>
        <p:sp>
          <p:nvSpPr>
            <p:cNvPr id="29" name="TextBox 28"/>
            <p:cNvSpPr txBox="1"/>
            <p:nvPr/>
          </p:nvSpPr>
          <p:spPr>
            <a:xfrm>
              <a:off x="1357115" y="4789298"/>
              <a:ext cx="1265090" cy="369332"/>
            </a:xfrm>
            <a:prstGeom prst="rect">
              <a:avLst/>
            </a:prstGeom>
            <a:solidFill>
              <a:schemeClr val="bg1"/>
            </a:solidFill>
          </p:spPr>
          <p:txBody>
            <a:bodyPr wrap="none" rtlCol="0">
              <a:spAutoFit/>
            </a:bodyPr>
            <a:lstStyle/>
            <a:p>
              <a:pPr algn="ctr"/>
              <a:r>
                <a:rPr lang="en-US" dirty="0">
                  <a:solidFill>
                    <a:schemeClr val="accent2">
                      <a:lumMod val="75000"/>
                    </a:schemeClr>
                  </a:solidFill>
                  <a:latin typeface="Century Gothic" panose="020B0502020202020204" pitchFamily="34" charset="0"/>
                </a:rPr>
                <a:t>SHALLOW</a:t>
              </a:r>
            </a:p>
          </p:txBody>
        </p:sp>
      </p:grpSp>
      <p:grpSp>
        <p:nvGrpSpPr>
          <p:cNvPr id="13" name="Group 12"/>
          <p:cNvGrpSpPr/>
          <p:nvPr/>
        </p:nvGrpSpPr>
        <p:grpSpPr>
          <a:xfrm>
            <a:off x="3842204" y="1472276"/>
            <a:ext cx="5587031" cy="369332"/>
            <a:chOff x="3382192" y="6113340"/>
            <a:chExt cx="5587031" cy="369332"/>
          </a:xfrm>
        </p:grpSpPr>
        <p:cxnSp>
          <p:nvCxnSpPr>
            <p:cNvPr id="9" name="Straight Connector 8"/>
            <p:cNvCxnSpPr/>
            <p:nvPr/>
          </p:nvCxnSpPr>
          <p:spPr>
            <a:xfrm>
              <a:off x="4092062" y="6298006"/>
              <a:ext cx="4061338" cy="0"/>
            </a:xfrm>
            <a:prstGeom prst="line">
              <a:avLst/>
            </a:prstGeom>
            <a:ln w="28575">
              <a:solidFill>
                <a:schemeClr val="bg1">
                  <a:lumMod val="6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215492" y="6113340"/>
              <a:ext cx="753731" cy="369332"/>
            </a:xfrm>
            <a:prstGeom prst="rect">
              <a:avLst/>
            </a:prstGeom>
            <a:solidFill>
              <a:schemeClr val="bg1"/>
            </a:solidFill>
          </p:spPr>
          <p:txBody>
            <a:bodyPr wrap="none" rtlCol="0">
              <a:spAutoFit/>
            </a:bodyPr>
            <a:lstStyle/>
            <a:p>
              <a:pPr algn="ctr"/>
              <a:r>
                <a:rPr lang="en-US" b="1" dirty="0">
                  <a:solidFill>
                    <a:srgbClr val="00B050"/>
                  </a:solidFill>
                  <a:latin typeface="Century Gothic" panose="020B0502020202020204" pitchFamily="34" charset="0"/>
                </a:rPr>
                <a:t>HIGH</a:t>
              </a:r>
            </a:p>
          </p:txBody>
        </p:sp>
        <p:sp>
          <p:nvSpPr>
            <p:cNvPr id="35" name="TextBox 34"/>
            <p:cNvSpPr txBox="1"/>
            <p:nvPr/>
          </p:nvSpPr>
          <p:spPr>
            <a:xfrm>
              <a:off x="3382192" y="6113340"/>
              <a:ext cx="713658" cy="369332"/>
            </a:xfrm>
            <a:prstGeom prst="rect">
              <a:avLst/>
            </a:prstGeom>
            <a:solidFill>
              <a:schemeClr val="bg1"/>
            </a:solidFill>
          </p:spPr>
          <p:txBody>
            <a:bodyPr wrap="square" rtlCol="0">
              <a:spAutoFit/>
            </a:bodyPr>
            <a:lstStyle/>
            <a:p>
              <a:pPr algn="ctr"/>
              <a:r>
                <a:rPr lang="en-US" dirty="0">
                  <a:solidFill>
                    <a:schemeClr val="accent2">
                      <a:lumMod val="75000"/>
                    </a:schemeClr>
                  </a:solidFill>
                  <a:latin typeface="Century Gothic" panose="020B0502020202020204" pitchFamily="34" charset="0"/>
                </a:rPr>
                <a:t>LOW</a:t>
              </a:r>
            </a:p>
          </p:txBody>
        </p:sp>
      </p:grpSp>
      <p:sp>
        <p:nvSpPr>
          <p:cNvPr id="20" name="TextBox 19"/>
          <p:cNvSpPr txBox="1"/>
          <p:nvPr/>
        </p:nvSpPr>
        <p:spPr>
          <a:xfrm>
            <a:off x="1937728" y="3417092"/>
            <a:ext cx="1628971" cy="400110"/>
          </a:xfrm>
          <a:prstGeom prst="rect">
            <a:avLst/>
          </a:prstGeom>
          <a:solidFill>
            <a:schemeClr val="bg1"/>
          </a:solidFill>
        </p:spPr>
        <p:txBody>
          <a:bodyPr wrap="none" rtlCol="0">
            <a:spAutoFit/>
          </a:bodyPr>
          <a:lstStyle/>
          <a:p>
            <a:pPr algn="ctr"/>
            <a:r>
              <a:rPr lang="en-US" sz="2000" dirty="0">
                <a:solidFill>
                  <a:schemeClr val="tx1">
                    <a:lumMod val="50000"/>
                    <a:lumOff val="50000"/>
                  </a:schemeClr>
                </a:solidFill>
                <a:latin typeface="Century Gothic" panose="020B0502020202020204" pitchFamily="34" charset="0"/>
              </a:rPr>
              <a:t>Penetration</a:t>
            </a:r>
          </a:p>
        </p:txBody>
      </p:sp>
      <p:sp>
        <p:nvSpPr>
          <p:cNvPr id="21" name="TextBox 20"/>
          <p:cNvSpPr txBox="1"/>
          <p:nvPr/>
        </p:nvSpPr>
        <p:spPr>
          <a:xfrm>
            <a:off x="5444450" y="1426110"/>
            <a:ext cx="2276585" cy="400110"/>
          </a:xfrm>
          <a:prstGeom prst="rect">
            <a:avLst/>
          </a:prstGeom>
          <a:solidFill>
            <a:schemeClr val="bg1"/>
          </a:solidFill>
        </p:spPr>
        <p:txBody>
          <a:bodyPr wrap="none" rtlCol="0">
            <a:spAutoFit/>
          </a:bodyPr>
          <a:lstStyle/>
          <a:p>
            <a:pPr algn="ctr"/>
            <a:r>
              <a:rPr lang="en-US" sz="2000" dirty="0">
                <a:solidFill>
                  <a:schemeClr val="tx1">
                    <a:lumMod val="50000"/>
                    <a:lumOff val="50000"/>
                  </a:schemeClr>
                </a:solidFill>
                <a:latin typeface="Century Gothic" panose="020B0502020202020204" pitchFamily="34" charset="0"/>
              </a:rPr>
              <a:t>Growth Potential</a:t>
            </a:r>
          </a:p>
        </p:txBody>
      </p:sp>
      <p:pic>
        <p:nvPicPr>
          <p:cNvPr id="30" name="Picture 2" descr="https://d30y9cdsu7xlg0.cloudfront.net/png/967561-200.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10451" y="4225413"/>
            <a:ext cx="521161" cy="521161"/>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4"/>
          <p:cNvGrpSpPr>
            <a:grpSpLocks noChangeAspect="1"/>
          </p:cNvGrpSpPr>
          <p:nvPr/>
        </p:nvGrpSpPr>
        <p:grpSpPr bwMode="auto">
          <a:xfrm>
            <a:off x="7649370" y="2519216"/>
            <a:ext cx="798513" cy="698499"/>
            <a:chOff x="235" y="1881"/>
            <a:chExt cx="503" cy="440"/>
          </a:xfrm>
        </p:grpSpPr>
        <p:sp>
          <p:nvSpPr>
            <p:cNvPr id="32" name="AutoShape 3"/>
            <p:cNvSpPr>
              <a:spLocks noChangeAspect="1" noChangeArrowheads="1" noTextEdit="1"/>
            </p:cNvSpPr>
            <p:nvPr/>
          </p:nvSpPr>
          <p:spPr bwMode="auto">
            <a:xfrm>
              <a:off x="235" y="1881"/>
              <a:ext cx="502" cy="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3" name="Picture 5"/>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 y="1881"/>
              <a:ext cx="503" cy="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6"/>
            <p:cNvSpPr>
              <a:spLocks noChangeArrowheads="1"/>
            </p:cNvSpPr>
            <p:nvPr/>
          </p:nvSpPr>
          <p:spPr bwMode="auto">
            <a:xfrm>
              <a:off x="372" y="1982"/>
              <a:ext cx="21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Century Gothic" panose="020B0502020202020204" pitchFamily="34" charset="0"/>
                </a:rPr>
                <a:t>STV</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6149093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14:presetBounceEnd="52000">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14:bounceEnd="52000">
                                          <p:cBhvr additive="base">
                                            <p:cTn id="28" dur="500" fill="hold"/>
                                            <p:tgtEl>
                                              <p:spTgt spid="193"/>
                                            </p:tgtEl>
                                            <p:attrNameLst>
                                              <p:attrName>ppt_x</p:attrName>
                                            </p:attrNameLst>
                                          </p:cBhvr>
                                          <p:tavLst>
                                            <p:tav tm="0">
                                              <p:val>
                                                <p:strVal val="0-#ppt_w/2"/>
                                              </p:val>
                                            </p:tav>
                                            <p:tav tm="100000">
                                              <p:val>
                                                <p:strVal val="#ppt_x"/>
                                              </p:val>
                                            </p:tav>
                                          </p:tavLst>
                                        </p:anim>
                                        <p:anim calcmode="lin" valueType="num" p14:bounceEnd="52000">
                                          <p:cBhvr additive="base">
                                            <p:cTn id="29" dur="500" fill="hold"/>
                                            <p:tgtEl>
                                              <p:spTgt spid="19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14:presetBounceEnd="52000">
                                      <p:stCondLst>
                                        <p:cond delay="0"/>
                                      </p:stCondLst>
                                      <p:childTnLst>
                                        <p:set>
                                          <p:cBhvr>
                                            <p:cTn id="32" dur="1" fill="hold">
                                              <p:stCondLst>
                                                <p:cond delay="0"/>
                                              </p:stCondLst>
                                            </p:cTn>
                                            <p:tgtEl>
                                              <p:spTgt spid="195"/>
                                            </p:tgtEl>
                                            <p:attrNameLst>
                                              <p:attrName>style.visibility</p:attrName>
                                            </p:attrNameLst>
                                          </p:cBhvr>
                                          <p:to>
                                            <p:strVal val="visible"/>
                                          </p:to>
                                        </p:set>
                                        <p:anim calcmode="lin" valueType="num" p14:bounceEnd="52000">
                                          <p:cBhvr additive="base">
                                            <p:cTn id="33" dur="500" fill="hold"/>
                                            <p:tgtEl>
                                              <p:spTgt spid="195"/>
                                            </p:tgtEl>
                                            <p:attrNameLst>
                                              <p:attrName>ppt_x</p:attrName>
                                            </p:attrNameLst>
                                          </p:cBhvr>
                                          <p:tavLst>
                                            <p:tav tm="0">
                                              <p:val>
                                                <p:strVal val="0-#ppt_w/2"/>
                                              </p:val>
                                            </p:tav>
                                            <p:tav tm="100000">
                                              <p:val>
                                                <p:strVal val="#ppt_x"/>
                                              </p:val>
                                            </p:tav>
                                          </p:tavLst>
                                        </p:anim>
                                        <p:anim calcmode="lin" valueType="num" p14:bounceEnd="52000">
                                          <p:cBhvr additive="base">
                                            <p:cTn id="34" dur="500" fill="hold"/>
                                            <p:tgtEl>
                                              <p:spTgt spid="195"/>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8" fill="hold" nodeType="afterEffect" p14:presetBounceEnd="60000">
                                      <p:stCondLst>
                                        <p:cond delay="0"/>
                                      </p:stCondLst>
                                      <p:childTnLst>
                                        <p:set>
                                          <p:cBhvr>
                                            <p:cTn id="37" dur="1" fill="hold">
                                              <p:stCondLst>
                                                <p:cond delay="0"/>
                                              </p:stCondLst>
                                            </p:cTn>
                                            <p:tgtEl>
                                              <p:spTgt spid="194"/>
                                            </p:tgtEl>
                                            <p:attrNameLst>
                                              <p:attrName>style.visibility</p:attrName>
                                            </p:attrNameLst>
                                          </p:cBhvr>
                                          <p:to>
                                            <p:strVal val="visible"/>
                                          </p:to>
                                        </p:set>
                                        <p:anim calcmode="lin" valueType="num" p14:bounceEnd="60000">
                                          <p:cBhvr additive="base">
                                            <p:cTn id="38" dur="500" fill="hold"/>
                                            <p:tgtEl>
                                              <p:spTgt spid="194"/>
                                            </p:tgtEl>
                                            <p:attrNameLst>
                                              <p:attrName>ppt_x</p:attrName>
                                            </p:attrNameLst>
                                          </p:cBhvr>
                                          <p:tavLst>
                                            <p:tav tm="0">
                                              <p:val>
                                                <p:strVal val="0-#ppt_w/2"/>
                                              </p:val>
                                            </p:tav>
                                            <p:tav tm="100000">
                                              <p:val>
                                                <p:strVal val="#ppt_x"/>
                                              </p:val>
                                            </p:tav>
                                          </p:tavLst>
                                        </p:anim>
                                        <p:anim calcmode="lin" valueType="num" p14:bounceEnd="60000">
                                          <p:cBhvr additive="base">
                                            <p:cTn id="39" dur="500" fill="hold"/>
                                            <p:tgtEl>
                                              <p:spTgt spid="194"/>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8" fill="hold" nodeType="afterEffect" p14:presetBounceEnd="60000">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14:bounceEnd="60000">
                                          <p:cBhvr additive="base">
                                            <p:cTn id="43" dur="500" fill="hold"/>
                                            <p:tgtEl>
                                              <p:spTgt spid="196"/>
                                            </p:tgtEl>
                                            <p:attrNameLst>
                                              <p:attrName>ppt_x</p:attrName>
                                            </p:attrNameLst>
                                          </p:cBhvr>
                                          <p:tavLst>
                                            <p:tav tm="0">
                                              <p:val>
                                                <p:strVal val="0-#ppt_w/2"/>
                                              </p:val>
                                            </p:tav>
                                            <p:tav tm="100000">
                                              <p:val>
                                                <p:strVal val="#ppt_x"/>
                                              </p:val>
                                            </p:tav>
                                          </p:tavLst>
                                        </p:anim>
                                        <p:anim calcmode="lin" valueType="num" p14:bounceEnd="60000">
                                          <p:cBhvr additive="base">
                                            <p:cTn id="44" dur="500" fill="hold"/>
                                            <p:tgtEl>
                                              <p:spTgt spid="19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14:presetBounceEnd="58000">
                                      <p:stCondLst>
                                        <p:cond delay="0"/>
                                      </p:stCondLst>
                                      <p:childTnLst>
                                        <p:set>
                                          <p:cBhvr>
                                            <p:cTn id="48" dur="1" fill="hold">
                                              <p:stCondLst>
                                                <p:cond delay="0"/>
                                              </p:stCondLst>
                                            </p:cTn>
                                            <p:tgtEl>
                                              <p:spTgt spid="192"/>
                                            </p:tgtEl>
                                            <p:attrNameLst>
                                              <p:attrName>style.visibility</p:attrName>
                                            </p:attrNameLst>
                                          </p:cBhvr>
                                          <p:to>
                                            <p:strVal val="visible"/>
                                          </p:to>
                                        </p:set>
                                        <p:anim calcmode="lin" valueType="num" p14:bounceEnd="58000">
                                          <p:cBhvr additive="base">
                                            <p:cTn id="49" dur="500" fill="hold"/>
                                            <p:tgtEl>
                                              <p:spTgt spid="192"/>
                                            </p:tgtEl>
                                            <p:attrNameLst>
                                              <p:attrName>ppt_x</p:attrName>
                                            </p:attrNameLst>
                                          </p:cBhvr>
                                          <p:tavLst>
                                            <p:tav tm="0">
                                              <p:val>
                                                <p:strVal val="#ppt_x"/>
                                              </p:val>
                                            </p:tav>
                                            <p:tav tm="100000">
                                              <p:val>
                                                <p:strVal val="#ppt_x"/>
                                              </p:val>
                                            </p:tav>
                                          </p:tavLst>
                                        </p:anim>
                                        <p:anim calcmode="lin" valueType="num" p14:bounceEnd="58000">
                                          <p:cBhvr additive="base">
                                            <p:cTn id="50"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14:presetBounceEnd="62000">
                                      <p:stCondLst>
                                        <p:cond delay="0"/>
                                      </p:stCondLst>
                                      <p:childTnLst>
                                        <p:set>
                                          <p:cBhvr>
                                            <p:cTn id="54" dur="1" fill="hold">
                                              <p:stCondLst>
                                                <p:cond delay="0"/>
                                              </p:stCondLst>
                                            </p:cTn>
                                            <p:tgtEl>
                                              <p:spTgt spid="190"/>
                                            </p:tgtEl>
                                            <p:attrNameLst>
                                              <p:attrName>style.visibility</p:attrName>
                                            </p:attrNameLst>
                                          </p:cBhvr>
                                          <p:to>
                                            <p:strVal val="visible"/>
                                          </p:to>
                                        </p:set>
                                        <p:anim calcmode="lin" valueType="num" p14:bounceEnd="62000">
                                          <p:cBhvr additive="base">
                                            <p:cTn id="55" dur="500" fill="hold"/>
                                            <p:tgtEl>
                                              <p:spTgt spid="190"/>
                                            </p:tgtEl>
                                            <p:attrNameLst>
                                              <p:attrName>ppt_x</p:attrName>
                                            </p:attrNameLst>
                                          </p:cBhvr>
                                          <p:tavLst>
                                            <p:tav tm="0">
                                              <p:val>
                                                <p:strVal val="#ppt_x"/>
                                              </p:val>
                                            </p:tav>
                                            <p:tav tm="100000">
                                              <p:val>
                                                <p:strVal val="#ppt_x"/>
                                              </p:val>
                                            </p:tav>
                                          </p:tavLst>
                                        </p:anim>
                                        <p:anim calcmode="lin" valueType="num" p14:bounceEnd="62000">
                                          <p:cBhvr additive="base">
                                            <p:cTn id="56" dur="500" fill="hold"/>
                                            <p:tgtEl>
                                              <p:spTgt spid="19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nodeType="afterEffect" p14:presetBounceEnd="54000">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14:bounceEnd="54000">
                                          <p:cBhvr additive="base">
                                            <p:cTn id="60" dur="500" fill="hold"/>
                                            <p:tgtEl>
                                              <p:spTgt spid="30"/>
                                            </p:tgtEl>
                                            <p:attrNameLst>
                                              <p:attrName>ppt_x</p:attrName>
                                            </p:attrNameLst>
                                          </p:cBhvr>
                                          <p:tavLst>
                                            <p:tav tm="0">
                                              <p:val>
                                                <p:strVal val="#ppt_x"/>
                                              </p:val>
                                            </p:tav>
                                            <p:tav tm="100000">
                                              <p:val>
                                                <p:strVal val="#ppt_x"/>
                                              </p:val>
                                            </p:tav>
                                          </p:tavLst>
                                        </p:anim>
                                        <p:anim calcmode="lin" valueType="num" p14:bounceEnd="54000">
                                          <p:cBhvr additive="base">
                                            <p:cTn id="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14:presetBounceEnd="56000">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14:bounceEnd="56000">
                                          <p:cBhvr additive="base">
                                            <p:cTn id="66" dur="500" fill="hold"/>
                                            <p:tgtEl>
                                              <p:spTgt spid="31"/>
                                            </p:tgtEl>
                                            <p:attrNameLst>
                                              <p:attrName>ppt_x</p:attrName>
                                            </p:attrNameLst>
                                          </p:cBhvr>
                                          <p:tavLst>
                                            <p:tav tm="0">
                                              <p:val>
                                                <p:strVal val="1+#ppt_w/2"/>
                                              </p:val>
                                            </p:tav>
                                            <p:tav tm="100000">
                                              <p:val>
                                                <p:strVal val="#ppt_x"/>
                                              </p:val>
                                            </p:tav>
                                          </p:tavLst>
                                        </p:anim>
                                        <p:anim calcmode="lin" valueType="num" p14:bounceEnd="56000">
                                          <p:cBhvr additive="base">
                                            <p:cTn id="6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childTnLst>
                              </p:cTn>
                            </p:par>
                            <p:par>
                              <p:cTn id="14" fill="hold">
                                <p:stCondLst>
                                  <p:cond delay="2000"/>
                                </p:stCondLst>
                                <p:childTnLst>
                                  <p:par>
                                    <p:cTn id="15" presetID="55"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93"/>
                                            </p:tgtEl>
                                            <p:attrNameLst>
                                              <p:attrName>style.visibility</p:attrName>
                                            </p:attrNameLst>
                                          </p:cBhvr>
                                          <p:to>
                                            <p:strVal val="visible"/>
                                          </p:to>
                                        </p:set>
                                        <p:anim calcmode="lin" valueType="num">
                                          <p:cBhvr additive="base">
                                            <p:cTn id="28" dur="500" fill="hold"/>
                                            <p:tgtEl>
                                              <p:spTgt spid="193"/>
                                            </p:tgtEl>
                                            <p:attrNameLst>
                                              <p:attrName>ppt_x</p:attrName>
                                            </p:attrNameLst>
                                          </p:cBhvr>
                                          <p:tavLst>
                                            <p:tav tm="0">
                                              <p:val>
                                                <p:strVal val="0-#ppt_w/2"/>
                                              </p:val>
                                            </p:tav>
                                            <p:tav tm="100000">
                                              <p:val>
                                                <p:strVal val="#ppt_x"/>
                                              </p:val>
                                            </p:tav>
                                          </p:tavLst>
                                        </p:anim>
                                        <p:anim calcmode="lin" valueType="num">
                                          <p:cBhvr additive="base">
                                            <p:cTn id="29" dur="500" fill="hold"/>
                                            <p:tgtEl>
                                              <p:spTgt spid="19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195"/>
                                            </p:tgtEl>
                                            <p:attrNameLst>
                                              <p:attrName>style.visibility</p:attrName>
                                            </p:attrNameLst>
                                          </p:cBhvr>
                                          <p:to>
                                            <p:strVal val="visible"/>
                                          </p:to>
                                        </p:set>
                                        <p:anim calcmode="lin" valueType="num">
                                          <p:cBhvr additive="base">
                                            <p:cTn id="33" dur="500" fill="hold"/>
                                            <p:tgtEl>
                                              <p:spTgt spid="195"/>
                                            </p:tgtEl>
                                            <p:attrNameLst>
                                              <p:attrName>ppt_x</p:attrName>
                                            </p:attrNameLst>
                                          </p:cBhvr>
                                          <p:tavLst>
                                            <p:tav tm="0">
                                              <p:val>
                                                <p:strVal val="0-#ppt_w/2"/>
                                              </p:val>
                                            </p:tav>
                                            <p:tav tm="100000">
                                              <p:val>
                                                <p:strVal val="#ppt_x"/>
                                              </p:val>
                                            </p:tav>
                                          </p:tavLst>
                                        </p:anim>
                                        <p:anim calcmode="lin" valueType="num">
                                          <p:cBhvr additive="base">
                                            <p:cTn id="34" dur="500" fill="hold"/>
                                            <p:tgtEl>
                                              <p:spTgt spid="195"/>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2" presetClass="entr" presetSubtype="8" fill="hold" nodeType="afterEffect">
                                      <p:stCondLst>
                                        <p:cond delay="0"/>
                                      </p:stCondLst>
                                      <p:childTnLst>
                                        <p:set>
                                          <p:cBhvr>
                                            <p:cTn id="37" dur="1" fill="hold">
                                              <p:stCondLst>
                                                <p:cond delay="0"/>
                                              </p:stCondLst>
                                            </p:cTn>
                                            <p:tgtEl>
                                              <p:spTgt spid="194"/>
                                            </p:tgtEl>
                                            <p:attrNameLst>
                                              <p:attrName>style.visibility</p:attrName>
                                            </p:attrNameLst>
                                          </p:cBhvr>
                                          <p:to>
                                            <p:strVal val="visible"/>
                                          </p:to>
                                        </p:set>
                                        <p:anim calcmode="lin" valueType="num">
                                          <p:cBhvr additive="base">
                                            <p:cTn id="38" dur="500" fill="hold"/>
                                            <p:tgtEl>
                                              <p:spTgt spid="194"/>
                                            </p:tgtEl>
                                            <p:attrNameLst>
                                              <p:attrName>ppt_x</p:attrName>
                                            </p:attrNameLst>
                                          </p:cBhvr>
                                          <p:tavLst>
                                            <p:tav tm="0">
                                              <p:val>
                                                <p:strVal val="0-#ppt_w/2"/>
                                              </p:val>
                                            </p:tav>
                                            <p:tav tm="100000">
                                              <p:val>
                                                <p:strVal val="#ppt_x"/>
                                              </p:val>
                                            </p:tav>
                                          </p:tavLst>
                                        </p:anim>
                                        <p:anim calcmode="lin" valueType="num">
                                          <p:cBhvr additive="base">
                                            <p:cTn id="39" dur="500" fill="hold"/>
                                            <p:tgtEl>
                                              <p:spTgt spid="194"/>
                                            </p:tgtEl>
                                            <p:attrNameLst>
                                              <p:attrName>ppt_y</p:attrName>
                                            </p:attrNameLst>
                                          </p:cBhvr>
                                          <p:tavLst>
                                            <p:tav tm="0">
                                              <p:val>
                                                <p:strVal val="#ppt_y"/>
                                              </p:val>
                                            </p:tav>
                                            <p:tav tm="100000">
                                              <p:val>
                                                <p:strVal val="#ppt_y"/>
                                              </p:val>
                                            </p:tav>
                                          </p:tavLst>
                                        </p:anim>
                                      </p:childTnLst>
                                    </p:cTn>
                                  </p:par>
                                </p:childTnLst>
                              </p:cTn>
                            </p:par>
                            <p:par>
                              <p:cTn id="40" fill="hold">
                                <p:stCondLst>
                                  <p:cond delay="1500"/>
                                </p:stCondLst>
                                <p:childTnLst>
                                  <p:par>
                                    <p:cTn id="41" presetID="2" presetClass="entr" presetSubtype="8" fill="hold" nodeType="after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500" fill="hold"/>
                                            <p:tgtEl>
                                              <p:spTgt spid="196"/>
                                            </p:tgtEl>
                                            <p:attrNameLst>
                                              <p:attrName>ppt_x</p:attrName>
                                            </p:attrNameLst>
                                          </p:cBhvr>
                                          <p:tavLst>
                                            <p:tav tm="0">
                                              <p:val>
                                                <p:strVal val="0-#ppt_w/2"/>
                                              </p:val>
                                            </p:tav>
                                            <p:tav tm="100000">
                                              <p:val>
                                                <p:strVal val="#ppt_x"/>
                                              </p:val>
                                            </p:tav>
                                          </p:tavLst>
                                        </p:anim>
                                        <p:anim calcmode="lin" valueType="num">
                                          <p:cBhvr additive="base">
                                            <p:cTn id="44" dur="500" fill="hold"/>
                                            <p:tgtEl>
                                              <p:spTgt spid="19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92"/>
                                            </p:tgtEl>
                                            <p:attrNameLst>
                                              <p:attrName>style.visibility</p:attrName>
                                            </p:attrNameLst>
                                          </p:cBhvr>
                                          <p:to>
                                            <p:strVal val="visible"/>
                                          </p:to>
                                        </p:set>
                                        <p:anim calcmode="lin" valueType="num">
                                          <p:cBhvr additive="base">
                                            <p:cTn id="49" dur="500" fill="hold"/>
                                            <p:tgtEl>
                                              <p:spTgt spid="192"/>
                                            </p:tgtEl>
                                            <p:attrNameLst>
                                              <p:attrName>ppt_x</p:attrName>
                                            </p:attrNameLst>
                                          </p:cBhvr>
                                          <p:tavLst>
                                            <p:tav tm="0">
                                              <p:val>
                                                <p:strVal val="#ppt_x"/>
                                              </p:val>
                                            </p:tav>
                                            <p:tav tm="100000">
                                              <p:val>
                                                <p:strVal val="#ppt_x"/>
                                              </p:val>
                                            </p:tav>
                                          </p:tavLst>
                                        </p:anim>
                                        <p:anim calcmode="lin" valueType="num">
                                          <p:cBhvr additive="base">
                                            <p:cTn id="50" dur="500" fill="hold"/>
                                            <p:tgtEl>
                                              <p:spTgt spid="19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90"/>
                                            </p:tgtEl>
                                            <p:attrNameLst>
                                              <p:attrName>style.visibility</p:attrName>
                                            </p:attrNameLst>
                                          </p:cBhvr>
                                          <p:to>
                                            <p:strVal val="visible"/>
                                          </p:to>
                                        </p:set>
                                        <p:anim calcmode="lin" valueType="num">
                                          <p:cBhvr additive="base">
                                            <p:cTn id="55" dur="500" fill="hold"/>
                                            <p:tgtEl>
                                              <p:spTgt spid="190"/>
                                            </p:tgtEl>
                                            <p:attrNameLst>
                                              <p:attrName>ppt_x</p:attrName>
                                            </p:attrNameLst>
                                          </p:cBhvr>
                                          <p:tavLst>
                                            <p:tav tm="0">
                                              <p:val>
                                                <p:strVal val="#ppt_x"/>
                                              </p:val>
                                            </p:tav>
                                            <p:tav tm="100000">
                                              <p:val>
                                                <p:strVal val="#ppt_x"/>
                                              </p:val>
                                            </p:tav>
                                          </p:tavLst>
                                        </p:anim>
                                        <p:anim calcmode="lin" valueType="num">
                                          <p:cBhvr additive="base">
                                            <p:cTn id="56" dur="500" fill="hold"/>
                                            <p:tgtEl>
                                              <p:spTgt spid="190"/>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2" presetClass="entr" presetSubtype="4" fill="hold" nodeType="afterEffect">
                                      <p:stCondLst>
                                        <p:cond delay="0"/>
                                      </p:stCondLst>
                                      <p:childTnLst>
                                        <p:set>
                                          <p:cBhvr>
                                            <p:cTn id="59" dur="1" fill="hold">
                                              <p:stCondLst>
                                                <p:cond delay="0"/>
                                              </p:stCondLst>
                                            </p:cTn>
                                            <p:tgtEl>
                                              <p:spTgt spid="30"/>
                                            </p:tgtEl>
                                            <p:attrNameLst>
                                              <p:attrName>style.visibility</p:attrName>
                                            </p:attrNameLst>
                                          </p:cBhvr>
                                          <p:to>
                                            <p:strVal val="visible"/>
                                          </p:to>
                                        </p:set>
                                        <p:anim calcmode="lin" valueType="num">
                                          <p:cBhvr additive="base">
                                            <p:cTn id="60" dur="500" fill="hold"/>
                                            <p:tgtEl>
                                              <p:spTgt spid="30"/>
                                            </p:tgtEl>
                                            <p:attrNameLst>
                                              <p:attrName>ppt_x</p:attrName>
                                            </p:attrNameLst>
                                          </p:cBhvr>
                                          <p:tavLst>
                                            <p:tav tm="0">
                                              <p:val>
                                                <p:strVal val="#ppt_x"/>
                                              </p:val>
                                            </p:tav>
                                            <p:tav tm="100000">
                                              <p:val>
                                                <p:strVal val="#ppt_x"/>
                                              </p:val>
                                            </p:tav>
                                          </p:tavLst>
                                        </p:anim>
                                        <p:anim calcmode="lin" valueType="num">
                                          <p:cBhvr additive="base">
                                            <p:cTn id="61"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1+#ppt_w/2"/>
                                              </p:val>
                                            </p:tav>
                                            <p:tav tm="100000">
                                              <p:val>
                                                <p:strVal val="#ppt_x"/>
                                              </p:val>
                                            </p:tav>
                                          </p:tavLst>
                                        </p:anim>
                                        <p:anim calcmode="lin" valueType="num">
                                          <p:cBhvr additive="base">
                                            <p:cTn id="67"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257356" y="1892392"/>
            <a:ext cx="8888972" cy="584775"/>
          </a:xfrm>
          <a:prstGeom prst="rect">
            <a:avLst/>
          </a:prstGeom>
          <a:noFill/>
        </p:spPr>
        <p:txBody>
          <a:bodyPr wrap="none" rtlCol="0">
            <a:spAutoFit/>
          </a:bodyPr>
          <a:lstStyle/>
          <a:p>
            <a:pPr algn="ctr"/>
            <a:r>
              <a:rPr lang="en-US" sz="3200" b="1" dirty="0">
                <a:solidFill>
                  <a:srgbClr val="B92508"/>
                </a:solidFill>
                <a:latin typeface="Century Gothic" panose="020B0502020202020204" pitchFamily="34" charset="0"/>
                <a:cs typeface="Arial" panose="020B0604020202020204" pitchFamily="34" charset="0"/>
              </a:rPr>
              <a:t>DEVICES WITH GREATEST GROWTH POTENTIAL</a:t>
            </a:r>
          </a:p>
        </p:txBody>
      </p:sp>
      <p:sp>
        <p:nvSpPr>
          <p:cNvPr id="21" name="TextBox 20"/>
          <p:cNvSpPr txBox="1"/>
          <p:nvPr/>
        </p:nvSpPr>
        <p:spPr>
          <a:xfrm>
            <a:off x="1146122" y="2625084"/>
            <a:ext cx="11072262" cy="1077218"/>
          </a:xfrm>
          <a:prstGeom prst="rect">
            <a:avLst/>
          </a:prstGeom>
          <a:noFill/>
        </p:spPr>
        <p:txBody>
          <a:bodyPr wrap="none" rtlCol="0">
            <a:spAutoFit/>
          </a:bodyPr>
          <a:lstStyle/>
          <a:p>
            <a:r>
              <a:rPr lang="en-US" sz="3200" dirty="0">
                <a:solidFill>
                  <a:srgbClr val="B92508"/>
                </a:solidFill>
                <a:latin typeface="Century Gothic" panose="020B0502020202020204" pitchFamily="34" charset="0"/>
                <a:cs typeface="Arial" panose="020B0604020202020204" pitchFamily="34" charset="0"/>
              </a:rPr>
              <a:t>Tethering erodes auto manufacturer’s connectivity.</a:t>
            </a:r>
          </a:p>
          <a:p>
            <a:r>
              <a:rPr lang="en-US" sz="3200" dirty="0">
                <a:solidFill>
                  <a:srgbClr val="B92508"/>
                </a:solidFill>
                <a:latin typeface="Century Gothic" panose="020B0502020202020204" pitchFamily="34" charset="0"/>
                <a:cs typeface="Arial" panose="020B0604020202020204" pitchFamily="34" charset="0"/>
              </a:rPr>
              <a:t>Smart TV, Wearable Watches, Smart Speakers growing.</a:t>
            </a:r>
          </a:p>
        </p:txBody>
      </p:sp>
    </p:spTree>
    <p:extLst>
      <p:ext uri="{BB962C8B-B14F-4D97-AF65-F5344CB8AC3E}">
        <p14:creationId xmlns:p14="http://schemas.microsoft.com/office/powerpoint/2010/main" val="161622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fade">
                                      <p:cBhvr>
                                        <p:cTn id="11" dur="10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796606" y="863865"/>
            <a:ext cx="2598788"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Media</a:t>
            </a:r>
          </a:p>
        </p:txBody>
      </p:sp>
    </p:spTree>
    <p:extLst>
      <p:ext uri="{BB962C8B-B14F-4D97-AF65-F5344CB8AC3E}">
        <p14:creationId xmlns:p14="http://schemas.microsoft.com/office/powerpoint/2010/main" val="1094703092"/>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grpSp>
        <p:nvGrpSpPr>
          <p:cNvPr id="2" name="Group 1"/>
          <p:cNvGrpSpPr/>
          <p:nvPr/>
        </p:nvGrpSpPr>
        <p:grpSpPr>
          <a:xfrm>
            <a:off x="39045" y="20893"/>
            <a:ext cx="11977413" cy="6693136"/>
            <a:chOff x="39045" y="20893"/>
            <a:chExt cx="11977413" cy="6693136"/>
          </a:xfrm>
        </p:grpSpPr>
        <p:cxnSp>
          <p:nvCxnSpPr>
            <p:cNvPr id="25" name="Straight Connector 24"/>
            <p:cNvCxnSpPr/>
            <p:nvPr/>
          </p:nvCxnSpPr>
          <p:spPr>
            <a:xfrm rot="10800000" flipH="1">
              <a:off x="542221" y="159655"/>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flipH="1">
              <a:off x="542221" y="373742"/>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flipH="1">
              <a:off x="542221" y="58782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flipH="1">
              <a:off x="542221" y="80191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flipH="1">
              <a:off x="542221" y="1016002"/>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flipH="1">
              <a:off x="542221" y="1230088"/>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flipH="1">
              <a:off x="542221" y="144417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flipH="1">
              <a:off x="542221" y="1658262"/>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flipH="1">
              <a:off x="542221" y="187234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flipH="1">
              <a:off x="542221" y="208643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flipH="1">
              <a:off x="542221" y="2300521"/>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flipH="1">
              <a:off x="542221" y="251460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flipH="1">
              <a:off x="542221" y="272869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flipH="1">
              <a:off x="542221" y="2942781"/>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flipH="1">
              <a:off x="542221" y="315686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H="1">
              <a:off x="542221" y="3370955"/>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H="1">
              <a:off x="542221" y="3585041"/>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flipH="1">
              <a:off x="542221" y="379912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flipH="1">
              <a:off x="542221" y="401321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flipH="1">
              <a:off x="542221" y="4227301"/>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flipH="1">
              <a:off x="542221" y="4441388"/>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flipH="1">
              <a:off x="542221" y="465547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flipH="1">
              <a:off x="542221" y="4869561"/>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flipH="1">
              <a:off x="542221" y="5083648"/>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flipH="1">
              <a:off x="542221" y="529773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flipH="1">
              <a:off x="542221" y="5511821"/>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flipH="1">
              <a:off x="542221" y="572813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flipH="1">
              <a:off x="542221" y="5942222"/>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flipH="1">
              <a:off x="542221" y="6156309"/>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flipH="1">
              <a:off x="542221" y="6370395"/>
              <a:ext cx="11474237"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flipH="1">
              <a:off x="542221" y="6584482"/>
              <a:ext cx="11474237"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124004" y="5374982"/>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a:ln>
              <a:noFill/>
            </a:ln>
          </p:spPr>
          <p:txBody>
            <a:bodyPr wrap="none" rtlCol="0">
              <a:spAutoFit/>
            </a:bodyPr>
            <a:lstStyle/>
            <a:p>
              <a:pPr algn="r"/>
              <a:r>
                <a:rPr lang="en-US" sz="1200" dirty="0">
                  <a:latin typeface="Century Gothic" panose="020B0502020202020204" pitchFamily="34" charset="0"/>
                </a:rPr>
                <a:t>100%</a:t>
              </a:r>
            </a:p>
          </p:txBody>
        </p:sp>
        <p:sp>
          <p:nvSpPr>
            <p:cNvPr id="64" name="TextBox 63"/>
            <p:cNvSpPr txBox="1"/>
            <p:nvPr/>
          </p:nvSpPr>
          <p:spPr>
            <a:xfrm>
              <a:off x="124004" y="1102402"/>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90%</a:t>
              </a:r>
            </a:p>
          </p:txBody>
        </p:sp>
        <p:sp>
          <p:nvSpPr>
            <p:cNvPr id="476" name="TextBox 475"/>
            <p:cNvSpPr txBox="1"/>
            <p:nvPr/>
          </p:nvSpPr>
          <p:spPr>
            <a:xfrm>
              <a:off x="124004" y="6437030"/>
              <a:ext cx="473207" cy="276999"/>
            </a:xfrm>
            <a:prstGeom prst="rect">
              <a:avLst/>
            </a:prstGeom>
            <a:noFill/>
            <a:ln>
              <a:noFill/>
            </a:ln>
          </p:spPr>
          <p:txBody>
            <a:bodyPr wrap="none" rtlCol="0">
              <a:spAutoFit/>
            </a:bodyPr>
            <a:lstStyle/>
            <a:p>
              <a:pPr algn="r"/>
              <a:r>
                <a:rPr lang="en-US" sz="1200" dirty="0">
                  <a:latin typeface="Century Gothic" panose="020B0502020202020204" pitchFamily="34" charset="0"/>
                </a:rPr>
                <a:t>40%</a:t>
              </a:r>
            </a:p>
          </p:txBody>
        </p:sp>
      </p:grpSp>
      <p:sp>
        <p:nvSpPr>
          <p:cNvPr id="47" name="TextBox 4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grpSp>
        <p:nvGrpSpPr>
          <p:cNvPr id="48" name="Group 47"/>
          <p:cNvGrpSpPr/>
          <p:nvPr/>
        </p:nvGrpSpPr>
        <p:grpSpPr>
          <a:xfrm>
            <a:off x="545789" y="159656"/>
            <a:ext cx="11715636" cy="6717212"/>
            <a:chOff x="545789" y="159656"/>
            <a:chExt cx="11715636" cy="6717212"/>
          </a:xfrm>
        </p:grpSpPr>
        <p:grpSp>
          <p:nvGrpSpPr>
            <p:cNvPr id="54" name="Group 53"/>
            <p:cNvGrpSpPr/>
            <p:nvPr/>
          </p:nvGrpSpPr>
          <p:grpSpPr>
            <a:xfrm rot="16200000" flipV="1">
              <a:off x="3068712" y="-2363267"/>
              <a:ext cx="6424826" cy="11470672"/>
              <a:chOff x="2062976" y="1131759"/>
              <a:chExt cx="8452624" cy="4572000"/>
            </a:xfrm>
          </p:grpSpPr>
          <p:cxnSp>
            <p:nvCxnSpPr>
              <p:cNvPr id="66" name="Straight Connector 65"/>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2231289" y="6592866"/>
              <a:ext cx="439544" cy="276999"/>
            </a:xfrm>
            <a:prstGeom prst="rect">
              <a:avLst/>
            </a:prstGeom>
            <a:noFill/>
            <a:ln>
              <a:noFill/>
            </a:ln>
          </p:spPr>
          <p:txBody>
            <a:bodyPr wrap="none" rtlCol="0">
              <a:spAutoFit/>
            </a:bodyPr>
            <a:lstStyle/>
            <a:p>
              <a:pPr algn="ctr"/>
              <a:r>
                <a:rPr lang="en-US" sz="1200" dirty="0">
                  <a:latin typeface="Century Gothic" panose="020B0502020202020204" pitchFamily="34" charset="0"/>
                </a:rPr>
                <a:t>500</a:t>
              </a:r>
            </a:p>
          </p:txBody>
        </p:sp>
        <p:sp>
          <p:nvSpPr>
            <p:cNvPr id="62" name="TextBox 61"/>
            <p:cNvSpPr txBox="1"/>
            <p:nvPr/>
          </p:nvSpPr>
          <p:spPr>
            <a:xfrm>
              <a:off x="4076340" y="6581001"/>
              <a:ext cx="567784" cy="276999"/>
            </a:xfrm>
            <a:prstGeom prst="rect">
              <a:avLst/>
            </a:prstGeom>
            <a:noFill/>
            <a:ln>
              <a:noFill/>
            </a:ln>
          </p:spPr>
          <p:txBody>
            <a:bodyPr wrap="none" rtlCol="0">
              <a:spAutoFit/>
            </a:bodyPr>
            <a:lstStyle/>
            <a:p>
              <a:pPr algn="ctr"/>
              <a:r>
                <a:rPr lang="en-US" sz="1200" dirty="0">
                  <a:latin typeface="Century Gothic" panose="020B0502020202020204" pitchFamily="34" charset="0"/>
                </a:rPr>
                <a:t>1,000</a:t>
              </a:r>
            </a:p>
          </p:txBody>
        </p:sp>
        <p:sp>
          <p:nvSpPr>
            <p:cNvPr id="63" name="TextBox 62"/>
            <p:cNvSpPr txBox="1"/>
            <p:nvPr/>
          </p:nvSpPr>
          <p:spPr>
            <a:xfrm>
              <a:off x="7917499" y="6599869"/>
              <a:ext cx="567784" cy="276999"/>
            </a:xfrm>
            <a:prstGeom prst="rect">
              <a:avLst/>
            </a:prstGeom>
            <a:noFill/>
            <a:ln>
              <a:noFill/>
            </a:ln>
          </p:spPr>
          <p:txBody>
            <a:bodyPr wrap="none" rtlCol="0">
              <a:spAutoFit/>
            </a:bodyPr>
            <a:lstStyle/>
            <a:p>
              <a:pPr algn="ctr"/>
              <a:r>
                <a:rPr lang="en-US" sz="1200" dirty="0">
                  <a:latin typeface="Century Gothic" panose="020B0502020202020204" pitchFamily="34" charset="0"/>
                </a:rPr>
                <a:t>2,000</a:t>
              </a:r>
            </a:p>
          </p:txBody>
        </p:sp>
        <p:sp>
          <p:nvSpPr>
            <p:cNvPr id="65" name="TextBox 64"/>
            <p:cNvSpPr txBox="1"/>
            <p:nvPr/>
          </p:nvSpPr>
          <p:spPr>
            <a:xfrm>
              <a:off x="11693641" y="6589239"/>
              <a:ext cx="567784" cy="276999"/>
            </a:xfrm>
            <a:prstGeom prst="rect">
              <a:avLst/>
            </a:prstGeom>
            <a:noFill/>
            <a:ln>
              <a:noFill/>
            </a:ln>
          </p:spPr>
          <p:txBody>
            <a:bodyPr wrap="none" rtlCol="0">
              <a:spAutoFit/>
            </a:bodyPr>
            <a:lstStyle/>
            <a:p>
              <a:pPr algn="ctr"/>
              <a:r>
                <a:rPr lang="en-US" sz="1200" dirty="0">
                  <a:latin typeface="Century Gothic" panose="020B0502020202020204" pitchFamily="34" charset="0"/>
                </a:rPr>
                <a:t>3,000</a:t>
              </a:r>
            </a:p>
          </p:txBody>
        </p:sp>
      </p:grpSp>
      <p:grpSp>
        <p:nvGrpSpPr>
          <p:cNvPr id="3" name="Group 2"/>
          <p:cNvGrpSpPr/>
          <p:nvPr/>
        </p:nvGrpSpPr>
        <p:grpSpPr>
          <a:xfrm>
            <a:off x="4571501" y="1693204"/>
            <a:ext cx="3058847" cy="3099111"/>
            <a:chOff x="4571501" y="1693204"/>
            <a:chExt cx="3058847" cy="3099111"/>
          </a:xfrm>
        </p:grpSpPr>
        <p:sp>
          <p:nvSpPr>
            <p:cNvPr id="101" name="Rectangle 100"/>
            <p:cNvSpPr/>
            <p:nvPr/>
          </p:nvSpPr>
          <p:spPr>
            <a:xfrm>
              <a:off x="4603993" y="1693204"/>
              <a:ext cx="2993862" cy="3099111"/>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Box 106"/>
            <p:cNvSpPr txBox="1"/>
            <p:nvPr/>
          </p:nvSpPr>
          <p:spPr>
            <a:xfrm>
              <a:off x="4571501" y="1836649"/>
              <a:ext cx="3058847" cy="646331"/>
            </a:xfrm>
            <a:prstGeom prst="rect">
              <a:avLst/>
            </a:prstGeom>
            <a:noFill/>
            <a:ln w="3175">
              <a:noFill/>
            </a:ln>
          </p:spPr>
          <p:txBody>
            <a:bodyPr wrap="square" rtlCol="0">
              <a:spAutoFit/>
            </a:bodyPr>
            <a:lstStyle/>
            <a:p>
              <a:pPr algn="ctr"/>
              <a:r>
                <a:rPr lang="en-US" dirty="0">
                  <a:latin typeface="Century Gothic" panose="020B0502020202020204" pitchFamily="34" charset="0"/>
                </a:rPr>
                <a:t>CRTC (</a:t>
              </a:r>
              <a:r>
                <a:rPr lang="en-US" dirty="0" err="1">
                  <a:latin typeface="Century Gothic" panose="020B0502020202020204" pitchFamily="34" charset="0"/>
                </a:rPr>
                <a:t>Numeris</a:t>
              </a:r>
              <a:r>
                <a:rPr lang="en-US" dirty="0">
                  <a:latin typeface="Century Gothic" panose="020B0502020202020204" pitchFamily="34" charset="0"/>
                </a:rPr>
                <a:t>)</a:t>
              </a:r>
            </a:p>
            <a:p>
              <a:pPr algn="ctr"/>
              <a:r>
                <a:rPr lang="en-US" b="1" dirty="0">
                  <a:solidFill>
                    <a:srgbClr val="C00000"/>
                  </a:solidFill>
                  <a:latin typeface="Century Gothic" panose="020B0502020202020204" pitchFamily="34" charset="0"/>
                </a:rPr>
                <a:t>TV</a:t>
              </a:r>
              <a:r>
                <a:rPr lang="en-US" dirty="0">
                  <a:latin typeface="Century Gothic" panose="020B0502020202020204" pitchFamily="34" charset="0"/>
                </a:rPr>
                <a:t>/</a:t>
              </a:r>
              <a:r>
                <a:rPr lang="en-US" b="1" dirty="0">
                  <a:solidFill>
                    <a:srgbClr val="197EC6"/>
                  </a:solidFill>
                  <a:latin typeface="Century Gothic" panose="020B0502020202020204" pitchFamily="34" charset="0"/>
                </a:rPr>
                <a:t>Radio</a:t>
              </a:r>
            </a:p>
          </p:txBody>
        </p:sp>
        <p:sp>
          <p:nvSpPr>
            <p:cNvPr id="114" name="TextBox 113"/>
            <p:cNvSpPr txBox="1"/>
            <p:nvPr/>
          </p:nvSpPr>
          <p:spPr>
            <a:xfrm>
              <a:off x="4571501" y="2569109"/>
              <a:ext cx="3058847" cy="646331"/>
            </a:xfrm>
            <a:prstGeom prst="rect">
              <a:avLst/>
            </a:prstGeom>
            <a:noFill/>
            <a:ln w="3175">
              <a:noFill/>
            </a:ln>
          </p:spPr>
          <p:txBody>
            <a:bodyPr wrap="square" rtlCol="0">
              <a:spAutoFit/>
            </a:bodyPr>
            <a:lstStyle/>
            <a:p>
              <a:pPr algn="ctr"/>
              <a:r>
                <a:rPr lang="en-US" dirty="0">
                  <a:latin typeface="Century Gothic" panose="020B0502020202020204" pitchFamily="34" charset="0"/>
                </a:rPr>
                <a:t>VIVIDATA</a:t>
              </a:r>
            </a:p>
            <a:p>
              <a:pPr algn="ctr"/>
              <a:r>
                <a:rPr lang="en-US" b="1" dirty="0">
                  <a:solidFill>
                    <a:srgbClr val="7030A0"/>
                  </a:solidFill>
                  <a:latin typeface="Century Gothic" panose="020B0502020202020204" pitchFamily="34" charset="0"/>
                </a:rPr>
                <a:t>NEWSPAPER</a:t>
              </a:r>
              <a:r>
                <a:rPr lang="en-US" dirty="0">
                  <a:latin typeface="Century Gothic" panose="020B0502020202020204" pitchFamily="34" charset="0"/>
                </a:rPr>
                <a:t>/</a:t>
              </a:r>
              <a:r>
                <a:rPr lang="en-US" b="1" dirty="0">
                  <a:solidFill>
                    <a:srgbClr val="7F6000"/>
                  </a:solidFill>
                  <a:latin typeface="Century Gothic" panose="020B0502020202020204" pitchFamily="34" charset="0"/>
                </a:rPr>
                <a:t>MAGAZINE</a:t>
              </a:r>
            </a:p>
          </p:txBody>
        </p:sp>
        <p:sp>
          <p:nvSpPr>
            <p:cNvPr id="116" name="TextBox 115"/>
            <p:cNvSpPr txBox="1"/>
            <p:nvPr/>
          </p:nvSpPr>
          <p:spPr>
            <a:xfrm>
              <a:off x="4571501" y="3283072"/>
              <a:ext cx="3058847" cy="646331"/>
            </a:xfrm>
            <a:prstGeom prst="rect">
              <a:avLst/>
            </a:prstGeom>
            <a:noFill/>
            <a:ln w="3175">
              <a:noFill/>
            </a:ln>
          </p:spPr>
          <p:txBody>
            <a:bodyPr wrap="square" rtlCol="0">
              <a:spAutoFit/>
            </a:bodyPr>
            <a:lstStyle/>
            <a:p>
              <a:pPr algn="ctr"/>
              <a:r>
                <a:rPr lang="en-US" dirty="0">
                  <a:latin typeface="Century Gothic" panose="020B0502020202020204" pitchFamily="34" charset="0"/>
                </a:rPr>
                <a:t>comScore</a:t>
              </a:r>
            </a:p>
            <a:p>
              <a:pPr algn="ctr"/>
              <a:r>
                <a:rPr lang="en-US" b="1" dirty="0">
                  <a:solidFill>
                    <a:srgbClr val="548235"/>
                  </a:solidFill>
                  <a:latin typeface="Century Gothic" panose="020B0502020202020204" pitchFamily="34" charset="0"/>
                </a:rPr>
                <a:t>INTERNET</a:t>
              </a:r>
            </a:p>
          </p:txBody>
        </p:sp>
        <p:sp>
          <p:nvSpPr>
            <p:cNvPr id="103" name="TextBox 102"/>
            <p:cNvSpPr txBox="1"/>
            <p:nvPr/>
          </p:nvSpPr>
          <p:spPr>
            <a:xfrm>
              <a:off x="4571501" y="4018579"/>
              <a:ext cx="3058847" cy="646331"/>
            </a:xfrm>
            <a:prstGeom prst="rect">
              <a:avLst/>
            </a:prstGeom>
            <a:noFill/>
            <a:ln w="3175">
              <a:noFill/>
            </a:ln>
          </p:spPr>
          <p:txBody>
            <a:bodyPr wrap="square" rtlCol="0">
              <a:spAutoFit/>
            </a:bodyPr>
            <a:lstStyle/>
            <a:p>
              <a:pPr algn="ctr"/>
              <a:r>
                <a:rPr lang="en-US" dirty="0">
                  <a:latin typeface="Century Gothic" panose="020B0502020202020204" pitchFamily="34" charset="0"/>
                </a:rPr>
                <a:t>Navigator</a:t>
              </a:r>
            </a:p>
            <a:p>
              <a:pPr algn="ctr"/>
              <a:r>
                <a:rPr lang="en-US" b="1" dirty="0">
                  <a:solidFill>
                    <a:srgbClr val="548235"/>
                  </a:solidFill>
                  <a:latin typeface="Century Gothic" panose="020B0502020202020204" pitchFamily="34" charset="0"/>
                </a:rPr>
                <a:t>OUT of HOME</a:t>
              </a:r>
            </a:p>
          </p:txBody>
        </p:sp>
      </p:grpSp>
    </p:spTree>
    <p:extLst>
      <p:ext uri="{BB962C8B-B14F-4D97-AF65-F5344CB8AC3E}">
        <p14:creationId xmlns:p14="http://schemas.microsoft.com/office/powerpoint/2010/main" val="1245163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2000">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14:bounceEnd="42000">
                                          <p:cBhvr additive="base">
                                            <p:cTn id="7" dur="1000" fill="hold"/>
                                            <p:tgtEl>
                                              <p:spTgt spid="61"/>
                                            </p:tgtEl>
                                            <p:attrNameLst>
                                              <p:attrName>ppt_x</p:attrName>
                                            </p:attrNameLst>
                                          </p:cBhvr>
                                          <p:tavLst>
                                            <p:tav tm="0">
                                              <p:val>
                                                <p:strVal val="#ppt_x"/>
                                              </p:val>
                                            </p:tav>
                                            <p:tav tm="100000">
                                              <p:val>
                                                <p:strVal val="#ppt_x"/>
                                              </p:val>
                                            </p:tav>
                                          </p:tavLst>
                                        </p:anim>
                                        <p:anim calcmode="lin" valueType="num" p14:bounceEnd="42000">
                                          <p:cBhvr additive="base">
                                            <p:cTn id="8" dur="1000" fill="hold"/>
                                            <p:tgtEl>
                                              <p:spTgt spid="6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par>
                              <p:cTn id="13" fill="hold">
                                <p:stCondLst>
                                  <p:cond delay="2000"/>
                                </p:stCondLst>
                                <p:childTnLst>
                                  <p:par>
                                    <p:cTn id="14" presetID="2" presetClass="entr" presetSubtype="8" fill="hold" grpId="0" nodeType="afterEffect" p14:presetBounceEnd="56000">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14:bounceEnd="56000">
                                          <p:cBhvr additive="base">
                                            <p:cTn id="16" dur="1000" fill="hold"/>
                                            <p:tgtEl>
                                              <p:spTgt spid="47"/>
                                            </p:tgtEl>
                                            <p:attrNameLst>
                                              <p:attrName>ppt_x</p:attrName>
                                            </p:attrNameLst>
                                          </p:cBhvr>
                                          <p:tavLst>
                                            <p:tav tm="0">
                                              <p:val>
                                                <p:strVal val="0-#ppt_w/2"/>
                                              </p:val>
                                            </p:tav>
                                            <p:tav tm="100000">
                                              <p:val>
                                                <p:strVal val="#ppt_x"/>
                                              </p:val>
                                            </p:tav>
                                          </p:tavLst>
                                        </p:anim>
                                        <p:anim calcmode="lin" valueType="num" p14:bounceEnd="56000">
                                          <p:cBhvr additive="base">
                                            <p:cTn id="17" dur="1000" fill="hold"/>
                                            <p:tgtEl>
                                              <p:spTgt spid="47"/>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000" fill="hold"/>
                                            <p:tgtEl>
                                              <p:spTgt spid="61"/>
                                            </p:tgtEl>
                                            <p:attrNameLst>
                                              <p:attrName>ppt_x</p:attrName>
                                            </p:attrNameLst>
                                          </p:cBhvr>
                                          <p:tavLst>
                                            <p:tav tm="0">
                                              <p:val>
                                                <p:strVal val="#ppt_x"/>
                                              </p:val>
                                            </p:tav>
                                            <p:tav tm="100000">
                                              <p:val>
                                                <p:strVal val="#ppt_x"/>
                                              </p:val>
                                            </p:tav>
                                          </p:tavLst>
                                        </p:anim>
                                        <p:anim calcmode="lin" valueType="num">
                                          <p:cBhvr additive="base">
                                            <p:cTn id="8" dur="1000" fill="hold"/>
                                            <p:tgtEl>
                                              <p:spTgt spid="6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1000"/>
                                            <p:tgtEl>
                                              <p:spTgt spid="2"/>
                                            </p:tgtEl>
                                          </p:cBhvr>
                                        </p:animEffect>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47"/>
                                            </p:tgtEl>
                                            <p:attrNameLst>
                                              <p:attrName>style.visibility</p:attrName>
                                            </p:attrNameLst>
                                          </p:cBhvr>
                                          <p:to>
                                            <p:strVal val="visible"/>
                                          </p:to>
                                        </p:set>
                                        <p:anim calcmode="lin" valueType="num">
                                          <p:cBhvr additive="base">
                                            <p:cTn id="16" dur="1000" fill="hold"/>
                                            <p:tgtEl>
                                              <p:spTgt spid="47"/>
                                            </p:tgtEl>
                                            <p:attrNameLst>
                                              <p:attrName>ppt_x</p:attrName>
                                            </p:attrNameLst>
                                          </p:cBhvr>
                                          <p:tavLst>
                                            <p:tav tm="0">
                                              <p:val>
                                                <p:strVal val="0-#ppt_w/2"/>
                                              </p:val>
                                            </p:tav>
                                            <p:tav tm="100000">
                                              <p:val>
                                                <p:strVal val="#ppt_x"/>
                                              </p:val>
                                            </p:tav>
                                          </p:tavLst>
                                        </p:anim>
                                        <p:anim calcmode="lin" valueType="num">
                                          <p:cBhvr additive="base">
                                            <p:cTn id="17" dur="1000" fill="hold"/>
                                            <p:tgtEl>
                                              <p:spTgt spid="47"/>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2" presetClass="entr" presetSubtype="8"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ipe(left)">
                                          <p:cBhvr>
                                            <p:cTn id="21" dur="1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47"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102" name="Picture 101"/>
          <p:cNvPicPr>
            <a:picLocks noChangeAspect="1"/>
          </p:cNvPicPr>
          <p:nvPr/>
        </p:nvPicPr>
        <p:blipFill>
          <a:blip r:embed="rId3"/>
          <a:stretch>
            <a:fillRect/>
          </a:stretch>
        </p:blipFill>
        <p:spPr>
          <a:xfrm>
            <a:off x="423006" y="7065558"/>
            <a:ext cx="238430" cy="238430"/>
          </a:xfrm>
          <a:prstGeom prst="rect">
            <a:avLst/>
          </a:prstGeom>
        </p:spPr>
      </p:pic>
      <p:pic>
        <p:nvPicPr>
          <p:cNvPr id="2" name="Picture 1"/>
          <p:cNvPicPr>
            <a:picLocks noChangeAspect="1"/>
          </p:cNvPicPr>
          <p:nvPr/>
        </p:nvPicPr>
        <p:blipFill>
          <a:blip r:embed="rId4"/>
          <a:stretch>
            <a:fillRect/>
          </a:stretch>
        </p:blipFill>
        <p:spPr>
          <a:xfrm>
            <a:off x="386145" y="6999734"/>
            <a:ext cx="312152" cy="370078"/>
          </a:xfrm>
          <a:prstGeom prst="rect">
            <a:avLst/>
          </a:prstGeom>
        </p:spPr>
      </p:pic>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grpSp>
        <p:nvGrpSpPr>
          <p:cNvPr id="89" name="Group 88">
            <a:extLst>
              <a:ext uri="{FF2B5EF4-FFF2-40B4-BE49-F238E27FC236}">
                <a16:creationId xmlns:a16="http://schemas.microsoft.com/office/drawing/2014/main" id="{8421D4B9-87E3-40C4-AAE4-871EE77CCD33}"/>
              </a:ext>
            </a:extLst>
          </p:cNvPr>
          <p:cNvGrpSpPr/>
          <p:nvPr/>
        </p:nvGrpSpPr>
        <p:grpSpPr>
          <a:xfrm>
            <a:off x="5251592" y="3814515"/>
            <a:ext cx="6137549" cy="2068277"/>
            <a:chOff x="5251592" y="3814515"/>
            <a:chExt cx="6137549" cy="2068277"/>
          </a:xfrm>
        </p:grpSpPr>
        <p:sp>
          <p:nvSpPr>
            <p:cNvPr id="90" name="Rectangle 89">
              <a:extLst>
                <a:ext uri="{FF2B5EF4-FFF2-40B4-BE49-F238E27FC236}">
                  <a16:creationId xmlns:a16="http://schemas.microsoft.com/office/drawing/2014/main" id="{DEC1C436-F15B-4BB5-8E7F-5357DC2C5E58}"/>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99AC0B52-B168-48B8-984F-0EAA11E962EE}"/>
                </a:ext>
              </a:extLst>
            </p:cNvPr>
            <p:cNvSpPr txBox="1"/>
            <p:nvPr/>
          </p:nvSpPr>
          <p:spPr>
            <a:xfrm>
              <a:off x="5907240" y="3879166"/>
              <a:ext cx="4442408"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French Adults Weekly Reach/Minutes</a:t>
              </a:r>
            </a:p>
          </p:txBody>
        </p:sp>
        <p:cxnSp>
          <p:nvCxnSpPr>
            <p:cNvPr id="98" name="Straight Connector 97">
              <a:extLst>
                <a:ext uri="{FF2B5EF4-FFF2-40B4-BE49-F238E27FC236}">
                  <a16:creationId xmlns:a16="http://schemas.microsoft.com/office/drawing/2014/main" id="{62507459-D09C-45C9-A2C5-7C9031D5FF1E}"/>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6956309" y="4546392"/>
            <a:ext cx="542078" cy="314253"/>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97%</a:t>
            </a:r>
          </a:p>
        </p:txBody>
      </p:sp>
      <p:grpSp>
        <p:nvGrpSpPr>
          <p:cNvPr id="112" name="Group 111"/>
          <p:cNvGrpSpPr/>
          <p:nvPr/>
        </p:nvGrpSpPr>
        <p:grpSpPr>
          <a:xfrm>
            <a:off x="6596808" y="4517543"/>
            <a:ext cx="223574" cy="308674"/>
            <a:chOff x="7998888" y="4517543"/>
            <a:chExt cx="223574" cy="308674"/>
          </a:xfrm>
        </p:grpSpPr>
        <p:pic>
          <p:nvPicPr>
            <p:cNvPr id="115" name="Picture 114"/>
            <p:cNvPicPr>
              <a:picLocks noChangeAspect="1"/>
            </p:cNvPicPr>
            <p:nvPr/>
          </p:nvPicPr>
          <p:blipFill>
            <a:blip r:embed="rId3"/>
            <a:stretch>
              <a:fillRect/>
            </a:stretch>
          </p:blipFill>
          <p:spPr>
            <a:xfrm>
              <a:off x="7998888" y="4586713"/>
              <a:ext cx="223574" cy="223574"/>
            </a:xfrm>
            <a:prstGeom prst="rect">
              <a:avLst/>
            </a:prstGeom>
          </p:spPr>
        </p:pic>
        <p:sp>
          <p:nvSpPr>
            <p:cNvPr id="116" name="TextBox 115"/>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sp>
        <p:nvSpPr>
          <p:cNvPr id="114" name="TextBox 113"/>
          <p:cNvSpPr txBox="1"/>
          <p:nvPr/>
        </p:nvSpPr>
        <p:spPr>
          <a:xfrm>
            <a:off x="5252475"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sp>
        <p:nvSpPr>
          <p:cNvPr id="111" name="TextBox 110">
            <a:extLst>
              <a:ext uri="{FF2B5EF4-FFF2-40B4-BE49-F238E27FC236}">
                <a16:creationId xmlns:a16="http://schemas.microsoft.com/office/drawing/2014/main" id="{58D85ABD-6DBC-4E3C-B8B1-81EAC0ECDF6B}"/>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sp>
        <p:nvSpPr>
          <p:cNvPr id="99" name="Rectangle: Rounded Corners 98">
            <a:extLst>
              <a:ext uri="{FF2B5EF4-FFF2-40B4-BE49-F238E27FC236}">
                <a16:creationId xmlns:a16="http://schemas.microsoft.com/office/drawing/2014/main" id="{9E65BBDD-C7B3-4672-8698-4040607F088C}"/>
              </a:ext>
            </a:extLst>
          </p:cNvPr>
          <p:cNvSpPr/>
          <p:nvPr/>
        </p:nvSpPr>
        <p:spPr>
          <a:xfrm>
            <a:off x="8831500" y="4508188"/>
            <a:ext cx="1260547" cy="913675"/>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C00000"/>
                </a:solidFill>
              </a:rPr>
              <a:t>L+7</a:t>
            </a:r>
            <a:endParaRPr lang="en-CA" sz="4400" dirty="0">
              <a:solidFill>
                <a:srgbClr val="C00000"/>
              </a:solidFill>
            </a:endParaRPr>
          </a:p>
        </p:txBody>
      </p:sp>
    </p:spTree>
    <p:extLst>
      <p:ext uri="{BB962C8B-B14F-4D97-AF65-F5344CB8AC3E}">
        <p14:creationId xmlns:p14="http://schemas.microsoft.com/office/powerpoint/2010/main" val="3371367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99"/>
                                            </p:tgtEl>
                                            <p:attrNameLst>
                                              <p:attrName>ppt_w</p:attrName>
                                            </p:attrNameLst>
                                          </p:cBhvr>
                                          <p:tavLst>
                                            <p:tav tm="0">
                                              <p:val>
                                                <p:strVal val="ppt_w"/>
                                              </p:val>
                                            </p:tav>
                                            <p:tav tm="100000">
                                              <p:val>
                                                <p:fltVal val="0"/>
                                              </p:val>
                                            </p:tav>
                                          </p:tavLst>
                                        </p:anim>
                                        <p:anim calcmode="lin" valueType="num">
                                          <p:cBhvr>
                                            <p:cTn id="14" dur="500"/>
                                            <p:tgtEl>
                                              <p:spTgt spid="99"/>
                                            </p:tgtEl>
                                            <p:attrNameLst>
                                              <p:attrName>ppt_h</p:attrName>
                                            </p:attrNameLst>
                                          </p:cBhvr>
                                          <p:tavLst>
                                            <p:tav tm="0">
                                              <p:val>
                                                <p:strVal val="ppt_h"/>
                                              </p:val>
                                            </p:tav>
                                            <p:tav tm="100000">
                                              <p:val>
                                                <p:fltVal val="0"/>
                                              </p:val>
                                            </p:tav>
                                          </p:tavLst>
                                        </p:anim>
                                        <p:animEffect transition="out" filter="fade">
                                          <p:cBhvr>
                                            <p:cTn id="15" dur="500"/>
                                            <p:tgtEl>
                                              <p:spTgt spid="99"/>
                                            </p:tgtEl>
                                          </p:cBhvr>
                                        </p:animEffect>
                                        <p:set>
                                          <p:cBhvr>
                                            <p:cTn id="16" dur="1" fill="hold">
                                              <p:stCondLst>
                                                <p:cond delay="499"/>
                                              </p:stCondLst>
                                            </p:cTn>
                                            <p:tgtEl>
                                              <p:spTgt spid="99"/>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14:presetBounceEnd="52000">
                                      <p:stCondLst>
                                        <p:cond delay="0"/>
                                      </p:stCondLst>
                                      <p:childTnLst>
                                        <p:set>
                                          <p:cBhvr>
                                            <p:cTn id="24" dur="1" fill="hold">
                                              <p:stCondLst>
                                                <p:cond delay="0"/>
                                              </p:stCondLst>
                                            </p:cTn>
                                            <p:tgtEl>
                                              <p:spTgt spid="110"/>
                                            </p:tgtEl>
                                            <p:attrNameLst>
                                              <p:attrName>style.visibility</p:attrName>
                                            </p:attrNameLst>
                                          </p:cBhvr>
                                          <p:to>
                                            <p:strVal val="visible"/>
                                          </p:to>
                                        </p:set>
                                        <p:anim calcmode="lin" valueType="num" p14:bounceEnd="52000">
                                          <p:cBhvr additive="base">
                                            <p:cTn id="25" dur="1000" fill="hold"/>
                                            <p:tgtEl>
                                              <p:spTgt spid="110"/>
                                            </p:tgtEl>
                                            <p:attrNameLst>
                                              <p:attrName>ppt_x</p:attrName>
                                            </p:attrNameLst>
                                          </p:cBhvr>
                                          <p:tavLst>
                                            <p:tav tm="0">
                                              <p:val>
                                                <p:strVal val="#ppt_x"/>
                                              </p:val>
                                            </p:tav>
                                            <p:tav tm="100000">
                                              <p:val>
                                                <p:strVal val="#ppt_x"/>
                                              </p:val>
                                            </p:tav>
                                          </p:tavLst>
                                        </p:anim>
                                        <p:anim calcmode="lin" valueType="num" p14:bounceEnd="52000">
                                          <p:cBhvr additive="base">
                                            <p:cTn id="26" dur="1000" fill="hold"/>
                                            <p:tgtEl>
                                              <p:spTgt spid="1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64" presetClass="path" presetSubtype="0" accel="50000" fill="hold" nodeType="afterEffect" p14:presetBounceEnd="48000">
                                      <p:stCondLst>
                                        <p:cond delay="500"/>
                                      </p:stCondLst>
                                      <p:childTnLst>
                                        <p:animMotion origin="layout" path="M -1.04167E-6 -3.7037E-6 L -1.04167E-6 -0.97639 " pathEditMode="relative" rAng="0" ptsTypes="AA" p14:bounceEnd="48000">
                                          <p:cBhvr>
                                            <p:cTn id="29" dur="2000" fill="hold"/>
                                            <p:tgtEl>
                                              <p:spTgt spid="2"/>
                                            </p:tgtEl>
                                            <p:attrNameLst>
                                              <p:attrName>ppt_x</p:attrName>
                                              <p:attrName>ppt_y</p:attrName>
                                            </p:attrNameLst>
                                          </p:cBhvr>
                                          <p:rCtr x="0" y="-48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99" grpId="0" animBg="1"/>
          <p:bldP spid="99"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childTnLst>
                                        <p:anim calcmode="lin" valueType="num">
                                          <p:cBhvr>
                                            <p:cTn id="13" dur="500"/>
                                            <p:tgtEl>
                                              <p:spTgt spid="99"/>
                                            </p:tgtEl>
                                            <p:attrNameLst>
                                              <p:attrName>ppt_w</p:attrName>
                                            </p:attrNameLst>
                                          </p:cBhvr>
                                          <p:tavLst>
                                            <p:tav tm="0">
                                              <p:val>
                                                <p:strVal val="ppt_w"/>
                                              </p:val>
                                            </p:tav>
                                            <p:tav tm="100000">
                                              <p:val>
                                                <p:fltVal val="0"/>
                                              </p:val>
                                            </p:tav>
                                          </p:tavLst>
                                        </p:anim>
                                        <p:anim calcmode="lin" valueType="num">
                                          <p:cBhvr>
                                            <p:cTn id="14" dur="500"/>
                                            <p:tgtEl>
                                              <p:spTgt spid="99"/>
                                            </p:tgtEl>
                                            <p:attrNameLst>
                                              <p:attrName>ppt_h</p:attrName>
                                            </p:attrNameLst>
                                          </p:cBhvr>
                                          <p:tavLst>
                                            <p:tav tm="0">
                                              <p:val>
                                                <p:strVal val="ppt_h"/>
                                              </p:val>
                                            </p:tav>
                                            <p:tav tm="100000">
                                              <p:val>
                                                <p:fltVal val="0"/>
                                              </p:val>
                                            </p:tav>
                                          </p:tavLst>
                                        </p:anim>
                                        <p:animEffect transition="out" filter="fade">
                                          <p:cBhvr>
                                            <p:cTn id="15" dur="500"/>
                                            <p:tgtEl>
                                              <p:spTgt spid="99"/>
                                            </p:tgtEl>
                                          </p:cBhvr>
                                        </p:animEffect>
                                        <p:set>
                                          <p:cBhvr>
                                            <p:cTn id="16" dur="1" fill="hold">
                                              <p:stCondLst>
                                                <p:cond delay="499"/>
                                              </p:stCondLst>
                                            </p:cTn>
                                            <p:tgtEl>
                                              <p:spTgt spid="99"/>
                                            </p:tgtEl>
                                            <p:attrNameLst>
                                              <p:attrName>style.visibility</p:attrName>
                                            </p:attrNameLst>
                                          </p:cBhvr>
                                          <p:to>
                                            <p:strVal val="hidden"/>
                                          </p:to>
                                        </p:se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ppt_x"/>
                                              </p:val>
                                            </p:tav>
                                            <p:tav tm="100000">
                                              <p:val>
                                                <p:strVal val="#ppt_x"/>
                                              </p:val>
                                            </p:tav>
                                          </p:tavLst>
                                        </p:anim>
                                        <p:anim calcmode="lin" valueType="num">
                                          <p:cBhvr additive="base">
                                            <p:cTn id="21" dur="1000" fill="hold"/>
                                            <p:tgtEl>
                                              <p:spTgt spid="2"/>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110"/>
                                            </p:tgtEl>
                                            <p:attrNameLst>
                                              <p:attrName>style.visibility</p:attrName>
                                            </p:attrNameLst>
                                          </p:cBhvr>
                                          <p:to>
                                            <p:strVal val="visible"/>
                                          </p:to>
                                        </p:set>
                                        <p:anim calcmode="lin" valueType="num">
                                          <p:cBhvr additive="base">
                                            <p:cTn id="25" dur="1000" fill="hold"/>
                                            <p:tgtEl>
                                              <p:spTgt spid="110"/>
                                            </p:tgtEl>
                                            <p:attrNameLst>
                                              <p:attrName>ppt_x</p:attrName>
                                            </p:attrNameLst>
                                          </p:cBhvr>
                                          <p:tavLst>
                                            <p:tav tm="0">
                                              <p:val>
                                                <p:strVal val="#ppt_x"/>
                                              </p:val>
                                            </p:tav>
                                            <p:tav tm="100000">
                                              <p:val>
                                                <p:strVal val="#ppt_x"/>
                                              </p:val>
                                            </p:tav>
                                          </p:tavLst>
                                        </p:anim>
                                        <p:anim calcmode="lin" valueType="num">
                                          <p:cBhvr additive="base">
                                            <p:cTn id="26" dur="1000" fill="hold"/>
                                            <p:tgtEl>
                                              <p:spTgt spid="11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64" presetClass="path" presetSubtype="0" accel="50000" fill="hold" nodeType="afterEffect">
                                      <p:stCondLst>
                                        <p:cond delay="500"/>
                                      </p:stCondLst>
                                      <p:childTnLst>
                                        <p:animMotion origin="layout" path="M -1.04167E-6 -3.7037E-6 L -1.04167E-6 -0.97639 " pathEditMode="relative" rAng="0" ptsTypes="AA">
                                          <p:cBhvr>
                                            <p:cTn id="29" dur="2000" fill="hold"/>
                                            <p:tgtEl>
                                              <p:spTgt spid="2"/>
                                            </p:tgtEl>
                                            <p:attrNameLst>
                                              <p:attrName>ppt_x</p:attrName>
                                              <p:attrName>ppt_y</p:attrName>
                                            </p:attrNameLst>
                                          </p:cBhvr>
                                          <p:rCtr x="0" y="-488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99" grpId="0" animBg="1"/>
          <p:bldP spid="99" grpId="1"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87" name="Picture 86"/>
          <p:cNvPicPr>
            <a:picLocks noChangeAspect="1"/>
          </p:cNvPicPr>
          <p:nvPr/>
        </p:nvPicPr>
        <p:blipFill>
          <a:blip r:embed="rId3"/>
          <a:stretch>
            <a:fillRect/>
          </a:stretch>
        </p:blipFill>
        <p:spPr>
          <a:xfrm>
            <a:off x="386145" y="298912"/>
            <a:ext cx="312152" cy="370078"/>
          </a:xfrm>
          <a:prstGeom prst="rect">
            <a:avLst/>
          </a:prstGeom>
        </p:spPr>
      </p:pic>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grpSp>
        <p:nvGrpSpPr>
          <p:cNvPr id="2" name="Group 1">
            <a:extLst>
              <a:ext uri="{FF2B5EF4-FFF2-40B4-BE49-F238E27FC236}">
                <a16:creationId xmlns:a16="http://schemas.microsoft.com/office/drawing/2014/main" id="{A27BE2E0-1702-449F-997D-FBD29B486981}"/>
              </a:ext>
            </a:extLst>
          </p:cNvPr>
          <p:cNvGrpSpPr/>
          <p:nvPr/>
        </p:nvGrpSpPr>
        <p:grpSpPr>
          <a:xfrm>
            <a:off x="5251592" y="3814515"/>
            <a:ext cx="6137549" cy="2068277"/>
            <a:chOff x="5251592" y="3814515"/>
            <a:chExt cx="6137549" cy="2068277"/>
          </a:xfrm>
        </p:grpSpPr>
        <p:sp>
          <p:nvSpPr>
            <p:cNvPr id="90" name="Rectangle 89">
              <a:extLst>
                <a:ext uri="{FF2B5EF4-FFF2-40B4-BE49-F238E27FC236}">
                  <a16:creationId xmlns:a16="http://schemas.microsoft.com/office/drawing/2014/main" id="{88F9F4BE-CAA9-42F2-A784-06AF61C595FD}"/>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extBox 125"/>
            <p:cNvSpPr txBox="1"/>
            <p:nvPr/>
          </p:nvSpPr>
          <p:spPr>
            <a:xfrm>
              <a:off x="5907240" y="3879166"/>
              <a:ext cx="4442408"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French Adults Weekly Reach/Minutes</a:t>
              </a:r>
            </a:p>
          </p:txBody>
        </p:sp>
        <p:cxnSp>
          <p:nvCxnSpPr>
            <p:cNvPr id="106" name="Straight Connector 105">
              <a:extLst>
                <a:ext uri="{FF2B5EF4-FFF2-40B4-BE49-F238E27FC236}">
                  <a16:creationId xmlns:a16="http://schemas.microsoft.com/office/drawing/2014/main" id="{F6D55704-DE81-4AF5-ACEF-E5471159BBD3}"/>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6596808" y="4517543"/>
            <a:ext cx="223574" cy="308674"/>
            <a:chOff x="7998888" y="4517543"/>
            <a:chExt cx="223574" cy="308674"/>
          </a:xfrm>
        </p:grpSpPr>
        <p:pic>
          <p:nvPicPr>
            <p:cNvPr id="100" name="Picture 99"/>
            <p:cNvPicPr>
              <a:picLocks noChangeAspect="1"/>
            </p:cNvPicPr>
            <p:nvPr/>
          </p:nvPicPr>
          <p:blipFill>
            <a:blip r:embed="rId4"/>
            <a:stretch>
              <a:fillRect/>
            </a:stretch>
          </p:blipFill>
          <p:spPr>
            <a:xfrm>
              <a:off x="7998888" y="4586713"/>
              <a:ext cx="223574" cy="223574"/>
            </a:xfrm>
            <a:prstGeom prst="rect">
              <a:avLst/>
            </a:prstGeom>
          </p:spPr>
        </p:pic>
        <p:sp>
          <p:nvSpPr>
            <p:cNvPr id="101" name="TextBox 100"/>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sp>
        <p:nvSpPr>
          <p:cNvPr id="99" name="TextBox 98"/>
          <p:cNvSpPr txBox="1"/>
          <p:nvPr/>
        </p:nvSpPr>
        <p:spPr>
          <a:xfrm>
            <a:off x="5252475"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sp>
        <p:nvSpPr>
          <p:cNvPr id="102" name="TextBox 101"/>
          <p:cNvSpPr txBox="1"/>
          <p:nvPr/>
        </p:nvSpPr>
        <p:spPr>
          <a:xfrm>
            <a:off x="6956309" y="4546392"/>
            <a:ext cx="542078" cy="314894"/>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a:t>
            </a:r>
          </a:p>
        </p:txBody>
      </p:sp>
      <p:sp>
        <p:nvSpPr>
          <p:cNvPr id="104" name="TextBox 103"/>
          <p:cNvSpPr txBox="1"/>
          <p:nvPr/>
        </p:nvSpPr>
        <p:spPr>
          <a:xfrm>
            <a:off x="7375740" y="4545666"/>
            <a:ext cx="680849" cy="314253"/>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1,659</a:t>
            </a:r>
          </a:p>
        </p:txBody>
      </p:sp>
      <p:sp>
        <p:nvSpPr>
          <p:cNvPr id="114" name="TextBox 113">
            <a:extLst>
              <a:ext uri="{FF2B5EF4-FFF2-40B4-BE49-F238E27FC236}">
                <a16:creationId xmlns:a16="http://schemas.microsoft.com/office/drawing/2014/main" id="{2BF33638-9DDF-430A-B83A-178BDB966AF5}"/>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spTree>
    <p:extLst>
      <p:ext uri="{BB962C8B-B14F-4D97-AF65-F5344CB8AC3E}">
        <p14:creationId xmlns:p14="http://schemas.microsoft.com/office/powerpoint/2010/main" val="1500686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44000">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14:bounceEnd="44000">
                                          <p:cBhvr additive="base">
                                            <p:cTn id="7" dur="1000" fill="hold"/>
                                            <p:tgtEl>
                                              <p:spTgt spid="10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10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63" presetClass="path" presetSubtype="0" accel="50000" fill="hold" nodeType="afterEffect" p14:presetBounceEnd="62000">
                                      <p:stCondLst>
                                        <p:cond delay="0"/>
                                      </p:stCondLst>
                                      <p:childTnLst>
                                        <p:animMotion origin="layout" path="M -1.04167E-6 -3.7037E-7 L 0.51901 -3.7037E-7 " pathEditMode="relative" rAng="0" ptsTypes="AA" p14:bounceEnd="62000">
                                          <p:cBhvr>
                                            <p:cTn id="11" dur="2000" fill="hold"/>
                                            <p:tgtEl>
                                              <p:spTgt spid="87"/>
                                            </p:tgtEl>
                                            <p:attrNameLst>
                                              <p:attrName>ppt_x</p:attrName>
                                              <p:attrName>ppt_y</p:attrName>
                                            </p:attrNameLst>
                                          </p:cBhvr>
                                          <p:rCtr x="259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1000" fill="hold"/>
                                            <p:tgtEl>
                                              <p:spTgt spid="104"/>
                                            </p:tgtEl>
                                            <p:attrNameLst>
                                              <p:attrName>ppt_x</p:attrName>
                                            </p:attrNameLst>
                                          </p:cBhvr>
                                          <p:tavLst>
                                            <p:tav tm="0">
                                              <p:val>
                                                <p:strVal val="#ppt_x"/>
                                              </p:val>
                                            </p:tav>
                                            <p:tav tm="100000">
                                              <p:val>
                                                <p:strVal val="#ppt_x"/>
                                              </p:val>
                                            </p:tav>
                                          </p:tavLst>
                                        </p:anim>
                                        <p:anim calcmode="lin" valueType="num">
                                          <p:cBhvr additive="base">
                                            <p:cTn id="8" dur="1000" fill="hold"/>
                                            <p:tgtEl>
                                              <p:spTgt spid="10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63" presetClass="path" presetSubtype="0" accel="50000" fill="hold" nodeType="afterEffect">
                                      <p:stCondLst>
                                        <p:cond delay="0"/>
                                      </p:stCondLst>
                                      <p:childTnLst>
                                        <p:animMotion origin="layout" path="M -1.04167E-6 -3.7037E-7 L 0.51901 -3.7037E-7 " pathEditMode="relative" rAng="0" ptsTypes="AA">
                                          <p:cBhvr>
                                            <p:cTn id="11" dur="2000" fill="hold"/>
                                            <p:tgtEl>
                                              <p:spTgt spid="87"/>
                                            </p:tgtEl>
                                            <p:attrNameLst>
                                              <p:attrName>ppt_x</p:attrName>
                                              <p:attrName>ppt_y</p:attrName>
                                            </p:attrNameLst>
                                          </p:cBhvr>
                                          <p:rCtr x="2595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5" name="Group 4"/>
          <p:cNvGrpSpPr/>
          <p:nvPr/>
        </p:nvGrpSpPr>
        <p:grpSpPr>
          <a:xfrm>
            <a:off x="5393833" y="760979"/>
            <a:ext cx="317716" cy="307777"/>
            <a:chOff x="5251593" y="648024"/>
            <a:chExt cx="317716" cy="307777"/>
          </a:xfrm>
        </p:grpSpPr>
        <p:pic>
          <p:nvPicPr>
            <p:cNvPr id="125" name="Picture 124"/>
            <p:cNvPicPr>
              <a:picLocks noChangeAspect="1"/>
            </p:cNvPicPr>
            <p:nvPr/>
          </p:nvPicPr>
          <p:blipFill>
            <a:blip r:embed="rId3"/>
            <a:stretch>
              <a:fillRect/>
            </a:stretch>
          </p:blipFill>
          <p:spPr>
            <a:xfrm>
              <a:off x="5293134" y="694610"/>
              <a:ext cx="227652" cy="229048"/>
            </a:xfrm>
            <a:prstGeom prst="rect">
              <a:avLst/>
            </a:prstGeom>
          </p:spPr>
        </p:pic>
        <p:sp>
          <p:nvSpPr>
            <p:cNvPr id="4" name="Rectangle 3"/>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6" name="Group 5"/>
          <p:cNvGrpSpPr/>
          <p:nvPr/>
        </p:nvGrpSpPr>
        <p:grpSpPr>
          <a:xfrm>
            <a:off x="1022053" y="2352161"/>
            <a:ext cx="317716" cy="307777"/>
            <a:chOff x="1052533" y="1935601"/>
            <a:chExt cx="317716" cy="307777"/>
          </a:xfrm>
        </p:grpSpPr>
        <p:pic>
          <p:nvPicPr>
            <p:cNvPr id="126" name="Picture 125"/>
            <p:cNvPicPr>
              <a:picLocks noChangeAspect="1"/>
            </p:cNvPicPr>
            <p:nvPr/>
          </p:nvPicPr>
          <p:blipFill>
            <a:blip r:embed="rId4"/>
            <a:stretch>
              <a:fillRect/>
            </a:stretch>
          </p:blipFill>
          <p:spPr>
            <a:xfrm>
              <a:off x="1094459" y="1988374"/>
              <a:ext cx="222940" cy="222940"/>
            </a:xfrm>
            <a:prstGeom prst="rect">
              <a:avLst/>
            </a:prstGeom>
          </p:spPr>
        </p:pic>
        <p:sp>
          <p:nvSpPr>
            <p:cNvPr id="129" name="Rectangle 128"/>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7" name="Group 6"/>
          <p:cNvGrpSpPr/>
          <p:nvPr/>
        </p:nvGrpSpPr>
        <p:grpSpPr>
          <a:xfrm>
            <a:off x="805451" y="2486210"/>
            <a:ext cx="317716" cy="307777"/>
            <a:chOff x="663211" y="2892610"/>
            <a:chExt cx="317716" cy="307777"/>
          </a:xfrm>
        </p:grpSpPr>
        <p:pic>
          <p:nvPicPr>
            <p:cNvPr id="127" name="Picture 126"/>
            <p:cNvPicPr>
              <a:picLocks noChangeAspect="1"/>
            </p:cNvPicPr>
            <p:nvPr/>
          </p:nvPicPr>
          <p:blipFill>
            <a:blip r:embed="rId5"/>
            <a:stretch>
              <a:fillRect/>
            </a:stretch>
          </p:blipFill>
          <p:spPr>
            <a:xfrm>
              <a:off x="695161" y="2935632"/>
              <a:ext cx="243350" cy="243350"/>
            </a:xfrm>
            <a:prstGeom prst="rect">
              <a:avLst/>
            </a:prstGeom>
          </p:spPr>
        </p:pic>
        <p:sp>
          <p:nvSpPr>
            <p:cNvPr id="130" name="Rectangle 129"/>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9" name="Group 8"/>
          <p:cNvGrpSpPr/>
          <p:nvPr/>
        </p:nvGrpSpPr>
        <p:grpSpPr>
          <a:xfrm>
            <a:off x="1338681" y="5907579"/>
            <a:ext cx="317716" cy="307777"/>
            <a:chOff x="1633321" y="5165899"/>
            <a:chExt cx="317716" cy="307777"/>
          </a:xfrm>
        </p:grpSpPr>
        <p:pic>
          <p:nvPicPr>
            <p:cNvPr id="128" name="Picture 127"/>
            <p:cNvPicPr>
              <a:picLocks noChangeAspect="1"/>
            </p:cNvPicPr>
            <p:nvPr/>
          </p:nvPicPr>
          <p:blipFill>
            <a:blip r:embed="rId6"/>
            <a:stretch>
              <a:fillRect/>
            </a:stretch>
          </p:blipFill>
          <p:spPr>
            <a:xfrm>
              <a:off x="1670481" y="5204046"/>
              <a:ext cx="244264" cy="245762"/>
            </a:xfrm>
            <a:prstGeom prst="rect">
              <a:avLst/>
            </a:prstGeom>
          </p:spPr>
        </p:pic>
        <p:sp>
          <p:nvSpPr>
            <p:cNvPr id="131" name="Rectangle 130"/>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pic>
        <p:nvPicPr>
          <p:cNvPr id="150" name="Picture 149">
            <a:extLst>
              <a:ext uri="{FF2B5EF4-FFF2-40B4-BE49-F238E27FC236}">
                <a16:creationId xmlns:a16="http://schemas.microsoft.com/office/drawing/2014/main" id="{3CDD9E0C-1484-41DE-A741-B5D1240D810B}"/>
              </a:ext>
            </a:extLst>
          </p:cNvPr>
          <p:cNvPicPr>
            <a:picLocks noChangeAspect="1"/>
          </p:cNvPicPr>
          <p:nvPr/>
        </p:nvPicPr>
        <p:blipFill>
          <a:blip r:embed="rId7"/>
          <a:stretch>
            <a:fillRect/>
          </a:stretch>
        </p:blipFill>
        <p:spPr>
          <a:xfrm>
            <a:off x="6702978" y="298912"/>
            <a:ext cx="312152" cy="370078"/>
          </a:xfrm>
          <a:prstGeom prst="rect">
            <a:avLst/>
          </a:prstGeom>
        </p:spPr>
      </p:pic>
      <p:grpSp>
        <p:nvGrpSpPr>
          <p:cNvPr id="149" name="Group 148">
            <a:extLst>
              <a:ext uri="{FF2B5EF4-FFF2-40B4-BE49-F238E27FC236}">
                <a16:creationId xmlns:a16="http://schemas.microsoft.com/office/drawing/2014/main" id="{3E5C6E54-AB18-4502-AFA1-716EEE87C736}"/>
              </a:ext>
            </a:extLst>
          </p:cNvPr>
          <p:cNvGrpSpPr/>
          <p:nvPr/>
        </p:nvGrpSpPr>
        <p:grpSpPr>
          <a:xfrm>
            <a:off x="5251592" y="3814515"/>
            <a:ext cx="6137549" cy="2068277"/>
            <a:chOff x="5251592" y="3814515"/>
            <a:chExt cx="6137549" cy="2068277"/>
          </a:xfrm>
        </p:grpSpPr>
        <p:sp>
          <p:nvSpPr>
            <p:cNvPr id="151" name="Rectangle 150">
              <a:extLst>
                <a:ext uri="{FF2B5EF4-FFF2-40B4-BE49-F238E27FC236}">
                  <a16:creationId xmlns:a16="http://schemas.microsoft.com/office/drawing/2014/main" id="{CB0B749A-5F6F-41AD-A70A-4664EF373E49}"/>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a:extLst>
                <a:ext uri="{FF2B5EF4-FFF2-40B4-BE49-F238E27FC236}">
                  <a16:creationId xmlns:a16="http://schemas.microsoft.com/office/drawing/2014/main" id="{6B57D27D-10DD-4E2E-83D3-F0EFB7CC8F0B}"/>
                </a:ext>
              </a:extLst>
            </p:cNvPr>
            <p:cNvSpPr txBox="1"/>
            <p:nvPr/>
          </p:nvSpPr>
          <p:spPr>
            <a:xfrm>
              <a:off x="5907240" y="3879166"/>
              <a:ext cx="4442408"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French Adults Weekly Reach/Minutes</a:t>
              </a:r>
            </a:p>
          </p:txBody>
        </p:sp>
        <p:cxnSp>
          <p:nvCxnSpPr>
            <p:cNvPr id="153" name="Straight Connector 152">
              <a:extLst>
                <a:ext uri="{FF2B5EF4-FFF2-40B4-BE49-F238E27FC236}">
                  <a16:creationId xmlns:a16="http://schemas.microsoft.com/office/drawing/2014/main" id="{C75FF486-3956-4255-9D2A-7A3CC3B59E38}"/>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p:cNvGrpSpPr/>
          <p:nvPr/>
        </p:nvGrpSpPr>
        <p:grpSpPr>
          <a:xfrm>
            <a:off x="5252475" y="4517543"/>
            <a:ext cx="2788875" cy="364838"/>
            <a:chOff x="6654555" y="4517543"/>
            <a:chExt cx="2788875" cy="364838"/>
          </a:xfrm>
        </p:grpSpPr>
        <p:sp>
          <p:nvSpPr>
            <p:cNvPr id="101" name="TextBox 100"/>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1,659</a:t>
              </a:r>
            </a:p>
          </p:txBody>
        </p:sp>
        <p:grpSp>
          <p:nvGrpSpPr>
            <p:cNvPr id="114" name="Group 113"/>
            <p:cNvGrpSpPr/>
            <p:nvPr/>
          </p:nvGrpSpPr>
          <p:grpSpPr>
            <a:xfrm>
              <a:off x="7998888" y="4517543"/>
              <a:ext cx="223574" cy="308674"/>
              <a:chOff x="7998888" y="4517543"/>
              <a:chExt cx="223574" cy="308674"/>
            </a:xfrm>
          </p:grpSpPr>
          <p:pic>
            <p:nvPicPr>
              <p:cNvPr id="122" name="Picture 121"/>
              <p:cNvPicPr>
                <a:picLocks noChangeAspect="1"/>
              </p:cNvPicPr>
              <p:nvPr/>
            </p:nvPicPr>
            <p:blipFill>
              <a:blip r:embed="rId8"/>
              <a:stretch>
                <a:fillRect/>
              </a:stretch>
            </p:blipFill>
            <p:spPr>
              <a:xfrm>
                <a:off x="7998888" y="4586713"/>
                <a:ext cx="223574" cy="223574"/>
              </a:xfrm>
              <a:prstGeom prst="rect">
                <a:avLst/>
              </a:prstGeom>
            </p:spPr>
          </p:pic>
          <p:sp>
            <p:nvSpPr>
              <p:cNvPr id="123" name="TextBox 122"/>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sp>
          <p:nvSpPr>
            <p:cNvPr id="116" name="TextBox 115"/>
            <p:cNvSpPr txBox="1"/>
            <p:nvPr/>
          </p:nvSpPr>
          <p:spPr>
            <a:xfrm>
              <a:off x="6654555"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grpSp>
      <p:grpSp>
        <p:nvGrpSpPr>
          <p:cNvPr id="10" name="Group 9"/>
          <p:cNvGrpSpPr/>
          <p:nvPr/>
        </p:nvGrpSpPr>
        <p:grpSpPr>
          <a:xfrm>
            <a:off x="5250549" y="4773377"/>
            <a:ext cx="2788875" cy="1066959"/>
            <a:chOff x="6652629" y="4773377"/>
            <a:chExt cx="2788875" cy="1066959"/>
          </a:xfrm>
        </p:grpSpPr>
        <p:sp>
          <p:nvSpPr>
            <p:cNvPr id="104" name="TextBox 103"/>
            <p:cNvSpPr txBox="1"/>
            <p:nvPr/>
          </p:nvSpPr>
          <p:spPr>
            <a:xfrm>
              <a:off x="8239158" y="4773377"/>
              <a:ext cx="1202346"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93%  1,308</a:t>
              </a:r>
            </a:p>
            <a:p>
              <a:pPr algn="r">
                <a:lnSpc>
                  <a:spcPts val="1900"/>
                </a:lnSpc>
              </a:pPr>
              <a:r>
                <a:rPr lang="en-US" sz="1400" dirty="0">
                  <a:solidFill>
                    <a:srgbClr val="7030A0"/>
                  </a:solidFill>
                  <a:latin typeface="Century Gothic" panose="020B0502020202020204" pitchFamily="34" charset="0"/>
                </a:rPr>
                <a:t>78%     167</a:t>
              </a:r>
            </a:p>
            <a:p>
              <a:pPr algn="r">
                <a:lnSpc>
                  <a:spcPts val="1900"/>
                </a:lnSpc>
              </a:pPr>
              <a:r>
                <a:rPr lang="en-US" sz="1400" dirty="0">
                  <a:solidFill>
                    <a:srgbClr val="7F6000"/>
                  </a:solidFill>
                  <a:latin typeface="Century Gothic" panose="020B0502020202020204" pitchFamily="34" charset="0"/>
                </a:rPr>
                <a:t>77%     105</a:t>
              </a:r>
            </a:p>
            <a:p>
              <a:pPr algn="r">
                <a:lnSpc>
                  <a:spcPts val="1900"/>
                </a:lnSpc>
              </a:pPr>
              <a:r>
                <a:rPr lang="en-US" sz="1400" dirty="0">
                  <a:solidFill>
                    <a:srgbClr val="548235"/>
                  </a:solidFill>
                  <a:latin typeface="Century Gothic" panose="020B0502020202020204" pitchFamily="34" charset="0"/>
                </a:rPr>
                <a:t>45%     245</a:t>
              </a:r>
            </a:p>
          </p:txBody>
        </p:sp>
        <p:sp>
          <p:nvSpPr>
            <p:cNvPr id="106" name="TextBox 105"/>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b="1" dirty="0">
                  <a:solidFill>
                    <a:srgbClr val="0070C0"/>
                  </a:solidFill>
                  <a:latin typeface="Century Gothic" panose="020B0502020202020204" pitchFamily="34" charset="0"/>
                </a:rPr>
                <a:t>RADIO</a:t>
              </a:r>
            </a:p>
            <a:p>
              <a:pPr algn="r">
                <a:lnSpc>
                  <a:spcPts val="1900"/>
                </a:lnSpc>
              </a:pPr>
              <a:r>
                <a:rPr lang="en-US" sz="1400" b="1" dirty="0">
                  <a:solidFill>
                    <a:srgbClr val="7030A0"/>
                  </a:solidFill>
                  <a:latin typeface="Century Gothic" panose="020B0502020202020204" pitchFamily="34" charset="0"/>
                </a:rPr>
                <a:t>NEWSPAPER</a:t>
              </a:r>
            </a:p>
            <a:p>
              <a:pPr algn="r">
                <a:lnSpc>
                  <a:spcPts val="1900"/>
                </a:lnSpc>
              </a:pPr>
              <a:r>
                <a:rPr lang="en-US" sz="1400" b="1" dirty="0">
                  <a:solidFill>
                    <a:srgbClr val="7F6000"/>
                  </a:solidFill>
                  <a:latin typeface="Century Gothic" panose="020B0502020202020204" pitchFamily="34" charset="0"/>
                </a:rPr>
                <a:t>MAGAZINE</a:t>
              </a:r>
            </a:p>
            <a:p>
              <a:pPr algn="r">
                <a:lnSpc>
                  <a:spcPts val="1900"/>
                </a:lnSpc>
              </a:pPr>
              <a:r>
                <a:rPr lang="en-US" sz="1400" b="1" dirty="0">
                  <a:solidFill>
                    <a:srgbClr val="548235"/>
                  </a:solidFill>
                  <a:latin typeface="Century Gothic" panose="020B0502020202020204" pitchFamily="34" charset="0"/>
                </a:rPr>
                <a:t>INTERNET</a:t>
              </a:r>
            </a:p>
          </p:txBody>
        </p:sp>
        <p:grpSp>
          <p:nvGrpSpPr>
            <p:cNvPr id="132" name="Group 131"/>
            <p:cNvGrpSpPr/>
            <p:nvPr/>
          </p:nvGrpSpPr>
          <p:grpSpPr>
            <a:xfrm>
              <a:off x="7967051" y="4785127"/>
              <a:ext cx="317716" cy="307777"/>
              <a:chOff x="5251593" y="648024"/>
              <a:chExt cx="317716" cy="307777"/>
            </a:xfrm>
          </p:grpSpPr>
          <p:pic>
            <p:nvPicPr>
              <p:cNvPr id="138" name="Picture 137"/>
              <p:cNvPicPr>
                <a:picLocks noChangeAspect="1"/>
              </p:cNvPicPr>
              <p:nvPr/>
            </p:nvPicPr>
            <p:blipFill>
              <a:blip r:embed="rId3"/>
              <a:stretch>
                <a:fillRect/>
              </a:stretch>
            </p:blipFill>
            <p:spPr>
              <a:xfrm>
                <a:off x="5293134" y="694610"/>
                <a:ext cx="227652" cy="229048"/>
              </a:xfrm>
              <a:prstGeom prst="rect">
                <a:avLst/>
              </a:prstGeom>
            </p:spPr>
          </p:pic>
          <p:sp>
            <p:nvSpPr>
              <p:cNvPr id="139" name="Rectangle 138"/>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40" name="Group 139"/>
            <p:cNvGrpSpPr/>
            <p:nvPr/>
          </p:nvGrpSpPr>
          <p:grpSpPr>
            <a:xfrm>
              <a:off x="7967051" y="5006983"/>
              <a:ext cx="317716" cy="307777"/>
              <a:chOff x="1052533" y="1935601"/>
              <a:chExt cx="317716" cy="307777"/>
            </a:xfrm>
          </p:grpSpPr>
          <p:pic>
            <p:nvPicPr>
              <p:cNvPr id="141" name="Picture 140"/>
              <p:cNvPicPr>
                <a:picLocks noChangeAspect="1"/>
              </p:cNvPicPr>
              <p:nvPr/>
            </p:nvPicPr>
            <p:blipFill>
              <a:blip r:embed="rId4"/>
              <a:stretch>
                <a:fillRect/>
              </a:stretch>
            </p:blipFill>
            <p:spPr>
              <a:xfrm>
                <a:off x="1094459" y="1988374"/>
                <a:ext cx="222940" cy="222940"/>
              </a:xfrm>
              <a:prstGeom prst="rect">
                <a:avLst/>
              </a:prstGeom>
            </p:spPr>
          </p:pic>
          <p:sp>
            <p:nvSpPr>
              <p:cNvPr id="142" name="Rectangle 141"/>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43" name="Group 142"/>
            <p:cNvGrpSpPr/>
            <p:nvPr/>
          </p:nvGrpSpPr>
          <p:grpSpPr>
            <a:xfrm>
              <a:off x="7967051" y="5246708"/>
              <a:ext cx="317716" cy="307777"/>
              <a:chOff x="663211" y="2892610"/>
              <a:chExt cx="317716" cy="307777"/>
            </a:xfrm>
          </p:grpSpPr>
          <p:pic>
            <p:nvPicPr>
              <p:cNvPr id="144" name="Picture 143"/>
              <p:cNvPicPr>
                <a:picLocks noChangeAspect="1"/>
              </p:cNvPicPr>
              <p:nvPr/>
            </p:nvPicPr>
            <p:blipFill>
              <a:blip r:embed="rId5"/>
              <a:stretch>
                <a:fillRect/>
              </a:stretch>
            </p:blipFill>
            <p:spPr>
              <a:xfrm>
                <a:off x="695161" y="2935632"/>
                <a:ext cx="243350" cy="243350"/>
              </a:xfrm>
              <a:prstGeom prst="rect">
                <a:avLst/>
              </a:prstGeom>
            </p:spPr>
          </p:pic>
          <p:sp>
            <p:nvSpPr>
              <p:cNvPr id="145" name="Rectangle 144"/>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46" name="Group 145"/>
            <p:cNvGrpSpPr/>
            <p:nvPr/>
          </p:nvGrpSpPr>
          <p:grpSpPr>
            <a:xfrm>
              <a:off x="7967051" y="5495796"/>
              <a:ext cx="317716" cy="307777"/>
              <a:chOff x="1633321" y="5165899"/>
              <a:chExt cx="317716" cy="307777"/>
            </a:xfrm>
          </p:grpSpPr>
          <p:pic>
            <p:nvPicPr>
              <p:cNvPr id="147" name="Picture 146"/>
              <p:cNvPicPr>
                <a:picLocks noChangeAspect="1"/>
              </p:cNvPicPr>
              <p:nvPr/>
            </p:nvPicPr>
            <p:blipFill>
              <a:blip r:embed="rId6"/>
              <a:stretch>
                <a:fillRect/>
              </a:stretch>
            </p:blipFill>
            <p:spPr>
              <a:xfrm>
                <a:off x="1670481" y="5204046"/>
                <a:ext cx="244264" cy="245762"/>
              </a:xfrm>
              <a:prstGeom prst="rect">
                <a:avLst/>
              </a:prstGeom>
            </p:spPr>
          </p:pic>
          <p:sp>
            <p:nvSpPr>
              <p:cNvPr id="148" name="Rectangle 147"/>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grpSp>
      <p:cxnSp>
        <p:nvCxnSpPr>
          <p:cNvPr id="155" name="Straight Connector 154">
            <a:extLst>
              <a:ext uri="{FF2B5EF4-FFF2-40B4-BE49-F238E27FC236}">
                <a16:creationId xmlns:a16="http://schemas.microsoft.com/office/drawing/2014/main" id="{2904B5CE-1B02-4F38-9A74-D656A3FEFE65}"/>
              </a:ext>
            </a:extLst>
          </p:cNvPr>
          <p:cNvCxnSpPr>
            <a:cxnSpLocks/>
          </p:cNvCxnSpPr>
          <p:nvPr/>
        </p:nvCxnSpPr>
        <p:spPr>
          <a:xfrm>
            <a:off x="8001168" y="4461209"/>
            <a:ext cx="0" cy="132246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0FCD0A72-5502-4A5D-8648-880803550324}"/>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spTree>
    <p:extLst>
      <p:ext uri="{BB962C8B-B14F-4D97-AF65-F5344CB8AC3E}">
        <p14:creationId xmlns:p14="http://schemas.microsoft.com/office/powerpoint/2010/main" val="12149001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childTnLst>
                              </p:cTn>
                            </p:par>
                            <p:par>
                              <p:cTn id="8" fill="hold">
                                <p:stCondLst>
                                  <p:cond delay="2000"/>
                                </p:stCondLst>
                                <p:childTnLst>
                                  <p:par>
                                    <p:cTn id="9" presetID="2" presetClass="entr" presetSubtype="8" fill="hold" nodeType="afterEffect" p14:presetBounceEnd="4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46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8" fill="hold" nodeType="afterEffect" p14:presetBounceEnd="46000">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14:bounceEnd="46000">
                                          <p:cBhvr additive="base">
                                            <p:cTn id="16" dur="500" fill="hold"/>
                                            <p:tgtEl>
                                              <p:spTgt spid="6"/>
                                            </p:tgtEl>
                                            <p:attrNameLst>
                                              <p:attrName>ppt_x</p:attrName>
                                            </p:attrNameLst>
                                          </p:cBhvr>
                                          <p:tavLst>
                                            <p:tav tm="0">
                                              <p:val>
                                                <p:strVal val="0-#ppt_w/2"/>
                                              </p:val>
                                            </p:tav>
                                            <p:tav tm="100000">
                                              <p:val>
                                                <p:strVal val="#ppt_x"/>
                                              </p:val>
                                            </p:tav>
                                          </p:tavLst>
                                        </p:anim>
                                        <p:anim calcmode="lin" valueType="num" p14:bounceEnd="46000">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nodeType="afterEffect" p14:presetBounceEnd="46000">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14:bounceEnd="46000">
                                          <p:cBhvr additive="base">
                                            <p:cTn id="21" dur="500" fill="hold"/>
                                            <p:tgtEl>
                                              <p:spTgt spid="7"/>
                                            </p:tgtEl>
                                            <p:attrNameLst>
                                              <p:attrName>ppt_x</p:attrName>
                                            </p:attrNameLst>
                                          </p:cBhvr>
                                          <p:tavLst>
                                            <p:tav tm="0">
                                              <p:val>
                                                <p:strVal val="0-#ppt_w/2"/>
                                              </p:val>
                                            </p:tav>
                                            <p:tav tm="100000">
                                              <p:val>
                                                <p:strVal val="#ppt_x"/>
                                              </p:val>
                                            </p:tav>
                                          </p:tavLst>
                                        </p:anim>
                                        <p:anim calcmode="lin" valueType="num" p14:bounceEnd="46000">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14:presetBounceEnd="46000">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14:bounceEnd="46000">
                                          <p:cBhvr additive="base">
                                            <p:cTn id="26" dur="500" fill="hold"/>
                                            <p:tgtEl>
                                              <p:spTgt spid="9"/>
                                            </p:tgtEl>
                                            <p:attrNameLst>
                                              <p:attrName>ppt_x</p:attrName>
                                            </p:attrNameLst>
                                          </p:cBhvr>
                                          <p:tavLst>
                                            <p:tav tm="0">
                                              <p:val>
                                                <p:strVal val="0-#ppt_w/2"/>
                                              </p:val>
                                            </p:tav>
                                            <p:tav tm="100000">
                                              <p:val>
                                                <p:strVal val="#ppt_x"/>
                                              </p:val>
                                            </p:tav>
                                          </p:tavLst>
                                        </p:anim>
                                        <p:anim calcmode="lin" valueType="num" p14:bounceEnd="46000">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2000"/>
                                            <p:tgtEl>
                                              <p:spTgt spid="10"/>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16200000" flipV="1">
            <a:off x="3067760" y="-2364382"/>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flipH="1">
            <a:off x="51174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cxnSp>
        <p:nvCxnSpPr>
          <p:cNvPr id="3" name="Straight Arrow Connector 2"/>
          <p:cNvCxnSpPr>
            <a:cxnSpLocks/>
          </p:cNvCxnSpPr>
          <p:nvPr/>
        </p:nvCxnSpPr>
        <p:spPr>
          <a:xfrm flipV="1">
            <a:off x="7001538" y="282972"/>
            <a:ext cx="869286" cy="177000"/>
          </a:xfrm>
          <a:prstGeom prst="straightConnector1">
            <a:avLst/>
          </a:prstGeom>
          <a:ln w="31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39" name="Picture 138"/>
          <p:cNvPicPr>
            <a:picLocks noChangeAspect="1"/>
          </p:cNvPicPr>
          <p:nvPr/>
        </p:nvPicPr>
        <p:blipFill>
          <a:blip r:embed="rId3"/>
          <a:stretch>
            <a:fillRect/>
          </a:stretch>
        </p:blipFill>
        <p:spPr>
          <a:xfrm>
            <a:off x="7882277" y="112633"/>
            <a:ext cx="307306" cy="361970"/>
          </a:xfrm>
          <a:prstGeom prst="rect">
            <a:avLst/>
          </a:prstGeom>
        </p:spPr>
      </p:pic>
      <p:pic>
        <p:nvPicPr>
          <p:cNvPr id="147" name="Picture 146"/>
          <p:cNvPicPr>
            <a:picLocks noChangeAspect="1"/>
          </p:cNvPicPr>
          <p:nvPr/>
        </p:nvPicPr>
        <p:blipFill>
          <a:blip r:embed="rId4"/>
          <a:stretch>
            <a:fillRect/>
          </a:stretch>
        </p:blipFill>
        <p:spPr>
          <a:xfrm>
            <a:off x="482210" y="5247545"/>
            <a:ext cx="315346" cy="371438"/>
          </a:xfrm>
          <a:prstGeom prst="rect">
            <a:avLst/>
          </a:prstGeom>
        </p:spPr>
      </p:pic>
      <p:pic>
        <p:nvPicPr>
          <p:cNvPr id="148" name="Picture 147"/>
          <p:cNvPicPr>
            <a:picLocks noChangeAspect="1"/>
          </p:cNvPicPr>
          <p:nvPr/>
        </p:nvPicPr>
        <p:blipFill>
          <a:blip r:embed="rId5"/>
          <a:stretch>
            <a:fillRect/>
          </a:stretch>
        </p:blipFill>
        <p:spPr>
          <a:xfrm>
            <a:off x="4416209" y="226290"/>
            <a:ext cx="307914" cy="362688"/>
          </a:xfrm>
          <a:prstGeom prst="rect">
            <a:avLst/>
          </a:prstGeom>
        </p:spPr>
      </p:pic>
      <p:cxnSp>
        <p:nvCxnSpPr>
          <p:cNvPr id="151" name="Straight Arrow Connector 150"/>
          <p:cNvCxnSpPr>
            <a:cxnSpLocks/>
          </p:cNvCxnSpPr>
          <p:nvPr/>
        </p:nvCxnSpPr>
        <p:spPr>
          <a:xfrm flipV="1">
            <a:off x="1578480" y="587827"/>
            <a:ext cx="2837729" cy="5224849"/>
          </a:xfrm>
          <a:prstGeom prst="straightConnector1">
            <a:avLst/>
          </a:prstGeom>
          <a:ln w="3175">
            <a:solidFill>
              <a:srgbClr val="548235"/>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cxnSpLocks/>
          </p:cNvCxnSpPr>
          <p:nvPr/>
        </p:nvCxnSpPr>
        <p:spPr>
          <a:xfrm flipH="1">
            <a:off x="842825" y="2710812"/>
            <a:ext cx="302692" cy="1318344"/>
          </a:xfrm>
          <a:prstGeom prst="straightConnector1">
            <a:avLst/>
          </a:prstGeom>
          <a:ln w="31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a:cxnSpLocks/>
          </p:cNvCxnSpPr>
          <p:nvPr/>
        </p:nvCxnSpPr>
        <p:spPr>
          <a:xfrm flipH="1">
            <a:off x="608158" y="2826652"/>
            <a:ext cx="297507" cy="2407208"/>
          </a:xfrm>
          <a:prstGeom prst="straightConnector1">
            <a:avLst/>
          </a:prstGeom>
          <a:ln w="3175">
            <a:solidFill>
              <a:srgbClr val="7F600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cxnSpLocks/>
          </p:cNvCxnSpPr>
          <p:nvPr/>
        </p:nvCxnSpPr>
        <p:spPr>
          <a:xfrm flipH="1">
            <a:off x="4358691" y="945156"/>
            <a:ext cx="988280" cy="329111"/>
          </a:xfrm>
          <a:prstGeom prst="straightConnector1">
            <a:avLst/>
          </a:prstGeom>
          <a:ln w="31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pic>
        <p:nvPicPr>
          <p:cNvPr id="155" name="Picture 154">
            <a:extLst>
              <a:ext uri="{FF2B5EF4-FFF2-40B4-BE49-F238E27FC236}">
                <a16:creationId xmlns:a16="http://schemas.microsoft.com/office/drawing/2014/main" id="{1BFE1D66-19B3-4ECE-949F-0FA4E36F7C5F}"/>
              </a:ext>
            </a:extLst>
          </p:cNvPr>
          <p:cNvPicPr>
            <a:picLocks noChangeAspect="1"/>
          </p:cNvPicPr>
          <p:nvPr/>
        </p:nvPicPr>
        <p:blipFill>
          <a:blip r:embed="rId6"/>
          <a:stretch>
            <a:fillRect/>
          </a:stretch>
        </p:blipFill>
        <p:spPr>
          <a:xfrm>
            <a:off x="6702978" y="298912"/>
            <a:ext cx="312152" cy="370078"/>
          </a:xfrm>
          <a:prstGeom prst="rect">
            <a:avLst/>
          </a:prstGeom>
        </p:spPr>
      </p:pic>
      <p:grpSp>
        <p:nvGrpSpPr>
          <p:cNvPr id="156" name="Group 155">
            <a:extLst>
              <a:ext uri="{FF2B5EF4-FFF2-40B4-BE49-F238E27FC236}">
                <a16:creationId xmlns:a16="http://schemas.microsoft.com/office/drawing/2014/main" id="{E1F1E1C5-1077-4655-95A4-04CAACBDBF04}"/>
              </a:ext>
            </a:extLst>
          </p:cNvPr>
          <p:cNvGrpSpPr/>
          <p:nvPr/>
        </p:nvGrpSpPr>
        <p:grpSpPr>
          <a:xfrm>
            <a:off x="5393833" y="759784"/>
            <a:ext cx="317716" cy="307777"/>
            <a:chOff x="5251593" y="648024"/>
            <a:chExt cx="317716" cy="307777"/>
          </a:xfrm>
        </p:grpSpPr>
        <p:pic>
          <p:nvPicPr>
            <p:cNvPr id="157" name="Picture 156">
              <a:extLst>
                <a:ext uri="{FF2B5EF4-FFF2-40B4-BE49-F238E27FC236}">
                  <a16:creationId xmlns:a16="http://schemas.microsoft.com/office/drawing/2014/main" id="{81768328-DB67-4492-8007-70ED296641D5}"/>
                </a:ext>
              </a:extLst>
            </p:cNvPr>
            <p:cNvPicPr>
              <a:picLocks noChangeAspect="1"/>
            </p:cNvPicPr>
            <p:nvPr/>
          </p:nvPicPr>
          <p:blipFill>
            <a:blip r:embed="rId7"/>
            <a:stretch>
              <a:fillRect/>
            </a:stretch>
          </p:blipFill>
          <p:spPr>
            <a:xfrm>
              <a:off x="5293134" y="694610"/>
              <a:ext cx="227652" cy="229048"/>
            </a:xfrm>
            <a:prstGeom prst="rect">
              <a:avLst/>
            </a:prstGeom>
          </p:spPr>
        </p:pic>
        <p:sp>
          <p:nvSpPr>
            <p:cNvPr id="158" name="Rectangle 157">
              <a:extLst>
                <a:ext uri="{FF2B5EF4-FFF2-40B4-BE49-F238E27FC236}">
                  <a16:creationId xmlns:a16="http://schemas.microsoft.com/office/drawing/2014/main" id="{0D54C98C-F08C-455B-9F08-DADB3A256F81}"/>
                </a:ext>
              </a:extLst>
            </p:cNvPr>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59" name="Group 158">
            <a:extLst>
              <a:ext uri="{FF2B5EF4-FFF2-40B4-BE49-F238E27FC236}">
                <a16:creationId xmlns:a16="http://schemas.microsoft.com/office/drawing/2014/main" id="{0AD7ED13-BC46-4351-B0AA-598195B11BF6}"/>
              </a:ext>
            </a:extLst>
          </p:cNvPr>
          <p:cNvGrpSpPr/>
          <p:nvPr/>
        </p:nvGrpSpPr>
        <p:grpSpPr>
          <a:xfrm>
            <a:off x="1022053" y="2352161"/>
            <a:ext cx="317716" cy="307777"/>
            <a:chOff x="1052533" y="1935601"/>
            <a:chExt cx="317716" cy="307777"/>
          </a:xfrm>
        </p:grpSpPr>
        <p:pic>
          <p:nvPicPr>
            <p:cNvPr id="160" name="Picture 159">
              <a:extLst>
                <a:ext uri="{FF2B5EF4-FFF2-40B4-BE49-F238E27FC236}">
                  <a16:creationId xmlns:a16="http://schemas.microsoft.com/office/drawing/2014/main" id="{A120D671-7C79-47CA-9F5E-CC928A240E88}"/>
                </a:ext>
              </a:extLst>
            </p:cNvPr>
            <p:cNvPicPr>
              <a:picLocks noChangeAspect="1"/>
            </p:cNvPicPr>
            <p:nvPr/>
          </p:nvPicPr>
          <p:blipFill>
            <a:blip r:embed="rId8"/>
            <a:stretch>
              <a:fillRect/>
            </a:stretch>
          </p:blipFill>
          <p:spPr>
            <a:xfrm>
              <a:off x="1094459" y="1988374"/>
              <a:ext cx="222940" cy="222940"/>
            </a:xfrm>
            <a:prstGeom prst="rect">
              <a:avLst/>
            </a:prstGeom>
          </p:spPr>
        </p:pic>
        <p:sp>
          <p:nvSpPr>
            <p:cNvPr id="161" name="Rectangle 160">
              <a:extLst>
                <a:ext uri="{FF2B5EF4-FFF2-40B4-BE49-F238E27FC236}">
                  <a16:creationId xmlns:a16="http://schemas.microsoft.com/office/drawing/2014/main" id="{FE50D9B0-8775-452D-BB4D-F2911655E014}"/>
                </a:ext>
              </a:extLst>
            </p:cNvPr>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62" name="Group 161">
            <a:extLst>
              <a:ext uri="{FF2B5EF4-FFF2-40B4-BE49-F238E27FC236}">
                <a16:creationId xmlns:a16="http://schemas.microsoft.com/office/drawing/2014/main" id="{F2EE01F6-50CB-45B5-BE15-0B9F73808821}"/>
              </a:ext>
            </a:extLst>
          </p:cNvPr>
          <p:cNvGrpSpPr/>
          <p:nvPr/>
        </p:nvGrpSpPr>
        <p:grpSpPr>
          <a:xfrm>
            <a:off x="805451" y="2486210"/>
            <a:ext cx="317716" cy="307777"/>
            <a:chOff x="663211" y="2892610"/>
            <a:chExt cx="317716" cy="307777"/>
          </a:xfrm>
        </p:grpSpPr>
        <p:pic>
          <p:nvPicPr>
            <p:cNvPr id="163" name="Picture 162">
              <a:extLst>
                <a:ext uri="{FF2B5EF4-FFF2-40B4-BE49-F238E27FC236}">
                  <a16:creationId xmlns:a16="http://schemas.microsoft.com/office/drawing/2014/main" id="{9628360A-95D8-4782-A9DE-D77C77F96791}"/>
                </a:ext>
              </a:extLst>
            </p:cNvPr>
            <p:cNvPicPr>
              <a:picLocks noChangeAspect="1"/>
            </p:cNvPicPr>
            <p:nvPr/>
          </p:nvPicPr>
          <p:blipFill>
            <a:blip r:embed="rId9"/>
            <a:stretch>
              <a:fillRect/>
            </a:stretch>
          </p:blipFill>
          <p:spPr>
            <a:xfrm>
              <a:off x="695161" y="2935632"/>
              <a:ext cx="243350" cy="243350"/>
            </a:xfrm>
            <a:prstGeom prst="rect">
              <a:avLst/>
            </a:prstGeom>
          </p:spPr>
        </p:pic>
        <p:sp>
          <p:nvSpPr>
            <p:cNvPr id="164" name="Rectangle 163">
              <a:extLst>
                <a:ext uri="{FF2B5EF4-FFF2-40B4-BE49-F238E27FC236}">
                  <a16:creationId xmlns:a16="http://schemas.microsoft.com/office/drawing/2014/main" id="{3BFA82AD-216B-446B-874D-D09A94DA732D}"/>
                </a:ext>
              </a:extLst>
            </p:cNvPr>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65" name="Group 164">
            <a:extLst>
              <a:ext uri="{FF2B5EF4-FFF2-40B4-BE49-F238E27FC236}">
                <a16:creationId xmlns:a16="http://schemas.microsoft.com/office/drawing/2014/main" id="{824CF1EA-10EE-4CA2-8965-44FC2ACDF864}"/>
              </a:ext>
            </a:extLst>
          </p:cNvPr>
          <p:cNvGrpSpPr/>
          <p:nvPr/>
        </p:nvGrpSpPr>
        <p:grpSpPr>
          <a:xfrm>
            <a:off x="1338681" y="5907579"/>
            <a:ext cx="317716" cy="307777"/>
            <a:chOff x="1633321" y="5165899"/>
            <a:chExt cx="317716" cy="307777"/>
          </a:xfrm>
        </p:grpSpPr>
        <p:pic>
          <p:nvPicPr>
            <p:cNvPr id="166" name="Picture 165">
              <a:extLst>
                <a:ext uri="{FF2B5EF4-FFF2-40B4-BE49-F238E27FC236}">
                  <a16:creationId xmlns:a16="http://schemas.microsoft.com/office/drawing/2014/main" id="{BE510A50-767A-4B6A-B344-D45AD4C2F7DE}"/>
                </a:ext>
              </a:extLst>
            </p:cNvPr>
            <p:cNvPicPr>
              <a:picLocks noChangeAspect="1"/>
            </p:cNvPicPr>
            <p:nvPr/>
          </p:nvPicPr>
          <p:blipFill>
            <a:blip r:embed="rId10"/>
            <a:stretch>
              <a:fillRect/>
            </a:stretch>
          </p:blipFill>
          <p:spPr>
            <a:xfrm>
              <a:off x="1670481" y="5204046"/>
              <a:ext cx="244264" cy="245762"/>
            </a:xfrm>
            <a:prstGeom prst="rect">
              <a:avLst/>
            </a:prstGeom>
          </p:spPr>
        </p:pic>
        <p:sp>
          <p:nvSpPr>
            <p:cNvPr id="167" name="Rectangle 166">
              <a:extLst>
                <a:ext uri="{FF2B5EF4-FFF2-40B4-BE49-F238E27FC236}">
                  <a16:creationId xmlns:a16="http://schemas.microsoft.com/office/drawing/2014/main" id="{4A5433CE-0A6B-4AFC-9359-A452D947248E}"/>
                </a:ext>
              </a:extLst>
            </p:cNvPr>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pic>
        <p:nvPicPr>
          <p:cNvPr id="146" name="Picture 145"/>
          <p:cNvPicPr>
            <a:picLocks noChangeAspect="1"/>
          </p:cNvPicPr>
          <p:nvPr/>
        </p:nvPicPr>
        <p:blipFill>
          <a:blip r:embed="rId11"/>
          <a:stretch>
            <a:fillRect/>
          </a:stretch>
        </p:blipFill>
        <p:spPr>
          <a:xfrm>
            <a:off x="642000" y="4078127"/>
            <a:ext cx="302918" cy="356804"/>
          </a:xfrm>
          <a:prstGeom prst="rect">
            <a:avLst/>
          </a:prstGeom>
        </p:spPr>
      </p:pic>
      <p:pic>
        <p:nvPicPr>
          <p:cNvPr id="145" name="Picture 144"/>
          <p:cNvPicPr>
            <a:picLocks noChangeAspect="1"/>
          </p:cNvPicPr>
          <p:nvPr/>
        </p:nvPicPr>
        <p:blipFill>
          <a:blip r:embed="rId12"/>
          <a:stretch>
            <a:fillRect/>
          </a:stretch>
        </p:blipFill>
        <p:spPr>
          <a:xfrm>
            <a:off x="4048099" y="1194913"/>
            <a:ext cx="293784" cy="346042"/>
          </a:xfrm>
          <a:prstGeom prst="rect">
            <a:avLst/>
          </a:prstGeom>
        </p:spPr>
      </p:pic>
      <p:grpSp>
        <p:nvGrpSpPr>
          <p:cNvPr id="123" name="Group 122">
            <a:extLst>
              <a:ext uri="{FF2B5EF4-FFF2-40B4-BE49-F238E27FC236}">
                <a16:creationId xmlns:a16="http://schemas.microsoft.com/office/drawing/2014/main" id="{FE1C8E98-43B4-46F8-BC4C-BED620658454}"/>
              </a:ext>
            </a:extLst>
          </p:cNvPr>
          <p:cNvGrpSpPr/>
          <p:nvPr/>
        </p:nvGrpSpPr>
        <p:grpSpPr>
          <a:xfrm>
            <a:off x="5251592" y="3814515"/>
            <a:ext cx="6137549" cy="2068277"/>
            <a:chOff x="5251592" y="3814515"/>
            <a:chExt cx="6137549" cy="2068277"/>
          </a:xfrm>
        </p:grpSpPr>
        <p:sp>
          <p:nvSpPr>
            <p:cNvPr id="124" name="Rectangle 123">
              <a:extLst>
                <a:ext uri="{FF2B5EF4-FFF2-40B4-BE49-F238E27FC236}">
                  <a16:creationId xmlns:a16="http://schemas.microsoft.com/office/drawing/2014/main" id="{86FF3011-6D0C-4436-826E-32487E699D47}"/>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7CFA0659-C3ED-4553-B81A-C59C48FF61AC}"/>
                </a:ext>
              </a:extLst>
            </p:cNvPr>
            <p:cNvSpPr txBox="1"/>
            <p:nvPr/>
          </p:nvSpPr>
          <p:spPr>
            <a:xfrm>
              <a:off x="5907240" y="3879166"/>
              <a:ext cx="4442408"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French Adults Weekly Reach/Minutes</a:t>
              </a:r>
            </a:p>
          </p:txBody>
        </p:sp>
        <p:cxnSp>
          <p:nvCxnSpPr>
            <p:cNvPr id="126" name="Straight Connector 125">
              <a:extLst>
                <a:ext uri="{FF2B5EF4-FFF2-40B4-BE49-F238E27FC236}">
                  <a16:creationId xmlns:a16="http://schemas.microsoft.com/office/drawing/2014/main" id="{EAA9C4E9-05A9-4E41-A213-65E36D492299}"/>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8272989" y="4546392"/>
            <a:ext cx="1261881" cy="1293944"/>
            <a:chOff x="8181549" y="4546392"/>
            <a:chExt cx="1261881" cy="1293944"/>
          </a:xfrm>
        </p:grpSpPr>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99%  1,974</a:t>
              </a:r>
            </a:p>
          </p:txBody>
        </p:sp>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89%     966</a:t>
              </a:r>
            </a:p>
            <a:p>
              <a:pPr algn="r">
                <a:lnSpc>
                  <a:spcPts val="1900"/>
                </a:lnSpc>
              </a:pPr>
              <a:r>
                <a:rPr lang="en-US" sz="1400" dirty="0">
                  <a:solidFill>
                    <a:srgbClr val="7030A0"/>
                  </a:solidFill>
                  <a:latin typeface="Century Gothic" panose="020B0502020202020204" pitchFamily="34" charset="0"/>
                </a:rPr>
                <a:t>62%       68</a:t>
              </a:r>
            </a:p>
            <a:p>
              <a:pPr algn="r">
                <a:lnSpc>
                  <a:spcPts val="1900"/>
                </a:lnSpc>
              </a:pPr>
              <a:r>
                <a:rPr lang="en-US" sz="1400" dirty="0">
                  <a:solidFill>
                    <a:srgbClr val="7F6000"/>
                  </a:solidFill>
                  <a:latin typeface="Century Gothic" panose="020B0502020202020204" pitchFamily="34" charset="0"/>
                </a:rPr>
                <a:t>51%       22</a:t>
              </a:r>
            </a:p>
            <a:p>
              <a:pPr algn="r">
                <a:lnSpc>
                  <a:spcPts val="1900"/>
                </a:lnSpc>
              </a:pPr>
              <a:r>
                <a:rPr lang="en-US" sz="1400" dirty="0">
                  <a:solidFill>
                    <a:srgbClr val="548235"/>
                  </a:solidFill>
                  <a:latin typeface="Century Gothic" panose="020B0502020202020204" pitchFamily="34" charset="0"/>
                </a:rPr>
                <a:t>98%  1,048</a:t>
              </a:r>
            </a:p>
          </p:txBody>
        </p:sp>
      </p:grpSp>
      <p:pic>
        <p:nvPicPr>
          <p:cNvPr id="138" name="Picture 137"/>
          <p:cNvPicPr>
            <a:picLocks noChangeAspect="1"/>
          </p:cNvPicPr>
          <p:nvPr/>
        </p:nvPicPr>
        <p:blipFill>
          <a:blip r:embed="rId3"/>
          <a:stretch>
            <a:fillRect/>
          </a:stretch>
        </p:blipFill>
        <p:spPr>
          <a:xfrm>
            <a:off x="8097341" y="4525475"/>
            <a:ext cx="332902" cy="392118"/>
          </a:xfrm>
          <a:prstGeom prst="rect">
            <a:avLst/>
          </a:prstGeom>
        </p:spPr>
      </p:pic>
      <p:pic>
        <p:nvPicPr>
          <p:cNvPr id="140" name="Picture 139"/>
          <p:cNvPicPr>
            <a:picLocks noChangeAspect="1"/>
          </p:cNvPicPr>
          <p:nvPr/>
        </p:nvPicPr>
        <p:blipFill>
          <a:blip r:embed="rId12"/>
          <a:stretch>
            <a:fillRect/>
          </a:stretch>
        </p:blipFill>
        <p:spPr>
          <a:xfrm>
            <a:off x="8105419" y="4777738"/>
            <a:ext cx="316746" cy="373086"/>
          </a:xfrm>
          <a:prstGeom prst="rect">
            <a:avLst/>
          </a:prstGeom>
        </p:spPr>
      </p:pic>
      <p:pic>
        <p:nvPicPr>
          <p:cNvPr id="141" name="Picture 140"/>
          <p:cNvPicPr>
            <a:picLocks noChangeAspect="1"/>
          </p:cNvPicPr>
          <p:nvPr/>
        </p:nvPicPr>
        <p:blipFill>
          <a:blip r:embed="rId11"/>
          <a:stretch>
            <a:fillRect/>
          </a:stretch>
        </p:blipFill>
        <p:spPr>
          <a:xfrm>
            <a:off x="8093936" y="5013086"/>
            <a:ext cx="339712" cy="400142"/>
          </a:xfrm>
          <a:prstGeom prst="rect">
            <a:avLst/>
          </a:prstGeom>
        </p:spPr>
      </p:pic>
      <p:pic>
        <p:nvPicPr>
          <p:cNvPr id="142" name="Picture 141"/>
          <p:cNvPicPr>
            <a:picLocks noChangeAspect="1"/>
          </p:cNvPicPr>
          <p:nvPr/>
        </p:nvPicPr>
        <p:blipFill>
          <a:blip r:embed="rId4"/>
          <a:stretch>
            <a:fillRect/>
          </a:stretch>
        </p:blipFill>
        <p:spPr>
          <a:xfrm>
            <a:off x="8111006" y="5277389"/>
            <a:ext cx="305572" cy="359924"/>
          </a:xfrm>
          <a:prstGeom prst="rect">
            <a:avLst/>
          </a:prstGeom>
        </p:spPr>
      </p:pic>
      <p:pic>
        <p:nvPicPr>
          <p:cNvPr id="143" name="Picture 142"/>
          <p:cNvPicPr>
            <a:picLocks noChangeAspect="1"/>
          </p:cNvPicPr>
          <p:nvPr/>
        </p:nvPicPr>
        <p:blipFill>
          <a:blip r:embed="rId5"/>
          <a:stretch>
            <a:fillRect/>
          </a:stretch>
        </p:blipFill>
        <p:spPr>
          <a:xfrm>
            <a:off x="8113466" y="5514021"/>
            <a:ext cx="300652" cy="354136"/>
          </a:xfrm>
          <a:prstGeom prst="rect">
            <a:avLst/>
          </a:prstGeom>
        </p:spPr>
      </p:pic>
      <p:sp>
        <p:nvSpPr>
          <p:cNvPr id="128" name="TextBox 127">
            <a:extLst>
              <a:ext uri="{FF2B5EF4-FFF2-40B4-BE49-F238E27FC236}">
                <a16:creationId xmlns:a16="http://schemas.microsoft.com/office/drawing/2014/main" id="{611B30EB-90EB-483B-8ED5-00B68FEA2100}"/>
              </a:ext>
            </a:extLst>
          </p:cNvPr>
          <p:cNvSpPr txBox="1"/>
          <p:nvPr/>
        </p:nvSpPr>
        <p:spPr>
          <a:xfrm>
            <a:off x="839663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2017</a:t>
            </a:r>
          </a:p>
        </p:txBody>
      </p:sp>
      <p:sp>
        <p:nvSpPr>
          <p:cNvPr id="129" name="TextBox 128">
            <a:extLst>
              <a:ext uri="{FF2B5EF4-FFF2-40B4-BE49-F238E27FC236}">
                <a16:creationId xmlns:a16="http://schemas.microsoft.com/office/drawing/2014/main" id="{BCB3B787-177B-482B-92F5-A08691DEB92E}"/>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grpSp>
        <p:nvGrpSpPr>
          <p:cNvPr id="130" name="Group 129">
            <a:extLst>
              <a:ext uri="{FF2B5EF4-FFF2-40B4-BE49-F238E27FC236}">
                <a16:creationId xmlns:a16="http://schemas.microsoft.com/office/drawing/2014/main" id="{B5947015-138A-4790-9B35-A47123FE6344}"/>
              </a:ext>
            </a:extLst>
          </p:cNvPr>
          <p:cNvGrpSpPr/>
          <p:nvPr/>
        </p:nvGrpSpPr>
        <p:grpSpPr>
          <a:xfrm>
            <a:off x="5250549" y="4773377"/>
            <a:ext cx="2788875" cy="1066959"/>
            <a:chOff x="6652629" y="4773377"/>
            <a:chExt cx="2788875" cy="1066959"/>
          </a:xfrm>
        </p:grpSpPr>
        <p:sp>
          <p:nvSpPr>
            <p:cNvPr id="131" name="TextBox 130">
              <a:extLst>
                <a:ext uri="{FF2B5EF4-FFF2-40B4-BE49-F238E27FC236}">
                  <a16:creationId xmlns:a16="http://schemas.microsoft.com/office/drawing/2014/main" id="{A72054D5-4F92-4636-A945-8AAB61312672}"/>
                </a:ext>
              </a:extLst>
            </p:cNvPr>
            <p:cNvSpPr txBox="1"/>
            <p:nvPr/>
          </p:nvSpPr>
          <p:spPr>
            <a:xfrm>
              <a:off x="8239158" y="4773377"/>
              <a:ext cx="1202346"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93%  1,308</a:t>
              </a:r>
            </a:p>
            <a:p>
              <a:pPr algn="r">
                <a:lnSpc>
                  <a:spcPts val="1900"/>
                </a:lnSpc>
              </a:pPr>
              <a:r>
                <a:rPr lang="en-US" sz="1400" dirty="0">
                  <a:solidFill>
                    <a:srgbClr val="7030A0"/>
                  </a:solidFill>
                  <a:latin typeface="Century Gothic" panose="020B0502020202020204" pitchFamily="34" charset="0"/>
                </a:rPr>
                <a:t>78%     167</a:t>
              </a:r>
            </a:p>
            <a:p>
              <a:pPr algn="r">
                <a:lnSpc>
                  <a:spcPts val="1900"/>
                </a:lnSpc>
              </a:pPr>
              <a:r>
                <a:rPr lang="en-US" sz="1400" dirty="0">
                  <a:solidFill>
                    <a:srgbClr val="7F6000"/>
                  </a:solidFill>
                  <a:latin typeface="Century Gothic" panose="020B0502020202020204" pitchFamily="34" charset="0"/>
                </a:rPr>
                <a:t>77%     105</a:t>
              </a:r>
            </a:p>
            <a:p>
              <a:pPr algn="r">
                <a:lnSpc>
                  <a:spcPts val="1900"/>
                </a:lnSpc>
              </a:pPr>
              <a:r>
                <a:rPr lang="en-US" sz="1400" dirty="0">
                  <a:solidFill>
                    <a:srgbClr val="548235"/>
                  </a:solidFill>
                  <a:latin typeface="Century Gothic" panose="020B0502020202020204" pitchFamily="34" charset="0"/>
                </a:rPr>
                <a:t>45%     245</a:t>
              </a:r>
            </a:p>
          </p:txBody>
        </p:sp>
        <p:sp>
          <p:nvSpPr>
            <p:cNvPr id="132" name="TextBox 131">
              <a:extLst>
                <a:ext uri="{FF2B5EF4-FFF2-40B4-BE49-F238E27FC236}">
                  <a16:creationId xmlns:a16="http://schemas.microsoft.com/office/drawing/2014/main" id="{FA5D81E1-3A09-4BD4-BBA5-EDE5A084A471}"/>
                </a:ext>
              </a:extLst>
            </p:cNvPr>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b="1" dirty="0">
                  <a:solidFill>
                    <a:srgbClr val="0070C0"/>
                  </a:solidFill>
                  <a:latin typeface="Century Gothic" panose="020B0502020202020204" pitchFamily="34" charset="0"/>
                </a:rPr>
                <a:t>RADIO</a:t>
              </a:r>
            </a:p>
            <a:p>
              <a:pPr algn="r">
                <a:lnSpc>
                  <a:spcPts val="1900"/>
                </a:lnSpc>
              </a:pPr>
              <a:r>
                <a:rPr lang="en-US" sz="1400" b="1" dirty="0">
                  <a:solidFill>
                    <a:srgbClr val="7030A0"/>
                  </a:solidFill>
                  <a:latin typeface="Century Gothic" panose="020B0502020202020204" pitchFamily="34" charset="0"/>
                </a:rPr>
                <a:t>NEWSPAPER</a:t>
              </a:r>
            </a:p>
            <a:p>
              <a:pPr algn="r">
                <a:lnSpc>
                  <a:spcPts val="1900"/>
                </a:lnSpc>
              </a:pPr>
              <a:r>
                <a:rPr lang="en-US" sz="1400" b="1" dirty="0">
                  <a:solidFill>
                    <a:srgbClr val="7F6000"/>
                  </a:solidFill>
                  <a:latin typeface="Century Gothic" panose="020B0502020202020204" pitchFamily="34" charset="0"/>
                </a:rPr>
                <a:t>MAGAZINE</a:t>
              </a:r>
            </a:p>
            <a:p>
              <a:pPr algn="r">
                <a:lnSpc>
                  <a:spcPts val="1900"/>
                </a:lnSpc>
              </a:pPr>
              <a:r>
                <a:rPr lang="en-US" sz="1400" b="1" dirty="0">
                  <a:solidFill>
                    <a:srgbClr val="548235"/>
                  </a:solidFill>
                  <a:latin typeface="Century Gothic" panose="020B0502020202020204" pitchFamily="34" charset="0"/>
                </a:rPr>
                <a:t>INTERNET</a:t>
              </a:r>
            </a:p>
          </p:txBody>
        </p:sp>
        <p:grpSp>
          <p:nvGrpSpPr>
            <p:cNvPr id="144" name="Group 143">
              <a:extLst>
                <a:ext uri="{FF2B5EF4-FFF2-40B4-BE49-F238E27FC236}">
                  <a16:creationId xmlns:a16="http://schemas.microsoft.com/office/drawing/2014/main" id="{AAF8A542-D696-45E6-BEE4-E25B520BACAE}"/>
                </a:ext>
              </a:extLst>
            </p:cNvPr>
            <p:cNvGrpSpPr/>
            <p:nvPr/>
          </p:nvGrpSpPr>
          <p:grpSpPr>
            <a:xfrm>
              <a:off x="7967051" y="4785127"/>
              <a:ext cx="317716" cy="307777"/>
              <a:chOff x="5251593" y="648024"/>
              <a:chExt cx="317716" cy="307777"/>
            </a:xfrm>
          </p:grpSpPr>
          <p:pic>
            <p:nvPicPr>
              <p:cNvPr id="176" name="Picture 175">
                <a:extLst>
                  <a:ext uri="{FF2B5EF4-FFF2-40B4-BE49-F238E27FC236}">
                    <a16:creationId xmlns:a16="http://schemas.microsoft.com/office/drawing/2014/main" id="{F9B436D9-62FB-40CD-AF65-7BCADA4A7264}"/>
                  </a:ext>
                </a:extLst>
              </p:cNvPr>
              <p:cNvPicPr>
                <a:picLocks noChangeAspect="1"/>
              </p:cNvPicPr>
              <p:nvPr/>
            </p:nvPicPr>
            <p:blipFill>
              <a:blip r:embed="rId7"/>
              <a:stretch>
                <a:fillRect/>
              </a:stretch>
            </p:blipFill>
            <p:spPr>
              <a:xfrm>
                <a:off x="5293134" y="694610"/>
                <a:ext cx="227652" cy="229048"/>
              </a:xfrm>
              <a:prstGeom prst="rect">
                <a:avLst/>
              </a:prstGeom>
            </p:spPr>
          </p:pic>
          <p:sp>
            <p:nvSpPr>
              <p:cNvPr id="177" name="Rectangle 176">
                <a:extLst>
                  <a:ext uri="{FF2B5EF4-FFF2-40B4-BE49-F238E27FC236}">
                    <a16:creationId xmlns:a16="http://schemas.microsoft.com/office/drawing/2014/main" id="{9CB207A9-DF87-4660-A10F-6C899A782D04}"/>
                  </a:ext>
                </a:extLst>
              </p:cNvPr>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49" name="Group 148">
              <a:extLst>
                <a:ext uri="{FF2B5EF4-FFF2-40B4-BE49-F238E27FC236}">
                  <a16:creationId xmlns:a16="http://schemas.microsoft.com/office/drawing/2014/main" id="{C4F27E3F-F977-4FFA-9C7E-EA3C639145CB}"/>
                </a:ext>
              </a:extLst>
            </p:cNvPr>
            <p:cNvGrpSpPr/>
            <p:nvPr/>
          </p:nvGrpSpPr>
          <p:grpSpPr>
            <a:xfrm>
              <a:off x="7967051" y="5006983"/>
              <a:ext cx="317716" cy="307777"/>
              <a:chOff x="1052533" y="1935601"/>
              <a:chExt cx="317716" cy="307777"/>
            </a:xfrm>
          </p:grpSpPr>
          <p:pic>
            <p:nvPicPr>
              <p:cNvPr id="174" name="Picture 173">
                <a:extLst>
                  <a:ext uri="{FF2B5EF4-FFF2-40B4-BE49-F238E27FC236}">
                    <a16:creationId xmlns:a16="http://schemas.microsoft.com/office/drawing/2014/main" id="{50EB2D34-888B-4C33-B357-2B2FBF4EEA0F}"/>
                  </a:ext>
                </a:extLst>
              </p:cNvPr>
              <p:cNvPicPr>
                <a:picLocks noChangeAspect="1"/>
              </p:cNvPicPr>
              <p:nvPr/>
            </p:nvPicPr>
            <p:blipFill>
              <a:blip r:embed="rId8"/>
              <a:stretch>
                <a:fillRect/>
              </a:stretch>
            </p:blipFill>
            <p:spPr>
              <a:xfrm>
                <a:off x="1094459" y="1988374"/>
                <a:ext cx="222940" cy="222940"/>
              </a:xfrm>
              <a:prstGeom prst="rect">
                <a:avLst/>
              </a:prstGeom>
            </p:spPr>
          </p:pic>
          <p:sp>
            <p:nvSpPr>
              <p:cNvPr id="175" name="Rectangle 174">
                <a:extLst>
                  <a:ext uri="{FF2B5EF4-FFF2-40B4-BE49-F238E27FC236}">
                    <a16:creationId xmlns:a16="http://schemas.microsoft.com/office/drawing/2014/main" id="{63E429F9-F1C9-4DB9-9DBF-EF042F6E1867}"/>
                  </a:ext>
                </a:extLst>
              </p:cNvPr>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68" name="Group 167">
              <a:extLst>
                <a:ext uri="{FF2B5EF4-FFF2-40B4-BE49-F238E27FC236}">
                  <a16:creationId xmlns:a16="http://schemas.microsoft.com/office/drawing/2014/main" id="{0C309669-5E0D-4723-BC87-BD6B803C6A80}"/>
                </a:ext>
              </a:extLst>
            </p:cNvPr>
            <p:cNvGrpSpPr/>
            <p:nvPr/>
          </p:nvGrpSpPr>
          <p:grpSpPr>
            <a:xfrm>
              <a:off x="7967051" y="5246708"/>
              <a:ext cx="317716" cy="307777"/>
              <a:chOff x="663211" y="2892610"/>
              <a:chExt cx="317716" cy="307777"/>
            </a:xfrm>
          </p:grpSpPr>
          <p:pic>
            <p:nvPicPr>
              <p:cNvPr id="172" name="Picture 171">
                <a:extLst>
                  <a:ext uri="{FF2B5EF4-FFF2-40B4-BE49-F238E27FC236}">
                    <a16:creationId xmlns:a16="http://schemas.microsoft.com/office/drawing/2014/main" id="{2EA2DFCA-28C2-489D-8594-B66FD6C20C0B}"/>
                  </a:ext>
                </a:extLst>
              </p:cNvPr>
              <p:cNvPicPr>
                <a:picLocks noChangeAspect="1"/>
              </p:cNvPicPr>
              <p:nvPr/>
            </p:nvPicPr>
            <p:blipFill>
              <a:blip r:embed="rId9"/>
              <a:stretch>
                <a:fillRect/>
              </a:stretch>
            </p:blipFill>
            <p:spPr>
              <a:xfrm>
                <a:off x="695161" y="2935632"/>
                <a:ext cx="243350" cy="243350"/>
              </a:xfrm>
              <a:prstGeom prst="rect">
                <a:avLst/>
              </a:prstGeom>
            </p:spPr>
          </p:pic>
          <p:sp>
            <p:nvSpPr>
              <p:cNvPr id="173" name="Rectangle 172">
                <a:extLst>
                  <a:ext uri="{FF2B5EF4-FFF2-40B4-BE49-F238E27FC236}">
                    <a16:creationId xmlns:a16="http://schemas.microsoft.com/office/drawing/2014/main" id="{86F90BDB-5C7C-402C-8BD1-D448BDBCCAF5}"/>
                  </a:ext>
                </a:extLst>
              </p:cNvPr>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69" name="Group 168">
              <a:extLst>
                <a:ext uri="{FF2B5EF4-FFF2-40B4-BE49-F238E27FC236}">
                  <a16:creationId xmlns:a16="http://schemas.microsoft.com/office/drawing/2014/main" id="{6920439E-6E9B-4C29-BFF6-3EC8B2980F36}"/>
                </a:ext>
              </a:extLst>
            </p:cNvPr>
            <p:cNvGrpSpPr/>
            <p:nvPr/>
          </p:nvGrpSpPr>
          <p:grpSpPr>
            <a:xfrm>
              <a:off x="7967051" y="5495796"/>
              <a:ext cx="317716" cy="307777"/>
              <a:chOff x="1633321" y="5165899"/>
              <a:chExt cx="317716" cy="307777"/>
            </a:xfrm>
          </p:grpSpPr>
          <p:pic>
            <p:nvPicPr>
              <p:cNvPr id="170" name="Picture 169">
                <a:extLst>
                  <a:ext uri="{FF2B5EF4-FFF2-40B4-BE49-F238E27FC236}">
                    <a16:creationId xmlns:a16="http://schemas.microsoft.com/office/drawing/2014/main" id="{1AB307B8-9ED6-4D86-B359-D159517B142A}"/>
                  </a:ext>
                </a:extLst>
              </p:cNvPr>
              <p:cNvPicPr>
                <a:picLocks noChangeAspect="1"/>
              </p:cNvPicPr>
              <p:nvPr/>
            </p:nvPicPr>
            <p:blipFill>
              <a:blip r:embed="rId10"/>
              <a:stretch>
                <a:fillRect/>
              </a:stretch>
            </p:blipFill>
            <p:spPr>
              <a:xfrm>
                <a:off x="1670481" y="5204046"/>
                <a:ext cx="244264" cy="245762"/>
              </a:xfrm>
              <a:prstGeom prst="rect">
                <a:avLst/>
              </a:prstGeom>
            </p:spPr>
          </p:pic>
          <p:sp>
            <p:nvSpPr>
              <p:cNvPr id="171" name="Rectangle 170">
                <a:extLst>
                  <a:ext uri="{FF2B5EF4-FFF2-40B4-BE49-F238E27FC236}">
                    <a16:creationId xmlns:a16="http://schemas.microsoft.com/office/drawing/2014/main" id="{A853760A-02E7-423B-82CD-69A983B2F650}"/>
                  </a:ext>
                </a:extLst>
              </p:cNvPr>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grpSp>
      <p:grpSp>
        <p:nvGrpSpPr>
          <p:cNvPr id="178" name="Group 177">
            <a:extLst>
              <a:ext uri="{FF2B5EF4-FFF2-40B4-BE49-F238E27FC236}">
                <a16:creationId xmlns:a16="http://schemas.microsoft.com/office/drawing/2014/main" id="{B4EABEBC-8EBA-4ABC-8C49-E34E7A812CC5}"/>
              </a:ext>
            </a:extLst>
          </p:cNvPr>
          <p:cNvGrpSpPr/>
          <p:nvPr/>
        </p:nvGrpSpPr>
        <p:grpSpPr>
          <a:xfrm>
            <a:off x="5252475" y="4517543"/>
            <a:ext cx="2788875" cy="364838"/>
            <a:chOff x="6654555" y="4517543"/>
            <a:chExt cx="2788875" cy="364838"/>
          </a:xfrm>
        </p:grpSpPr>
        <p:sp>
          <p:nvSpPr>
            <p:cNvPr id="179" name="TextBox 178">
              <a:extLst>
                <a:ext uri="{FF2B5EF4-FFF2-40B4-BE49-F238E27FC236}">
                  <a16:creationId xmlns:a16="http://schemas.microsoft.com/office/drawing/2014/main" id="{16294744-5491-4531-9A2F-C6BD9C4F5D73}"/>
                </a:ext>
              </a:extLst>
            </p:cNvPr>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1,659</a:t>
              </a:r>
            </a:p>
          </p:txBody>
        </p:sp>
        <p:grpSp>
          <p:nvGrpSpPr>
            <p:cNvPr id="180" name="Group 179">
              <a:extLst>
                <a:ext uri="{FF2B5EF4-FFF2-40B4-BE49-F238E27FC236}">
                  <a16:creationId xmlns:a16="http://schemas.microsoft.com/office/drawing/2014/main" id="{CE0493F1-0941-40D1-9334-56A4DFFB6FB7}"/>
                </a:ext>
              </a:extLst>
            </p:cNvPr>
            <p:cNvGrpSpPr/>
            <p:nvPr/>
          </p:nvGrpSpPr>
          <p:grpSpPr>
            <a:xfrm>
              <a:off x="7998888" y="4517543"/>
              <a:ext cx="223574" cy="308674"/>
              <a:chOff x="7998888" y="4517543"/>
              <a:chExt cx="223574" cy="308674"/>
            </a:xfrm>
          </p:grpSpPr>
          <p:pic>
            <p:nvPicPr>
              <p:cNvPr id="182" name="Picture 181">
                <a:extLst>
                  <a:ext uri="{FF2B5EF4-FFF2-40B4-BE49-F238E27FC236}">
                    <a16:creationId xmlns:a16="http://schemas.microsoft.com/office/drawing/2014/main" id="{ABE298C8-11EA-46FA-AC21-A9256CD317BD}"/>
                  </a:ext>
                </a:extLst>
              </p:cNvPr>
              <p:cNvPicPr>
                <a:picLocks noChangeAspect="1"/>
              </p:cNvPicPr>
              <p:nvPr/>
            </p:nvPicPr>
            <p:blipFill>
              <a:blip r:embed="rId13"/>
              <a:stretch>
                <a:fillRect/>
              </a:stretch>
            </p:blipFill>
            <p:spPr>
              <a:xfrm>
                <a:off x="7998888" y="4586713"/>
                <a:ext cx="223574" cy="223574"/>
              </a:xfrm>
              <a:prstGeom prst="rect">
                <a:avLst/>
              </a:prstGeom>
            </p:spPr>
          </p:pic>
          <p:sp>
            <p:nvSpPr>
              <p:cNvPr id="183" name="TextBox 182">
                <a:extLst>
                  <a:ext uri="{FF2B5EF4-FFF2-40B4-BE49-F238E27FC236}">
                    <a16:creationId xmlns:a16="http://schemas.microsoft.com/office/drawing/2014/main" id="{87807451-F795-49BB-A95A-3684693EDB98}"/>
                  </a:ext>
                </a:extLst>
              </p:cNvPr>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sp>
          <p:nvSpPr>
            <p:cNvPr id="181" name="TextBox 180">
              <a:extLst>
                <a:ext uri="{FF2B5EF4-FFF2-40B4-BE49-F238E27FC236}">
                  <a16:creationId xmlns:a16="http://schemas.microsoft.com/office/drawing/2014/main" id="{C07AFE12-3F61-436D-AF3B-507A25427F62}"/>
                </a:ext>
              </a:extLst>
            </p:cNvPr>
            <p:cNvSpPr txBox="1"/>
            <p:nvPr/>
          </p:nvSpPr>
          <p:spPr>
            <a:xfrm>
              <a:off x="6654555"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grpSp>
      <p:cxnSp>
        <p:nvCxnSpPr>
          <p:cNvPr id="185" name="Straight Connector 184">
            <a:extLst>
              <a:ext uri="{FF2B5EF4-FFF2-40B4-BE49-F238E27FC236}">
                <a16:creationId xmlns:a16="http://schemas.microsoft.com/office/drawing/2014/main" id="{5B770B90-3EA1-4474-A212-B7C8237F6AB7}"/>
              </a:ext>
            </a:extLst>
          </p:cNvPr>
          <p:cNvCxnSpPr>
            <a:cxnSpLocks/>
          </p:cNvCxnSpPr>
          <p:nvPr/>
        </p:nvCxnSpPr>
        <p:spPr>
          <a:xfrm>
            <a:off x="8001168" y="4461209"/>
            <a:ext cx="0" cy="132246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4345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500"/>
                                </p:stCondLst>
                                <p:childTnLst>
                                  <p:par>
                                    <p:cTn id="9" presetID="2" presetClass="entr" presetSubtype="4" fill="hold" nodeType="afterEffect" p14:presetBounceEnd="36000">
                                      <p:stCondLst>
                                        <p:cond delay="0"/>
                                      </p:stCondLst>
                                      <p:childTnLst>
                                        <p:set>
                                          <p:cBhvr>
                                            <p:cTn id="10" dur="1" fill="hold">
                                              <p:stCondLst>
                                                <p:cond delay="0"/>
                                              </p:stCondLst>
                                            </p:cTn>
                                            <p:tgtEl>
                                              <p:spTgt spid="138"/>
                                            </p:tgtEl>
                                            <p:attrNameLst>
                                              <p:attrName>style.visibility</p:attrName>
                                            </p:attrNameLst>
                                          </p:cBhvr>
                                          <p:to>
                                            <p:strVal val="visible"/>
                                          </p:to>
                                        </p:set>
                                        <p:anim calcmode="lin" valueType="num" p14:bounceEnd="36000">
                                          <p:cBhvr additive="base">
                                            <p:cTn id="11" dur="1000" fill="hold"/>
                                            <p:tgtEl>
                                              <p:spTgt spid="138"/>
                                            </p:tgtEl>
                                            <p:attrNameLst>
                                              <p:attrName>ppt_x</p:attrName>
                                            </p:attrNameLst>
                                          </p:cBhvr>
                                          <p:tavLst>
                                            <p:tav tm="0">
                                              <p:val>
                                                <p:strVal val="#ppt_x"/>
                                              </p:val>
                                            </p:tav>
                                            <p:tav tm="100000">
                                              <p:val>
                                                <p:strVal val="#ppt_x"/>
                                              </p:val>
                                            </p:tav>
                                          </p:tavLst>
                                        </p:anim>
                                        <p:anim calcmode="lin" valueType="num" p14:bounceEnd="36000">
                                          <p:cBhvr additive="base">
                                            <p:cTn id="12" dur="1000" fill="hold"/>
                                            <p:tgtEl>
                                              <p:spTgt spid="138"/>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1000"/>
                                            <p:tgtEl>
                                              <p:spTgt spid="13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nodeType="afterEffect" p14:presetBounceEnd="36000">
                                      <p:stCondLst>
                                        <p:cond delay="0"/>
                                      </p:stCondLst>
                                      <p:childTnLst>
                                        <p:set>
                                          <p:cBhvr>
                                            <p:cTn id="28" dur="1" fill="hold">
                                              <p:stCondLst>
                                                <p:cond delay="0"/>
                                              </p:stCondLst>
                                            </p:cTn>
                                            <p:tgtEl>
                                              <p:spTgt spid="140"/>
                                            </p:tgtEl>
                                            <p:attrNameLst>
                                              <p:attrName>style.visibility</p:attrName>
                                            </p:attrNameLst>
                                          </p:cBhvr>
                                          <p:to>
                                            <p:strVal val="visible"/>
                                          </p:to>
                                        </p:set>
                                        <p:anim calcmode="lin" valueType="num" p14:bounceEnd="36000">
                                          <p:cBhvr additive="base">
                                            <p:cTn id="29" dur="1000" fill="hold"/>
                                            <p:tgtEl>
                                              <p:spTgt spid="140"/>
                                            </p:tgtEl>
                                            <p:attrNameLst>
                                              <p:attrName>ppt_x</p:attrName>
                                            </p:attrNameLst>
                                          </p:cBhvr>
                                          <p:tavLst>
                                            <p:tav tm="0">
                                              <p:val>
                                                <p:strVal val="#ppt_x"/>
                                              </p:val>
                                            </p:tav>
                                            <p:tav tm="100000">
                                              <p:val>
                                                <p:strVal val="#ppt_x"/>
                                              </p:val>
                                            </p:tav>
                                          </p:tavLst>
                                        </p:anim>
                                        <p:anim calcmode="lin" valueType="num" p14:bounceEnd="36000">
                                          <p:cBhvr additive="base">
                                            <p:cTn id="30" dur="1000" fill="hold"/>
                                            <p:tgtEl>
                                              <p:spTgt spid="140"/>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wipe(right)">
                                          <p:cBhvr>
                                            <p:cTn id="34" dur="500"/>
                                            <p:tgtEl>
                                              <p:spTgt spid="15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fade">
                                          <p:cBhvr>
                                            <p:cTn id="38" dur="1000"/>
                                            <p:tgtEl>
                                              <p:spTgt spid="1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4"/>
                                            </p:tgtEl>
                                          </p:cBhvr>
                                        </p:animEffect>
                                        <p:set>
                                          <p:cBhvr>
                                            <p:cTn id="43" dur="1" fill="hold">
                                              <p:stCondLst>
                                                <p:cond delay="499"/>
                                              </p:stCondLst>
                                            </p:cTn>
                                            <p:tgtEl>
                                              <p:spTgt spid="154"/>
                                            </p:tgtEl>
                                            <p:attrNameLst>
                                              <p:attrName>style.visibility</p:attrName>
                                            </p:attrNameLst>
                                          </p:cBhvr>
                                          <p:to>
                                            <p:strVal val="hidden"/>
                                          </p:to>
                                        </p:set>
                                      </p:childTnLst>
                                    </p:cTn>
                                  </p:par>
                                </p:childTnLst>
                              </p:cTn>
                            </p:par>
                            <p:par>
                              <p:cTn id="44" fill="hold">
                                <p:stCondLst>
                                  <p:cond delay="500"/>
                                </p:stCondLst>
                                <p:childTnLst>
                                  <p:par>
                                    <p:cTn id="45" presetID="2" presetClass="entr" presetSubtype="4" fill="hold" nodeType="afterEffect" p14:presetBounceEnd="36000">
                                      <p:stCondLst>
                                        <p:cond delay="0"/>
                                      </p:stCondLst>
                                      <p:childTnLst>
                                        <p:set>
                                          <p:cBhvr>
                                            <p:cTn id="46" dur="1" fill="hold">
                                              <p:stCondLst>
                                                <p:cond delay="0"/>
                                              </p:stCondLst>
                                            </p:cTn>
                                            <p:tgtEl>
                                              <p:spTgt spid="141"/>
                                            </p:tgtEl>
                                            <p:attrNameLst>
                                              <p:attrName>style.visibility</p:attrName>
                                            </p:attrNameLst>
                                          </p:cBhvr>
                                          <p:to>
                                            <p:strVal val="visible"/>
                                          </p:to>
                                        </p:set>
                                        <p:anim calcmode="lin" valueType="num" p14:bounceEnd="36000">
                                          <p:cBhvr additive="base">
                                            <p:cTn id="47" dur="1000" fill="hold"/>
                                            <p:tgtEl>
                                              <p:spTgt spid="141"/>
                                            </p:tgtEl>
                                            <p:attrNameLst>
                                              <p:attrName>ppt_x</p:attrName>
                                            </p:attrNameLst>
                                          </p:cBhvr>
                                          <p:tavLst>
                                            <p:tav tm="0">
                                              <p:val>
                                                <p:strVal val="#ppt_x"/>
                                              </p:val>
                                            </p:tav>
                                            <p:tav tm="100000">
                                              <p:val>
                                                <p:strVal val="#ppt_x"/>
                                              </p:val>
                                            </p:tav>
                                          </p:tavLst>
                                        </p:anim>
                                        <p:anim calcmode="lin" valueType="num" p14:bounceEnd="36000">
                                          <p:cBhvr additive="base">
                                            <p:cTn id="48" dur="1000" fill="hold"/>
                                            <p:tgtEl>
                                              <p:spTgt spid="141"/>
                                            </p:tgtEl>
                                            <p:attrNameLst>
                                              <p:attrName>ppt_y</p:attrName>
                                            </p:attrNameLst>
                                          </p:cBhvr>
                                          <p:tavLst>
                                            <p:tav tm="0">
                                              <p:val>
                                                <p:strVal val="1+#ppt_h/2"/>
                                              </p:val>
                                            </p:tav>
                                            <p:tav tm="100000">
                                              <p:val>
                                                <p:strVal val="#ppt_y"/>
                                              </p:val>
                                            </p:tav>
                                          </p:tavLst>
                                        </p:anim>
                                      </p:childTnLst>
                                    </p:cTn>
                                  </p:par>
                                </p:childTnLst>
                              </p:cTn>
                            </p:par>
                            <p:par>
                              <p:cTn id="49" fill="hold">
                                <p:stCondLst>
                                  <p:cond delay="1500"/>
                                </p:stCondLst>
                                <p:childTnLst>
                                  <p:par>
                                    <p:cTn id="50" presetID="22" presetClass="entr" presetSubtype="1" fill="hold" nodeType="afterEffect">
                                      <p:stCondLst>
                                        <p:cond delay="0"/>
                                      </p:stCondLst>
                                      <p:childTnLst>
                                        <p:set>
                                          <p:cBhvr>
                                            <p:cTn id="51" dur="1" fill="hold">
                                              <p:stCondLst>
                                                <p:cond delay="0"/>
                                              </p:stCondLst>
                                            </p:cTn>
                                            <p:tgtEl>
                                              <p:spTgt spid="152"/>
                                            </p:tgtEl>
                                            <p:attrNameLst>
                                              <p:attrName>style.visibility</p:attrName>
                                            </p:attrNameLst>
                                          </p:cBhvr>
                                          <p:to>
                                            <p:strVal val="visible"/>
                                          </p:to>
                                        </p:set>
                                        <p:animEffect transition="in" filter="wipe(up)">
                                          <p:cBhvr>
                                            <p:cTn id="52" dur="500"/>
                                            <p:tgtEl>
                                              <p:spTgt spid="152"/>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52"/>
                                            </p:tgtEl>
                                          </p:cBhvr>
                                        </p:animEffect>
                                        <p:set>
                                          <p:cBhvr>
                                            <p:cTn id="61" dur="1" fill="hold">
                                              <p:stCondLst>
                                                <p:cond delay="499"/>
                                              </p:stCondLst>
                                            </p:cTn>
                                            <p:tgtEl>
                                              <p:spTgt spid="152"/>
                                            </p:tgtEl>
                                            <p:attrNameLst>
                                              <p:attrName>style.visibility</p:attrName>
                                            </p:attrNameLst>
                                          </p:cBhvr>
                                          <p:to>
                                            <p:strVal val="hidden"/>
                                          </p:to>
                                        </p:set>
                                      </p:childTnLst>
                                    </p:cTn>
                                  </p:par>
                                </p:childTnLst>
                              </p:cTn>
                            </p:par>
                            <p:par>
                              <p:cTn id="62" fill="hold">
                                <p:stCondLst>
                                  <p:cond delay="500"/>
                                </p:stCondLst>
                                <p:childTnLst>
                                  <p:par>
                                    <p:cTn id="63" presetID="2" presetClass="entr" presetSubtype="4" fill="hold" nodeType="afterEffect" p14:presetBounceEnd="36000">
                                      <p:stCondLst>
                                        <p:cond delay="0"/>
                                      </p:stCondLst>
                                      <p:childTnLst>
                                        <p:set>
                                          <p:cBhvr>
                                            <p:cTn id="64" dur="1" fill="hold">
                                              <p:stCondLst>
                                                <p:cond delay="0"/>
                                              </p:stCondLst>
                                            </p:cTn>
                                            <p:tgtEl>
                                              <p:spTgt spid="142"/>
                                            </p:tgtEl>
                                            <p:attrNameLst>
                                              <p:attrName>style.visibility</p:attrName>
                                            </p:attrNameLst>
                                          </p:cBhvr>
                                          <p:to>
                                            <p:strVal val="visible"/>
                                          </p:to>
                                        </p:set>
                                        <p:anim calcmode="lin" valueType="num" p14:bounceEnd="36000">
                                          <p:cBhvr additive="base">
                                            <p:cTn id="65" dur="1000" fill="hold"/>
                                            <p:tgtEl>
                                              <p:spTgt spid="142"/>
                                            </p:tgtEl>
                                            <p:attrNameLst>
                                              <p:attrName>ppt_x</p:attrName>
                                            </p:attrNameLst>
                                          </p:cBhvr>
                                          <p:tavLst>
                                            <p:tav tm="0">
                                              <p:val>
                                                <p:strVal val="#ppt_x"/>
                                              </p:val>
                                            </p:tav>
                                            <p:tav tm="100000">
                                              <p:val>
                                                <p:strVal val="#ppt_x"/>
                                              </p:val>
                                            </p:tav>
                                          </p:tavLst>
                                        </p:anim>
                                        <p:anim calcmode="lin" valueType="num" p14:bounceEnd="36000">
                                          <p:cBhvr additive="base">
                                            <p:cTn id="66" dur="1000" fill="hold"/>
                                            <p:tgtEl>
                                              <p:spTgt spid="142"/>
                                            </p:tgtEl>
                                            <p:attrNameLst>
                                              <p:attrName>ppt_y</p:attrName>
                                            </p:attrNameLst>
                                          </p:cBhvr>
                                          <p:tavLst>
                                            <p:tav tm="0">
                                              <p:val>
                                                <p:strVal val="1+#ppt_h/2"/>
                                              </p:val>
                                            </p:tav>
                                            <p:tav tm="100000">
                                              <p:val>
                                                <p:strVal val="#ppt_y"/>
                                              </p:val>
                                            </p:tav>
                                          </p:tavLst>
                                        </p:anim>
                                      </p:childTnLst>
                                    </p:cTn>
                                  </p:par>
                                </p:childTnLst>
                              </p:cTn>
                            </p:par>
                            <p:par>
                              <p:cTn id="67" fill="hold">
                                <p:stCondLst>
                                  <p:cond delay="1500"/>
                                </p:stCondLst>
                                <p:childTnLst>
                                  <p:par>
                                    <p:cTn id="68" presetID="22" presetClass="entr" presetSubtype="1" fill="hold" nodeType="afterEffect">
                                      <p:stCondLst>
                                        <p:cond delay="0"/>
                                      </p:stCondLst>
                                      <p:childTnLst>
                                        <p:set>
                                          <p:cBhvr>
                                            <p:cTn id="69" dur="1" fill="hold">
                                              <p:stCondLst>
                                                <p:cond delay="0"/>
                                              </p:stCondLst>
                                            </p:cTn>
                                            <p:tgtEl>
                                              <p:spTgt spid="153"/>
                                            </p:tgtEl>
                                            <p:attrNameLst>
                                              <p:attrName>style.visibility</p:attrName>
                                            </p:attrNameLst>
                                          </p:cBhvr>
                                          <p:to>
                                            <p:strVal val="visible"/>
                                          </p:to>
                                        </p:set>
                                        <p:animEffect transition="in" filter="wipe(up)">
                                          <p:cBhvr>
                                            <p:cTn id="70" dur="500"/>
                                            <p:tgtEl>
                                              <p:spTgt spid="153"/>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147"/>
                                            </p:tgtEl>
                                            <p:attrNameLst>
                                              <p:attrName>style.visibility</p:attrName>
                                            </p:attrNameLst>
                                          </p:cBhvr>
                                          <p:to>
                                            <p:strVal val="visible"/>
                                          </p:to>
                                        </p:set>
                                        <p:animEffect transition="in" filter="fade">
                                          <p:cBhvr>
                                            <p:cTn id="74" dur="1000"/>
                                            <p:tgtEl>
                                              <p:spTgt spid="14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53"/>
                                            </p:tgtEl>
                                          </p:cBhvr>
                                        </p:animEffect>
                                        <p:set>
                                          <p:cBhvr>
                                            <p:cTn id="79" dur="1" fill="hold">
                                              <p:stCondLst>
                                                <p:cond delay="499"/>
                                              </p:stCondLst>
                                            </p:cTn>
                                            <p:tgtEl>
                                              <p:spTgt spid="153"/>
                                            </p:tgtEl>
                                            <p:attrNameLst>
                                              <p:attrName>style.visibility</p:attrName>
                                            </p:attrNameLst>
                                          </p:cBhvr>
                                          <p:to>
                                            <p:strVal val="hidden"/>
                                          </p:to>
                                        </p:set>
                                      </p:childTnLst>
                                    </p:cTn>
                                  </p:par>
                                </p:childTnLst>
                              </p:cTn>
                            </p:par>
                            <p:par>
                              <p:cTn id="80" fill="hold">
                                <p:stCondLst>
                                  <p:cond delay="500"/>
                                </p:stCondLst>
                                <p:childTnLst>
                                  <p:par>
                                    <p:cTn id="81" presetID="2" presetClass="entr" presetSubtype="4" fill="hold" nodeType="afterEffect" p14:presetBounceEnd="36000">
                                      <p:stCondLst>
                                        <p:cond delay="0"/>
                                      </p:stCondLst>
                                      <p:childTnLst>
                                        <p:set>
                                          <p:cBhvr>
                                            <p:cTn id="82" dur="1" fill="hold">
                                              <p:stCondLst>
                                                <p:cond delay="0"/>
                                              </p:stCondLst>
                                            </p:cTn>
                                            <p:tgtEl>
                                              <p:spTgt spid="143"/>
                                            </p:tgtEl>
                                            <p:attrNameLst>
                                              <p:attrName>style.visibility</p:attrName>
                                            </p:attrNameLst>
                                          </p:cBhvr>
                                          <p:to>
                                            <p:strVal val="visible"/>
                                          </p:to>
                                        </p:set>
                                        <p:anim calcmode="lin" valueType="num" p14:bounceEnd="36000">
                                          <p:cBhvr additive="base">
                                            <p:cTn id="83" dur="1000" fill="hold"/>
                                            <p:tgtEl>
                                              <p:spTgt spid="143"/>
                                            </p:tgtEl>
                                            <p:attrNameLst>
                                              <p:attrName>ppt_x</p:attrName>
                                            </p:attrNameLst>
                                          </p:cBhvr>
                                          <p:tavLst>
                                            <p:tav tm="0">
                                              <p:val>
                                                <p:strVal val="#ppt_x"/>
                                              </p:val>
                                            </p:tav>
                                            <p:tav tm="100000">
                                              <p:val>
                                                <p:strVal val="#ppt_x"/>
                                              </p:val>
                                            </p:tav>
                                          </p:tavLst>
                                        </p:anim>
                                        <p:anim calcmode="lin" valueType="num" p14:bounceEnd="36000">
                                          <p:cBhvr additive="base">
                                            <p:cTn id="84" dur="1000" fill="hold"/>
                                            <p:tgtEl>
                                              <p:spTgt spid="143"/>
                                            </p:tgtEl>
                                            <p:attrNameLst>
                                              <p:attrName>ppt_y</p:attrName>
                                            </p:attrNameLst>
                                          </p:cBhvr>
                                          <p:tavLst>
                                            <p:tav tm="0">
                                              <p:val>
                                                <p:strVal val="1+#ppt_h/2"/>
                                              </p:val>
                                            </p:tav>
                                            <p:tav tm="100000">
                                              <p:val>
                                                <p:strVal val="#ppt_y"/>
                                              </p:val>
                                            </p:tav>
                                          </p:tavLst>
                                        </p:anim>
                                      </p:childTnLst>
                                    </p:cTn>
                                  </p:par>
                                </p:childTnLst>
                              </p:cTn>
                            </p:par>
                            <p:par>
                              <p:cTn id="85" fill="hold">
                                <p:stCondLst>
                                  <p:cond delay="1500"/>
                                </p:stCondLst>
                                <p:childTnLst>
                                  <p:par>
                                    <p:cTn id="86" presetID="22" presetClass="entr" presetSubtype="4" fill="hold" nodeType="afterEffect">
                                      <p:stCondLst>
                                        <p:cond delay="0"/>
                                      </p:stCondLst>
                                      <p:childTnLst>
                                        <p:set>
                                          <p:cBhvr>
                                            <p:cTn id="87" dur="1" fill="hold">
                                              <p:stCondLst>
                                                <p:cond delay="0"/>
                                              </p:stCondLst>
                                            </p:cTn>
                                            <p:tgtEl>
                                              <p:spTgt spid="151"/>
                                            </p:tgtEl>
                                            <p:attrNameLst>
                                              <p:attrName>style.visibility</p:attrName>
                                            </p:attrNameLst>
                                          </p:cBhvr>
                                          <p:to>
                                            <p:strVal val="visible"/>
                                          </p:to>
                                        </p:set>
                                        <p:animEffect transition="in" filter="wipe(down)">
                                          <p:cBhvr>
                                            <p:cTn id="88" dur="500"/>
                                            <p:tgtEl>
                                              <p:spTgt spid="151"/>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148"/>
                                            </p:tgtEl>
                                            <p:attrNameLst>
                                              <p:attrName>style.visibility</p:attrName>
                                            </p:attrNameLst>
                                          </p:cBhvr>
                                          <p:to>
                                            <p:strVal val="visible"/>
                                          </p:to>
                                        </p:set>
                                        <p:animEffect transition="in" filter="fade">
                                          <p:cBhvr>
                                            <p:cTn id="92" dur="1000"/>
                                            <p:tgtEl>
                                              <p:spTgt spid="148"/>
                                            </p:tgtEl>
                                          </p:cBhvr>
                                        </p:animEffect>
                                      </p:childTnLst>
                                    </p:cTn>
                                  </p:par>
                                </p:childTnLst>
                              </p:cTn>
                            </p:par>
                            <p:par>
                              <p:cTn id="93" fill="hold">
                                <p:stCondLst>
                                  <p:cond delay="3000"/>
                                </p:stCondLst>
                                <p:childTnLst>
                                  <p:par>
                                    <p:cTn id="94" presetID="10" presetClass="exit" presetSubtype="0" fill="hold" nodeType="afterEffect">
                                      <p:stCondLst>
                                        <p:cond delay="0"/>
                                      </p:stCondLst>
                                      <p:childTnLst>
                                        <p:animEffect transition="out" filter="fade">
                                          <p:cBhvr>
                                            <p:cTn id="95" dur="1000"/>
                                            <p:tgtEl>
                                              <p:spTgt spid="151"/>
                                            </p:tgtEl>
                                          </p:cBhvr>
                                        </p:animEffect>
                                        <p:set>
                                          <p:cBhvr>
                                            <p:cTn id="96" dur="1" fill="hold">
                                              <p:stCondLst>
                                                <p:cond delay="9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138"/>
                                            </p:tgtEl>
                                            <p:attrNameLst>
                                              <p:attrName>style.visibility</p:attrName>
                                            </p:attrNameLst>
                                          </p:cBhvr>
                                          <p:to>
                                            <p:strVal val="visible"/>
                                          </p:to>
                                        </p:set>
                                        <p:anim calcmode="lin" valueType="num">
                                          <p:cBhvr additive="base">
                                            <p:cTn id="11" dur="1000" fill="hold"/>
                                            <p:tgtEl>
                                              <p:spTgt spid="138"/>
                                            </p:tgtEl>
                                            <p:attrNameLst>
                                              <p:attrName>ppt_x</p:attrName>
                                            </p:attrNameLst>
                                          </p:cBhvr>
                                          <p:tavLst>
                                            <p:tav tm="0">
                                              <p:val>
                                                <p:strVal val="#ppt_x"/>
                                              </p:val>
                                            </p:tav>
                                            <p:tav tm="100000">
                                              <p:val>
                                                <p:strVal val="#ppt_x"/>
                                              </p:val>
                                            </p:tav>
                                          </p:tavLst>
                                        </p:anim>
                                        <p:anim calcmode="lin" valueType="num">
                                          <p:cBhvr additive="base">
                                            <p:cTn id="12" dur="1000" fill="hold"/>
                                            <p:tgtEl>
                                              <p:spTgt spid="138"/>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22" presetClass="entr" presetSubtype="4"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1000"/>
                                            <p:tgtEl>
                                              <p:spTgt spid="13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par>
                              <p:cTn id="26" fill="hold">
                                <p:stCondLst>
                                  <p:cond delay="500"/>
                                </p:stCondLst>
                                <p:childTnLst>
                                  <p:par>
                                    <p:cTn id="27" presetID="2" presetClass="entr" presetSubtype="4" fill="hold" nodeType="afterEffect">
                                      <p:stCondLst>
                                        <p:cond delay="0"/>
                                      </p:stCondLst>
                                      <p:childTnLst>
                                        <p:set>
                                          <p:cBhvr>
                                            <p:cTn id="28" dur="1" fill="hold">
                                              <p:stCondLst>
                                                <p:cond delay="0"/>
                                              </p:stCondLst>
                                            </p:cTn>
                                            <p:tgtEl>
                                              <p:spTgt spid="140"/>
                                            </p:tgtEl>
                                            <p:attrNameLst>
                                              <p:attrName>style.visibility</p:attrName>
                                            </p:attrNameLst>
                                          </p:cBhvr>
                                          <p:to>
                                            <p:strVal val="visible"/>
                                          </p:to>
                                        </p:set>
                                        <p:anim calcmode="lin" valueType="num">
                                          <p:cBhvr additive="base">
                                            <p:cTn id="29" dur="1000" fill="hold"/>
                                            <p:tgtEl>
                                              <p:spTgt spid="140"/>
                                            </p:tgtEl>
                                            <p:attrNameLst>
                                              <p:attrName>ppt_x</p:attrName>
                                            </p:attrNameLst>
                                          </p:cBhvr>
                                          <p:tavLst>
                                            <p:tav tm="0">
                                              <p:val>
                                                <p:strVal val="#ppt_x"/>
                                              </p:val>
                                            </p:tav>
                                            <p:tav tm="100000">
                                              <p:val>
                                                <p:strVal val="#ppt_x"/>
                                              </p:val>
                                            </p:tav>
                                          </p:tavLst>
                                        </p:anim>
                                        <p:anim calcmode="lin" valueType="num">
                                          <p:cBhvr additive="base">
                                            <p:cTn id="30" dur="1000" fill="hold"/>
                                            <p:tgtEl>
                                              <p:spTgt spid="140"/>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2" presetClass="entr" presetSubtype="2" fill="hold" nodeType="afterEffect">
                                      <p:stCondLst>
                                        <p:cond delay="0"/>
                                      </p:stCondLst>
                                      <p:childTnLst>
                                        <p:set>
                                          <p:cBhvr>
                                            <p:cTn id="33" dur="1" fill="hold">
                                              <p:stCondLst>
                                                <p:cond delay="0"/>
                                              </p:stCondLst>
                                            </p:cTn>
                                            <p:tgtEl>
                                              <p:spTgt spid="154"/>
                                            </p:tgtEl>
                                            <p:attrNameLst>
                                              <p:attrName>style.visibility</p:attrName>
                                            </p:attrNameLst>
                                          </p:cBhvr>
                                          <p:to>
                                            <p:strVal val="visible"/>
                                          </p:to>
                                        </p:set>
                                        <p:animEffect transition="in" filter="wipe(right)">
                                          <p:cBhvr>
                                            <p:cTn id="34" dur="500"/>
                                            <p:tgtEl>
                                              <p:spTgt spid="154"/>
                                            </p:tgtEl>
                                          </p:cBhvr>
                                        </p:animEffect>
                                      </p:childTnLst>
                                    </p:cTn>
                                  </p:par>
                                </p:childTnLst>
                              </p:cTn>
                            </p:par>
                            <p:par>
                              <p:cTn id="35" fill="hold">
                                <p:stCondLst>
                                  <p:cond delay="2000"/>
                                </p:stCondLst>
                                <p:childTnLst>
                                  <p:par>
                                    <p:cTn id="36" presetID="10" presetClass="entr" presetSubtype="0" fill="hold" nodeType="after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fade">
                                          <p:cBhvr>
                                            <p:cTn id="38" dur="1000"/>
                                            <p:tgtEl>
                                              <p:spTgt spid="1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4"/>
                                            </p:tgtEl>
                                          </p:cBhvr>
                                        </p:animEffect>
                                        <p:set>
                                          <p:cBhvr>
                                            <p:cTn id="43" dur="1" fill="hold">
                                              <p:stCondLst>
                                                <p:cond delay="499"/>
                                              </p:stCondLst>
                                            </p:cTn>
                                            <p:tgtEl>
                                              <p:spTgt spid="154"/>
                                            </p:tgtEl>
                                            <p:attrNameLst>
                                              <p:attrName>style.visibility</p:attrName>
                                            </p:attrNameLst>
                                          </p:cBhvr>
                                          <p:to>
                                            <p:strVal val="hidden"/>
                                          </p:to>
                                        </p:set>
                                      </p:childTnLst>
                                    </p:cTn>
                                  </p:par>
                                </p:childTnLst>
                              </p:cTn>
                            </p:par>
                            <p:par>
                              <p:cTn id="44" fill="hold">
                                <p:stCondLst>
                                  <p:cond delay="500"/>
                                </p:stCondLst>
                                <p:childTnLst>
                                  <p:par>
                                    <p:cTn id="45" presetID="2" presetClass="entr" presetSubtype="4" fill="hold" nodeType="afterEffect">
                                      <p:stCondLst>
                                        <p:cond delay="0"/>
                                      </p:stCondLst>
                                      <p:childTnLst>
                                        <p:set>
                                          <p:cBhvr>
                                            <p:cTn id="46" dur="1" fill="hold">
                                              <p:stCondLst>
                                                <p:cond delay="0"/>
                                              </p:stCondLst>
                                            </p:cTn>
                                            <p:tgtEl>
                                              <p:spTgt spid="141"/>
                                            </p:tgtEl>
                                            <p:attrNameLst>
                                              <p:attrName>style.visibility</p:attrName>
                                            </p:attrNameLst>
                                          </p:cBhvr>
                                          <p:to>
                                            <p:strVal val="visible"/>
                                          </p:to>
                                        </p:set>
                                        <p:anim calcmode="lin" valueType="num">
                                          <p:cBhvr additive="base">
                                            <p:cTn id="47" dur="1000" fill="hold"/>
                                            <p:tgtEl>
                                              <p:spTgt spid="141"/>
                                            </p:tgtEl>
                                            <p:attrNameLst>
                                              <p:attrName>ppt_x</p:attrName>
                                            </p:attrNameLst>
                                          </p:cBhvr>
                                          <p:tavLst>
                                            <p:tav tm="0">
                                              <p:val>
                                                <p:strVal val="#ppt_x"/>
                                              </p:val>
                                            </p:tav>
                                            <p:tav tm="100000">
                                              <p:val>
                                                <p:strVal val="#ppt_x"/>
                                              </p:val>
                                            </p:tav>
                                          </p:tavLst>
                                        </p:anim>
                                        <p:anim calcmode="lin" valueType="num">
                                          <p:cBhvr additive="base">
                                            <p:cTn id="48" dur="1000" fill="hold"/>
                                            <p:tgtEl>
                                              <p:spTgt spid="141"/>
                                            </p:tgtEl>
                                            <p:attrNameLst>
                                              <p:attrName>ppt_y</p:attrName>
                                            </p:attrNameLst>
                                          </p:cBhvr>
                                          <p:tavLst>
                                            <p:tav tm="0">
                                              <p:val>
                                                <p:strVal val="1+#ppt_h/2"/>
                                              </p:val>
                                            </p:tav>
                                            <p:tav tm="100000">
                                              <p:val>
                                                <p:strVal val="#ppt_y"/>
                                              </p:val>
                                            </p:tav>
                                          </p:tavLst>
                                        </p:anim>
                                      </p:childTnLst>
                                    </p:cTn>
                                  </p:par>
                                </p:childTnLst>
                              </p:cTn>
                            </p:par>
                            <p:par>
                              <p:cTn id="49" fill="hold">
                                <p:stCondLst>
                                  <p:cond delay="1500"/>
                                </p:stCondLst>
                                <p:childTnLst>
                                  <p:par>
                                    <p:cTn id="50" presetID="22" presetClass="entr" presetSubtype="1" fill="hold" nodeType="afterEffect">
                                      <p:stCondLst>
                                        <p:cond delay="0"/>
                                      </p:stCondLst>
                                      <p:childTnLst>
                                        <p:set>
                                          <p:cBhvr>
                                            <p:cTn id="51" dur="1" fill="hold">
                                              <p:stCondLst>
                                                <p:cond delay="0"/>
                                              </p:stCondLst>
                                            </p:cTn>
                                            <p:tgtEl>
                                              <p:spTgt spid="152"/>
                                            </p:tgtEl>
                                            <p:attrNameLst>
                                              <p:attrName>style.visibility</p:attrName>
                                            </p:attrNameLst>
                                          </p:cBhvr>
                                          <p:to>
                                            <p:strVal val="visible"/>
                                          </p:to>
                                        </p:set>
                                        <p:animEffect transition="in" filter="wipe(up)">
                                          <p:cBhvr>
                                            <p:cTn id="52" dur="500"/>
                                            <p:tgtEl>
                                              <p:spTgt spid="152"/>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fade">
                                          <p:cBhvr>
                                            <p:cTn id="56" dur="1000"/>
                                            <p:tgtEl>
                                              <p:spTgt spid="14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52"/>
                                            </p:tgtEl>
                                          </p:cBhvr>
                                        </p:animEffect>
                                        <p:set>
                                          <p:cBhvr>
                                            <p:cTn id="61" dur="1" fill="hold">
                                              <p:stCondLst>
                                                <p:cond delay="499"/>
                                              </p:stCondLst>
                                            </p:cTn>
                                            <p:tgtEl>
                                              <p:spTgt spid="152"/>
                                            </p:tgtEl>
                                            <p:attrNameLst>
                                              <p:attrName>style.visibility</p:attrName>
                                            </p:attrNameLst>
                                          </p:cBhvr>
                                          <p:to>
                                            <p:strVal val="hidden"/>
                                          </p:to>
                                        </p:set>
                                      </p:childTnLst>
                                    </p:cTn>
                                  </p:par>
                                </p:childTnLst>
                              </p:cTn>
                            </p:par>
                            <p:par>
                              <p:cTn id="62" fill="hold">
                                <p:stCondLst>
                                  <p:cond delay="500"/>
                                </p:stCondLst>
                                <p:childTnLst>
                                  <p:par>
                                    <p:cTn id="63" presetID="2" presetClass="entr" presetSubtype="4" fill="hold" nodeType="afterEffect">
                                      <p:stCondLst>
                                        <p:cond delay="0"/>
                                      </p:stCondLst>
                                      <p:childTnLst>
                                        <p:set>
                                          <p:cBhvr>
                                            <p:cTn id="64" dur="1" fill="hold">
                                              <p:stCondLst>
                                                <p:cond delay="0"/>
                                              </p:stCondLst>
                                            </p:cTn>
                                            <p:tgtEl>
                                              <p:spTgt spid="142"/>
                                            </p:tgtEl>
                                            <p:attrNameLst>
                                              <p:attrName>style.visibility</p:attrName>
                                            </p:attrNameLst>
                                          </p:cBhvr>
                                          <p:to>
                                            <p:strVal val="visible"/>
                                          </p:to>
                                        </p:set>
                                        <p:anim calcmode="lin" valueType="num">
                                          <p:cBhvr additive="base">
                                            <p:cTn id="65" dur="1000" fill="hold"/>
                                            <p:tgtEl>
                                              <p:spTgt spid="142"/>
                                            </p:tgtEl>
                                            <p:attrNameLst>
                                              <p:attrName>ppt_x</p:attrName>
                                            </p:attrNameLst>
                                          </p:cBhvr>
                                          <p:tavLst>
                                            <p:tav tm="0">
                                              <p:val>
                                                <p:strVal val="#ppt_x"/>
                                              </p:val>
                                            </p:tav>
                                            <p:tav tm="100000">
                                              <p:val>
                                                <p:strVal val="#ppt_x"/>
                                              </p:val>
                                            </p:tav>
                                          </p:tavLst>
                                        </p:anim>
                                        <p:anim calcmode="lin" valueType="num">
                                          <p:cBhvr additive="base">
                                            <p:cTn id="66" dur="1000" fill="hold"/>
                                            <p:tgtEl>
                                              <p:spTgt spid="142"/>
                                            </p:tgtEl>
                                            <p:attrNameLst>
                                              <p:attrName>ppt_y</p:attrName>
                                            </p:attrNameLst>
                                          </p:cBhvr>
                                          <p:tavLst>
                                            <p:tav tm="0">
                                              <p:val>
                                                <p:strVal val="1+#ppt_h/2"/>
                                              </p:val>
                                            </p:tav>
                                            <p:tav tm="100000">
                                              <p:val>
                                                <p:strVal val="#ppt_y"/>
                                              </p:val>
                                            </p:tav>
                                          </p:tavLst>
                                        </p:anim>
                                      </p:childTnLst>
                                    </p:cTn>
                                  </p:par>
                                </p:childTnLst>
                              </p:cTn>
                            </p:par>
                            <p:par>
                              <p:cTn id="67" fill="hold">
                                <p:stCondLst>
                                  <p:cond delay="1500"/>
                                </p:stCondLst>
                                <p:childTnLst>
                                  <p:par>
                                    <p:cTn id="68" presetID="22" presetClass="entr" presetSubtype="1" fill="hold" nodeType="afterEffect">
                                      <p:stCondLst>
                                        <p:cond delay="0"/>
                                      </p:stCondLst>
                                      <p:childTnLst>
                                        <p:set>
                                          <p:cBhvr>
                                            <p:cTn id="69" dur="1" fill="hold">
                                              <p:stCondLst>
                                                <p:cond delay="0"/>
                                              </p:stCondLst>
                                            </p:cTn>
                                            <p:tgtEl>
                                              <p:spTgt spid="153"/>
                                            </p:tgtEl>
                                            <p:attrNameLst>
                                              <p:attrName>style.visibility</p:attrName>
                                            </p:attrNameLst>
                                          </p:cBhvr>
                                          <p:to>
                                            <p:strVal val="visible"/>
                                          </p:to>
                                        </p:set>
                                        <p:animEffect transition="in" filter="wipe(up)">
                                          <p:cBhvr>
                                            <p:cTn id="70" dur="500"/>
                                            <p:tgtEl>
                                              <p:spTgt spid="153"/>
                                            </p:tgtEl>
                                          </p:cBhvr>
                                        </p:animEffect>
                                      </p:childTnLst>
                                    </p:cTn>
                                  </p:par>
                                </p:childTnLst>
                              </p:cTn>
                            </p:par>
                            <p:par>
                              <p:cTn id="71" fill="hold">
                                <p:stCondLst>
                                  <p:cond delay="2000"/>
                                </p:stCondLst>
                                <p:childTnLst>
                                  <p:par>
                                    <p:cTn id="72" presetID="10" presetClass="entr" presetSubtype="0" fill="hold" nodeType="afterEffect">
                                      <p:stCondLst>
                                        <p:cond delay="0"/>
                                      </p:stCondLst>
                                      <p:childTnLst>
                                        <p:set>
                                          <p:cBhvr>
                                            <p:cTn id="73" dur="1" fill="hold">
                                              <p:stCondLst>
                                                <p:cond delay="0"/>
                                              </p:stCondLst>
                                            </p:cTn>
                                            <p:tgtEl>
                                              <p:spTgt spid="147"/>
                                            </p:tgtEl>
                                            <p:attrNameLst>
                                              <p:attrName>style.visibility</p:attrName>
                                            </p:attrNameLst>
                                          </p:cBhvr>
                                          <p:to>
                                            <p:strVal val="visible"/>
                                          </p:to>
                                        </p:set>
                                        <p:animEffect transition="in" filter="fade">
                                          <p:cBhvr>
                                            <p:cTn id="74" dur="1000"/>
                                            <p:tgtEl>
                                              <p:spTgt spid="14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53"/>
                                            </p:tgtEl>
                                          </p:cBhvr>
                                        </p:animEffect>
                                        <p:set>
                                          <p:cBhvr>
                                            <p:cTn id="79" dur="1" fill="hold">
                                              <p:stCondLst>
                                                <p:cond delay="499"/>
                                              </p:stCondLst>
                                            </p:cTn>
                                            <p:tgtEl>
                                              <p:spTgt spid="153"/>
                                            </p:tgtEl>
                                            <p:attrNameLst>
                                              <p:attrName>style.visibility</p:attrName>
                                            </p:attrNameLst>
                                          </p:cBhvr>
                                          <p:to>
                                            <p:strVal val="hidden"/>
                                          </p:to>
                                        </p:set>
                                      </p:childTnLst>
                                    </p:cTn>
                                  </p:par>
                                </p:childTnLst>
                              </p:cTn>
                            </p:par>
                            <p:par>
                              <p:cTn id="80" fill="hold">
                                <p:stCondLst>
                                  <p:cond delay="500"/>
                                </p:stCondLst>
                                <p:childTnLst>
                                  <p:par>
                                    <p:cTn id="81" presetID="2" presetClass="entr" presetSubtype="4" fill="hold" nodeType="afterEffect">
                                      <p:stCondLst>
                                        <p:cond delay="0"/>
                                      </p:stCondLst>
                                      <p:childTnLst>
                                        <p:set>
                                          <p:cBhvr>
                                            <p:cTn id="82" dur="1" fill="hold">
                                              <p:stCondLst>
                                                <p:cond delay="0"/>
                                              </p:stCondLst>
                                            </p:cTn>
                                            <p:tgtEl>
                                              <p:spTgt spid="143"/>
                                            </p:tgtEl>
                                            <p:attrNameLst>
                                              <p:attrName>style.visibility</p:attrName>
                                            </p:attrNameLst>
                                          </p:cBhvr>
                                          <p:to>
                                            <p:strVal val="visible"/>
                                          </p:to>
                                        </p:set>
                                        <p:anim calcmode="lin" valueType="num">
                                          <p:cBhvr additive="base">
                                            <p:cTn id="83" dur="1000" fill="hold"/>
                                            <p:tgtEl>
                                              <p:spTgt spid="143"/>
                                            </p:tgtEl>
                                            <p:attrNameLst>
                                              <p:attrName>ppt_x</p:attrName>
                                            </p:attrNameLst>
                                          </p:cBhvr>
                                          <p:tavLst>
                                            <p:tav tm="0">
                                              <p:val>
                                                <p:strVal val="#ppt_x"/>
                                              </p:val>
                                            </p:tav>
                                            <p:tav tm="100000">
                                              <p:val>
                                                <p:strVal val="#ppt_x"/>
                                              </p:val>
                                            </p:tav>
                                          </p:tavLst>
                                        </p:anim>
                                        <p:anim calcmode="lin" valueType="num">
                                          <p:cBhvr additive="base">
                                            <p:cTn id="84" dur="1000" fill="hold"/>
                                            <p:tgtEl>
                                              <p:spTgt spid="143"/>
                                            </p:tgtEl>
                                            <p:attrNameLst>
                                              <p:attrName>ppt_y</p:attrName>
                                            </p:attrNameLst>
                                          </p:cBhvr>
                                          <p:tavLst>
                                            <p:tav tm="0">
                                              <p:val>
                                                <p:strVal val="1+#ppt_h/2"/>
                                              </p:val>
                                            </p:tav>
                                            <p:tav tm="100000">
                                              <p:val>
                                                <p:strVal val="#ppt_y"/>
                                              </p:val>
                                            </p:tav>
                                          </p:tavLst>
                                        </p:anim>
                                      </p:childTnLst>
                                    </p:cTn>
                                  </p:par>
                                </p:childTnLst>
                              </p:cTn>
                            </p:par>
                            <p:par>
                              <p:cTn id="85" fill="hold">
                                <p:stCondLst>
                                  <p:cond delay="1500"/>
                                </p:stCondLst>
                                <p:childTnLst>
                                  <p:par>
                                    <p:cTn id="86" presetID="22" presetClass="entr" presetSubtype="4" fill="hold" nodeType="afterEffect">
                                      <p:stCondLst>
                                        <p:cond delay="0"/>
                                      </p:stCondLst>
                                      <p:childTnLst>
                                        <p:set>
                                          <p:cBhvr>
                                            <p:cTn id="87" dur="1" fill="hold">
                                              <p:stCondLst>
                                                <p:cond delay="0"/>
                                              </p:stCondLst>
                                            </p:cTn>
                                            <p:tgtEl>
                                              <p:spTgt spid="151"/>
                                            </p:tgtEl>
                                            <p:attrNameLst>
                                              <p:attrName>style.visibility</p:attrName>
                                            </p:attrNameLst>
                                          </p:cBhvr>
                                          <p:to>
                                            <p:strVal val="visible"/>
                                          </p:to>
                                        </p:set>
                                        <p:animEffect transition="in" filter="wipe(down)">
                                          <p:cBhvr>
                                            <p:cTn id="88" dur="500"/>
                                            <p:tgtEl>
                                              <p:spTgt spid="151"/>
                                            </p:tgtEl>
                                          </p:cBhvr>
                                        </p:animEffect>
                                      </p:childTnLst>
                                    </p:cTn>
                                  </p:par>
                                </p:childTnLst>
                              </p:cTn>
                            </p:par>
                            <p:par>
                              <p:cTn id="89" fill="hold">
                                <p:stCondLst>
                                  <p:cond delay="2000"/>
                                </p:stCondLst>
                                <p:childTnLst>
                                  <p:par>
                                    <p:cTn id="90" presetID="10" presetClass="entr" presetSubtype="0" fill="hold" nodeType="afterEffect">
                                      <p:stCondLst>
                                        <p:cond delay="0"/>
                                      </p:stCondLst>
                                      <p:childTnLst>
                                        <p:set>
                                          <p:cBhvr>
                                            <p:cTn id="91" dur="1" fill="hold">
                                              <p:stCondLst>
                                                <p:cond delay="0"/>
                                              </p:stCondLst>
                                            </p:cTn>
                                            <p:tgtEl>
                                              <p:spTgt spid="148"/>
                                            </p:tgtEl>
                                            <p:attrNameLst>
                                              <p:attrName>style.visibility</p:attrName>
                                            </p:attrNameLst>
                                          </p:cBhvr>
                                          <p:to>
                                            <p:strVal val="visible"/>
                                          </p:to>
                                        </p:set>
                                        <p:animEffect transition="in" filter="fade">
                                          <p:cBhvr>
                                            <p:cTn id="92" dur="1000"/>
                                            <p:tgtEl>
                                              <p:spTgt spid="148"/>
                                            </p:tgtEl>
                                          </p:cBhvr>
                                        </p:animEffect>
                                      </p:childTnLst>
                                    </p:cTn>
                                  </p:par>
                                </p:childTnLst>
                              </p:cTn>
                            </p:par>
                            <p:par>
                              <p:cTn id="93" fill="hold">
                                <p:stCondLst>
                                  <p:cond delay="3000"/>
                                </p:stCondLst>
                                <p:childTnLst>
                                  <p:par>
                                    <p:cTn id="94" presetID="10" presetClass="exit" presetSubtype="0" fill="hold" nodeType="afterEffect">
                                      <p:stCondLst>
                                        <p:cond delay="0"/>
                                      </p:stCondLst>
                                      <p:childTnLst>
                                        <p:animEffect transition="out" filter="fade">
                                          <p:cBhvr>
                                            <p:cTn id="95" dur="1000"/>
                                            <p:tgtEl>
                                              <p:spTgt spid="151"/>
                                            </p:tgtEl>
                                          </p:cBhvr>
                                        </p:animEffect>
                                        <p:set>
                                          <p:cBhvr>
                                            <p:cTn id="96" dur="1" fill="hold">
                                              <p:stCondLst>
                                                <p:cond delay="999"/>
                                              </p:stCondLst>
                                            </p:cTn>
                                            <p:tgtEl>
                                              <p:spTgt spid="1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7CB13F3-66EA-4267-AA05-F4EE4BB3CD85}"/>
              </a:ext>
            </a:extLst>
          </p:cNvPr>
          <p:cNvSpPr/>
          <p:nvPr/>
        </p:nvSpPr>
        <p:spPr>
          <a:xfrm>
            <a:off x="864737" y="2484170"/>
            <a:ext cx="2067830" cy="3600482"/>
          </a:xfrm>
          <a:custGeom>
            <a:avLst/>
            <a:gdLst>
              <a:gd name="connsiteX0" fmla="*/ 0 w 8175009"/>
              <a:gd name="connsiteY0" fmla="*/ 1638245 h 1652287"/>
              <a:gd name="connsiteX1" fmla="*/ 191068 w 8175009"/>
              <a:gd name="connsiteY1" fmla="*/ 1638245 h 1652287"/>
              <a:gd name="connsiteX2" fmla="*/ 409433 w 8175009"/>
              <a:gd name="connsiteY2" fmla="*/ 1610950 h 1652287"/>
              <a:gd name="connsiteX3" fmla="*/ 532262 w 8175009"/>
              <a:gd name="connsiteY3" fmla="*/ 1488120 h 1652287"/>
              <a:gd name="connsiteX4" fmla="*/ 586853 w 8175009"/>
              <a:gd name="connsiteY4" fmla="*/ 1242460 h 1652287"/>
              <a:gd name="connsiteX5" fmla="*/ 627797 w 8175009"/>
              <a:gd name="connsiteY5" fmla="*/ 778436 h 1652287"/>
              <a:gd name="connsiteX6" fmla="*/ 682388 w 8175009"/>
              <a:gd name="connsiteY6" fmla="*/ 355356 h 1652287"/>
              <a:gd name="connsiteX7" fmla="*/ 696035 w 8175009"/>
              <a:gd name="connsiteY7" fmla="*/ 514 h 1652287"/>
              <a:gd name="connsiteX8" fmla="*/ 723331 w 8175009"/>
              <a:gd name="connsiteY8" fmla="*/ 287117 h 1652287"/>
              <a:gd name="connsiteX9" fmla="*/ 764274 w 8175009"/>
              <a:gd name="connsiteY9" fmla="*/ 710197 h 1652287"/>
              <a:gd name="connsiteX10" fmla="*/ 818865 w 8175009"/>
              <a:gd name="connsiteY10" fmla="*/ 1065039 h 1652287"/>
              <a:gd name="connsiteX11" fmla="*/ 928047 w 8175009"/>
              <a:gd name="connsiteY11" fmla="*/ 1392586 h 1652287"/>
              <a:gd name="connsiteX12" fmla="*/ 1091821 w 8175009"/>
              <a:gd name="connsiteY12" fmla="*/ 1501768 h 1652287"/>
              <a:gd name="connsiteX13" fmla="*/ 1201003 w 8175009"/>
              <a:gd name="connsiteY13" fmla="*/ 1515415 h 1652287"/>
              <a:gd name="connsiteX14" fmla="*/ 1269241 w 8175009"/>
              <a:gd name="connsiteY14" fmla="*/ 1597302 h 1652287"/>
              <a:gd name="connsiteX15" fmla="*/ 1473958 w 8175009"/>
              <a:gd name="connsiteY15" fmla="*/ 1597302 h 1652287"/>
              <a:gd name="connsiteX16" fmla="*/ 1555844 w 8175009"/>
              <a:gd name="connsiteY16" fmla="*/ 1638245 h 1652287"/>
              <a:gd name="connsiteX17" fmla="*/ 1719618 w 8175009"/>
              <a:gd name="connsiteY17" fmla="*/ 1597302 h 1652287"/>
              <a:gd name="connsiteX18" fmla="*/ 1937982 w 8175009"/>
              <a:gd name="connsiteY18" fmla="*/ 1624597 h 1652287"/>
              <a:gd name="connsiteX19" fmla="*/ 2129050 w 8175009"/>
              <a:gd name="connsiteY19" fmla="*/ 1610950 h 1652287"/>
              <a:gd name="connsiteX20" fmla="*/ 2442949 w 8175009"/>
              <a:gd name="connsiteY20" fmla="*/ 1597302 h 1652287"/>
              <a:gd name="connsiteX21" fmla="*/ 2620370 w 8175009"/>
              <a:gd name="connsiteY21" fmla="*/ 1624597 h 1652287"/>
              <a:gd name="connsiteX22" fmla="*/ 3002507 w 8175009"/>
              <a:gd name="connsiteY22" fmla="*/ 1624597 h 1652287"/>
              <a:gd name="connsiteX23" fmla="*/ 3179928 w 8175009"/>
              <a:gd name="connsiteY23" fmla="*/ 1624597 h 1652287"/>
              <a:gd name="connsiteX24" fmla="*/ 3493827 w 8175009"/>
              <a:gd name="connsiteY24" fmla="*/ 1624597 h 1652287"/>
              <a:gd name="connsiteX25" fmla="*/ 3903259 w 8175009"/>
              <a:gd name="connsiteY25" fmla="*/ 1610950 h 1652287"/>
              <a:gd name="connsiteX26" fmla="*/ 4162567 w 8175009"/>
              <a:gd name="connsiteY26" fmla="*/ 1638245 h 1652287"/>
              <a:gd name="connsiteX27" fmla="*/ 4572000 w 8175009"/>
              <a:gd name="connsiteY27" fmla="*/ 1624597 h 1652287"/>
              <a:gd name="connsiteX28" fmla="*/ 4844955 w 8175009"/>
              <a:gd name="connsiteY28" fmla="*/ 1638245 h 1652287"/>
              <a:gd name="connsiteX29" fmla="*/ 5076967 w 8175009"/>
              <a:gd name="connsiteY29" fmla="*/ 1638245 h 1652287"/>
              <a:gd name="connsiteX30" fmla="*/ 5336274 w 8175009"/>
              <a:gd name="connsiteY30" fmla="*/ 1624597 h 1652287"/>
              <a:gd name="connsiteX31" fmla="*/ 5759355 w 8175009"/>
              <a:gd name="connsiteY31" fmla="*/ 1624597 h 1652287"/>
              <a:gd name="connsiteX32" fmla="*/ 6045958 w 8175009"/>
              <a:gd name="connsiteY32" fmla="*/ 1610950 h 1652287"/>
              <a:gd name="connsiteX33" fmla="*/ 6346209 w 8175009"/>
              <a:gd name="connsiteY33" fmla="*/ 1610950 h 1652287"/>
              <a:gd name="connsiteX34" fmla="*/ 6632812 w 8175009"/>
              <a:gd name="connsiteY34" fmla="*/ 1624597 h 1652287"/>
              <a:gd name="connsiteX35" fmla="*/ 7028597 w 8175009"/>
              <a:gd name="connsiteY35" fmla="*/ 1624597 h 1652287"/>
              <a:gd name="connsiteX36" fmla="*/ 7451677 w 8175009"/>
              <a:gd name="connsiteY36" fmla="*/ 1624597 h 1652287"/>
              <a:gd name="connsiteX37" fmla="*/ 7847462 w 8175009"/>
              <a:gd name="connsiteY37" fmla="*/ 1651893 h 1652287"/>
              <a:gd name="connsiteX38" fmla="*/ 8175009 w 8175009"/>
              <a:gd name="connsiteY38" fmla="*/ 1638245 h 1652287"/>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6632812 w 7847462"/>
              <a:gd name="connsiteY34" fmla="*/ 1624597 h 1651893"/>
              <a:gd name="connsiteX35" fmla="*/ 7028597 w 7847462"/>
              <a:gd name="connsiteY35" fmla="*/ 1624597 h 1651893"/>
              <a:gd name="connsiteX36" fmla="*/ 7451677 w 7847462"/>
              <a:gd name="connsiteY36" fmla="*/ 1624597 h 1651893"/>
              <a:gd name="connsiteX37" fmla="*/ 7847462 w 7847462"/>
              <a:gd name="connsiteY3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7028597 w 7847462"/>
              <a:gd name="connsiteY34" fmla="*/ 1624597 h 1651893"/>
              <a:gd name="connsiteX35" fmla="*/ 7451677 w 7847462"/>
              <a:gd name="connsiteY35" fmla="*/ 1624597 h 1651893"/>
              <a:gd name="connsiteX36" fmla="*/ 7847462 w 7847462"/>
              <a:gd name="connsiteY3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572000 w 7847462"/>
              <a:gd name="connsiteY26" fmla="*/ 1624597 h 1651893"/>
              <a:gd name="connsiteX27" fmla="*/ 4844955 w 7847462"/>
              <a:gd name="connsiteY27" fmla="*/ 1638245 h 1651893"/>
              <a:gd name="connsiteX28" fmla="*/ 5076967 w 7847462"/>
              <a:gd name="connsiteY28" fmla="*/ 1638245 h 1651893"/>
              <a:gd name="connsiteX29" fmla="*/ 5336274 w 7847462"/>
              <a:gd name="connsiteY29" fmla="*/ 1624597 h 1651893"/>
              <a:gd name="connsiteX30" fmla="*/ 5759355 w 7847462"/>
              <a:gd name="connsiteY30" fmla="*/ 1624597 h 1651893"/>
              <a:gd name="connsiteX31" fmla="*/ 6045958 w 7847462"/>
              <a:gd name="connsiteY31" fmla="*/ 1610950 h 1651893"/>
              <a:gd name="connsiteX32" fmla="*/ 6346209 w 7847462"/>
              <a:gd name="connsiteY32" fmla="*/ 1610950 h 1651893"/>
              <a:gd name="connsiteX33" fmla="*/ 7028597 w 7847462"/>
              <a:gd name="connsiteY33" fmla="*/ 1624597 h 1651893"/>
              <a:gd name="connsiteX34" fmla="*/ 7451677 w 7847462"/>
              <a:gd name="connsiteY34" fmla="*/ 1624597 h 1651893"/>
              <a:gd name="connsiteX35" fmla="*/ 7847462 w 7847462"/>
              <a:gd name="connsiteY3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937982 w 7847462"/>
              <a:gd name="connsiteY17" fmla="*/ 1624597 h 1651893"/>
              <a:gd name="connsiteX18" fmla="*/ 2129050 w 7847462"/>
              <a:gd name="connsiteY18" fmla="*/ 1610950 h 1651893"/>
              <a:gd name="connsiteX19" fmla="*/ 2442949 w 7847462"/>
              <a:gd name="connsiteY19" fmla="*/ 1597302 h 1651893"/>
              <a:gd name="connsiteX20" fmla="*/ 2620370 w 7847462"/>
              <a:gd name="connsiteY20" fmla="*/ 1624597 h 1651893"/>
              <a:gd name="connsiteX21" fmla="*/ 3002507 w 7847462"/>
              <a:gd name="connsiteY21" fmla="*/ 1624597 h 1651893"/>
              <a:gd name="connsiteX22" fmla="*/ 3179928 w 7847462"/>
              <a:gd name="connsiteY22" fmla="*/ 1624597 h 1651893"/>
              <a:gd name="connsiteX23" fmla="*/ 3493827 w 7847462"/>
              <a:gd name="connsiteY23" fmla="*/ 1624597 h 1651893"/>
              <a:gd name="connsiteX24" fmla="*/ 3903259 w 7847462"/>
              <a:gd name="connsiteY24" fmla="*/ 1610950 h 1651893"/>
              <a:gd name="connsiteX25" fmla="*/ 4572000 w 7847462"/>
              <a:gd name="connsiteY25" fmla="*/ 1624597 h 1651893"/>
              <a:gd name="connsiteX26" fmla="*/ 4844955 w 7847462"/>
              <a:gd name="connsiteY26" fmla="*/ 1638245 h 1651893"/>
              <a:gd name="connsiteX27" fmla="*/ 5076967 w 7847462"/>
              <a:gd name="connsiteY27" fmla="*/ 1638245 h 1651893"/>
              <a:gd name="connsiteX28" fmla="*/ 5336274 w 7847462"/>
              <a:gd name="connsiteY28" fmla="*/ 1624597 h 1651893"/>
              <a:gd name="connsiteX29" fmla="*/ 5759355 w 7847462"/>
              <a:gd name="connsiteY29" fmla="*/ 1624597 h 1651893"/>
              <a:gd name="connsiteX30" fmla="*/ 6045958 w 7847462"/>
              <a:gd name="connsiteY30" fmla="*/ 1610950 h 1651893"/>
              <a:gd name="connsiteX31" fmla="*/ 6346209 w 7847462"/>
              <a:gd name="connsiteY31" fmla="*/ 1610950 h 1651893"/>
              <a:gd name="connsiteX32" fmla="*/ 7028597 w 7847462"/>
              <a:gd name="connsiteY32" fmla="*/ 1624597 h 1651893"/>
              <a:gd name="connsiteX33" fmla="*/ 7451677 w 7847462"/>
              <a:gd name="connsiteY33" fmla="*/ 1624597 h 1651893"/>
              <a:gd name="connsiteX34" fmla="*/ 7847462 w 7847462"/>
              <a:gd name="connsiteY3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129050 w 7847462"/>
              <a:gd name="connsiteY17" fmla="*/ 1610950 h 1651893"/>
              <a:gd name="connsiteX18" fmla="*/ 2442949 w 7847462"/>
              <a:gd name="connsiteY18" fmla="*/ 1597302 h 1651893"/>
              <a:gd name="connsiteX19" fmla="*/ 2620370 w 7847462"/>
              <a:gd name="connsiteY19" fmla="*/ 1624597 h 1651893"/>
              <a:gd name="connsiteX20" fmla="*/ 3002507 w 7847462"/>
              <a:gd name="connsiteY20" fmla="*/ 1624597 h 1651893"/>
              <a:gd name="connsiteX21" fmla="*/ 3179928 w 7847462"/>
              <a:gd name="connsiteY21" fmla="*/ 1624597 h 1651893"/>
              <a:gd name="connsiteX22" fmla="*/ 3493827 w 7847462"/>
              <a:gd name="connsiteY22" fmla="*/ 1624597 h 1651893"/>
              <a:gd name="connsiteX23" fmla="*/ 3903259 w 7847462"/>
              <a:gd name="connsiteY23" fmla="*/ 1610950 h 1651893"/>
              <a:gd name="connsiteX24" fmla="*/ 4572000 w 7847462"/>
              <a:gd name="connsiteY24" fmla="*/ 1624597 h 1651893"/>
              <a:gd name="connsiteX25" fmla="*/ 4844955 w 7847462"/>
              <a:gd name="connsiteY25" fmla="*/ 1638245 h 1651893"/>
              <a:gd name="connsiteX26" fmla="*/ 5076967 w 7847462"/>
              <a:gd name="connsiteY26" fmla="*/ 1638245 h 1651893"/>
              <a:gd name="connsiteX27" fmla="*/ 5336274 w 7847462"/>
              <a:gd name="connsiteY27" fmla="*/ 1624597 h 1651893"/>
              <a:gd name="connsiteX28" fmla="*/ 5759355 w 7847462"/>
              <a:gd name="connsiteY28" fmla="*/ 1624597 h 1651893"/>
              <a:gd name="connsiteX29" fmla="*/ 6045958 w 7847462"/>
              <a:gd name="connsiteY29" fmla="*/ 1610950 h 1651893"/>
              <a:gd name="connsiteX30" fmla="*/ 6346209 w 7847462"/>
              <a:gd name="connsiteY30" fmla="*/ 1610950 h 1651893"/>
              <a:gd name="connsiteX31" fmla="*/ 7028597 w 7847462"/>
              <a:gd name="connsiteY31" fmla="*/ 1624597 h 1651893"/>
              <a:gd name="connsiteX32" fmla="*/ 7451677 w 7847462"/>
              <a:gd name="connsiteY32" fmla="*/ 1624597 h 1651893"/>
              <a:gd name="connsiteX33" fmla="*/ 7847462 w 7847462"/>
              <a:gd name="connsiteY3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442949 w 7847462"/>
              <a:gd name="connsiteY17" fmla="*/ 1597302 h 1651893"/>
              <a:gd name="connsiteX18" fmla="*/ 2620370 w 7847462"/>
              <a:gd name="connsiteY18" fmla="*/ 1624597 h 1651893"/>
              <a:gd name="connsiteX19" fmla="*/ 3002507 w 7847462"/>
              <a:gd name="connsiteY19" fmla="*/ 1624597 h 1651893"/>
              <a:gd name="connsiteX20" fmla="*/ 3179928 w 7847462"/>
              <a:gd name="connsiteY20" fmla="*/ 1624597 h 1651893"/>
              <a:gd name="connsiteX21" fmla="*/ 3493827 w 7847462"/>
              <a:gd name="connsiteY21" fmla="*/ 1624597 h 1651893"/>
              <a:gd name="connsiteX22" fmla="*/ 3903259 w 7847462"/>
              <a:gd name="connsiteY22" fmla="*/ 1610950 h 1651893"/>
              <a:gd name="connsiteX23" fmla="*/ 4572000 w 7847462"/>
              <a:gd name="connsiteY23" fmla="*/ 1624597 h 1651893"/>
              <a:gd name="connsiteX24" fmla="*/ 4844955 w 7847462"/>
              <a:gd name="connsiteY24" fmla="*/ 1638245 h 1651893"/>
              <a:gd name="connsiteX25" fmla="*/ 5076967 w 7847462"/>
              <a:gd name="connsiteY25" fmla="*/ 1638245 h 1651893"/>
              <a:gd name="connsiteX26" fmla="*/ 5336274 w 7847462"/>
              <a:gd name="connsiteY26" fmla="*/ 1624597 h 1651893"/>
              <a:gd name="connsiteX27" fmla="*/ 5759355 w 7847462"/>
              <a:gd name="connsiteY27" fmla="*/ 1624597 h 1651893"/>
              <a:gd name="connsiteX28" fmla="*/ 6045958 w 7847462"/>
              <a:gd name="connsiteY28" fmla="*/ 1610950 h 1651893"/>
              <a:gd name="connsiteX29" fmla="*/ 6346209 w 7847462"/>
              <a:gd name="connsiteY29" fmla="*/ 1610950 h 1651893"/>
              <a:gd name="connsiteX30" fmla="*/ 7028597 w 7847462"/>
              <a:gd name="connsiteY30" fmla="*/ 1624597 h 1651893"/>
              <a:gd name="connsiteX31" fmla="*/ 7451677 w 7847462"/>
              <a:gd name="connsiteY31" fmla="*/ 1624597 h 1651893"/>
              <a:gd name="connsiteX32" fmla="*/ 7847462 w 7847462"/>
              <a:gd name="connsiteY32"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620370 w 7847462"/>
              <a:gd name="connsiteY17" fmla="*/ 1624597 h 1651893"/>
              <a:gd name="connsiteX18" fmla="*/ 3002507 w 7847462"/>
              <a:gd name="connsiteY18" fmla="*/ 1624597 h 1651893"/>
              <a:gd name="connsiteX19" fmla="*/ 3179928 w 7847462"/>
              <a:gd name="connsiteY19" fmla="*/ 1624597 h 1651893"/>
              <a:gd name="connsiteX20" fmla="*/ 3493827 w 7847462"/>
              <a:gd name="connsiteY20" fmla="*/ 1624597 h 1651893"/>
              <a:gd name="connsiteX21" fmla="*/ 3903259 w 7847462"/>
              <a:gd name="connsiteY21" fmla="*/ 1610950 h 1651893"/>
              <a:gd name="connsiteX22" fmla="*/ 4572000 w 7847462"/>
              <a:gd name="connsiteY22" fmla="*/ 1624597 h 1651893"/>
              <a:gd name="connsiteX23" fmla="*/ 4844955 w 7847462"/>
              <a:gd name="connsiteY23" fmla="*/ 1638245 h 1651893"/>
              <a:gd name="connsiteX24" fmla="*/ 5076967 w 7847462"/>
              <a:gd name="connsiteY24" fmla="*/ 1638245 h 1651893"/>
              <a:gd name="connsiteX25" fmla="*/ 5336274 w 7847462"/>
              <a:gd name="connsiteY25" fmla="*/ 1624597 h 1651893"/>
              <a:gd name="connsiteX26" fmla="*/ 5759355 w 7847462"/>
              <a:gd name="connsiteY26" fmla="*/ 1624597 h 1651893"/>
              <a:gd name="connsiteX27" fmla="*/ 6045958 w 7847462"/>
              <a:gd name="connsiteY27" fmla="*/ 1610950 h 1651893"/>
              <a:gd name="connsiteX28" fmla="*/ 6346209 w 7847462"/>
              <a:gd name="connsiteY28" fmla="*/ 1610950 h 1651893"/>
              <a:gd name="connsiteX29" fmla="*/ 7028597 w 7847462"/>
              <a:gd name="connsiteY29" fmla="*/ 1624597 h 1651893"/>
              <a:gd name="connsiteX30" fmla="*/ 7451677 w 7847462"/>
              <a:gd name="connsiteY30" fmla="*/ 1624597 h 1651893"/>
              <a:gd name="connsiteX31" fmla="*/ 7847462 w 7847462"/>
              <a:gd name="connsiteY31"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002507 w 7847462"/>
              <a:gd name="connsiteY17" fmla="*/ 1624597 h 1651893"/>
              <a:gd name="connsiteX18" fmla="*/ 3179928 w 7847462"/>
              <a:gd name="connsiteY18" fmla="*/ 1624597 h 1651893"/>
              <a:gd name="connsiteX19" fmla="*/ 3493827 w 7847462"/>
              <a:gd name="connsiteY19" fmla="*/ 1624597 h 1651893"/>
              <a:gd name="connsiteX20" fmla="*/ 3903259 w 7847462"/>
              <a:gd name="connsiteY20" fmla="*/ 1610950 h 1651893"/>
              <a:gd name="connsiteX21" fmla="*/ 4572000 w 7847462"/>
              <a:gd name="connsiteY21" fmla="*/ 1624597 h 1651893"/>
              <a:gd name="connsiteX22" fmla="*/ 4844955 w 7847462"/>
              <a:gd name="connsiteY22" fmla="*/ 1638245 h 1651893"/>
              <a:gd name="connsiteX23" fmla="*/ 5076967 w 7847462"/>
              <a:gd name="connsiteY23" fmla="*/ 1638245 h 1651893"/>
              <a:gd name="connsiteX24" fmla="*/ 5336274 w 7847462"/>
              <a:gd name="connsiteY24" fmla="*/ 1624597 h 1651893"/>
              <a:gd name="connsiteX25" fmla="*/ 5759355 w 7847462"/>
              <a:gd name="connsiteY25" fmla="*/ 1624597 h 1651893"/>
              <a:gd name="connsiteX26" fmla="*/ 6045958 w 7847462"/>
              <a:gd name="connsiteY26" fmla="*/ 1610950 h 1651893"/>
              <a:gd name="connsiteX27" fmla="*/ 6346209 w 7847462"/>
              <a:gd name="connsiteY27" fmla="*/ 1610950 h 1651893"/>
              <a:gd name="connsiteX28" fmla="*/ 7028597 w 7847462"/>
              <a:gd name="connsiteY28" fmla="*/ 1624597 h 1651893"/>
              <a:gd name="connsiteX29" fmla="*/ 7451677 w 7847462"/>
              <a:gd name="connsiteY29" fmla="*/ 1624597 h 1651893"/>
              <a:gd name="connsiteX30" fmla="*/ 7847462 w 7847462"/>
              <a:gd name="connsiteY30"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179928 w 7847462"/>
              <a:gd name="connsiteY17" fmla="*/ 1624597 h 1651893"/>
              <a:gd name="connsiteX18" fmla="*/ 3493827 w 7847462"/>
              <a:gd name="connsiteY18" fmla="*/ 1624597 h 1651893"/>
              <a:gd name="connsiteX19" fmla="*/ 3903259 w 7847462"/>
              <a:gd name="connsiteY19" fmla="*/ 1610950 h 1651893"/>
              <a:gd name="connsiteX20" fmla="*/ 4572000 w 7847462"/>
              <a:gd name="connsiteY20" fmla="*/ 1624597 h 1651893"/>
              <a:gd name="connsiteX21" fmla="*/ 4844955 w 7847462"/>
              <a:gd name="connsiteY21" fmla="*/ 1638245 h 1651893"/>
              <a:gd name="connsiteX22" fmla="*/ 5076967 w 7847462"/>
              <a:gd name="connsiteY22" fmla="*/ 1638245 h 1651893"/>
              <a:gd name="connsiteX23" fmla="*/ 5336274 w 7847462"/>
              <a:gd name="connsiteY23" fmla="*/ 1624597 h 1651893"/>
              <a:gd name="connsiteX24" fmla="*/ 5759355 w 7847462"/>
              <a:gd name="connsiteY24" fmla="*/ 1624597 h 1651893"/>
              <a:gd name="connsiteX25" fmla="*/ 6045958 w 7847462"/>
              <a:gd name="connsiteY25" fmla="*/ 1610950 h 1651893"/>
              <a:gd name="connsiteX26" fmla="*/ 6346209 w 7847462"/>
              <a:gd name="connsiteY26" fmla="*/ 1610950 h 1651893"/>
              <a:gd name="connsiteX27" fmla="*/ 7028597 w 7847462"/>
              <a:gd name="connsiteY27" fmla="*/ 1624597 h 1651893"/>
              <a:gd name="connsiteX28" fmla="*/ 7451677 w 7847462"/>
              <a:gd name="connsiteY28" fmla="*/ 1624597 h 1651893"/>
              <a:gd name="connsiteX29" fmla="*/ 7847462 w 7847462"/>
              <a:gd name="connsiteY29"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493827 w 7847462"/>
              <a:gd name="connsiteY17" fmla="*/ 1624597 h 1651893"/>
              <a:gd name="connsiteX18" fmla="*/ 3903259 w 7847462"/>
              <a:gd name="connsiteY18" fmla="*/ 1610950 h 1651893"/>
              <a:gd name="connsiteX19" fmla="*/ 4572000 w 7847462"/>
              <a:gd name="connsiteY19" fmla="*/ 1624597 h 1651893"/>
              <a:gd name="connsiteX20" fmla="*/ 4844955 w 7847462"/>
              <a:gd name="connsiteY20" fmla="*/ 1638245 h 1651893"/>
              <a:gd name="connsiteX21" fmla="*/ 5076967 w 7847462"/>
              <a:gd name="connsiteY21" fmla="*/ 1638245 h 1651893"/>
              <a:gd name="connsiteX22" fmla="*/ 5336274 w 7847462"/>
              <a:gd name="connsiteY22" fmla="*/ 1624597 h 1651893"/>
              <a:gd name="connsiteX23" fmla="*/ 5759355 w 7847462"/>
              <a:gd name="connsiteY23" fmla="*/ 1624597 h 1651893"/>
              <a:gd name="connsiteX24" fmla="*/ 6045958 w 7847462"/>
              <a:gd name="connsiteY24" fmla="*/ 1610950 h 1651893"/>
              <a:gd name="connsiteX25" fmla="*/ 6346209 w 7847462"/>
              <a:gd name="connsiteY25" fmla="*/ 1610950 h 1651893"/>
              <a:gd name="connsiteX26" fmla="*/ 7028597 w 7847462"/>
              <a:gd name="connsiteY26" fmla="*/ 1624597 h 1651893"/>
              <a:gd name="connsiteX27" fmla="*/ 7451677 w 7847462"/>
              <a:gd name="connsiteY27" fmla="*/ 1624597 h 1651893"/>
              <a:gd name="connsiteX28" fmla="*/ 7847462 w 7847462"/>
              <a:gd name="connsiteY28"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903259 w 7847462"/>
              <a:gd name="connsiteY17" fmla="*/ 1610950 h 1651893"/>
              <a:gd name="connsiteX18" fmla="*/ 4572000 w 7847462"/>
              <a:gd name="connsiteY18" fmla="*/ 1624597 h 1651893"/>
              <a:gd name="connsiteX19" fmla="*/ 4844955 w 7847462"/>
              <a:gd name="connsiteY19" fmla="*/ 1638245 h 1651893"/>
              <a:gd name="connsiteX20" fmla="*/ 5076967 w 7847462"/>
              <a:gd name="connsiteY20" fmla="*/ 1638245 h 1651893"/>
              <a:gd name="connsiteX21" fmla="*/ 5336274 w 7847462"/>
              <a:gd name="connsiteY21" fmla="*/ 1624597 h 1651893"/>
              <a:gd name="connsiteX22" fmla="*/ 5759355 w 7847462"/>
              <a:gd name="connsiteY22" fmla="*/ 1624597 h 1651893"/>
              <a:gd name="connsiteX23" fmla="*/ 6045958 w 7847462"/>
              <a:gd name="connsiteY23" fmla="*/ 1610950 h 1651893"/>
              <a:gd name="connsiteX24" fmla="*/ 6346209 w 7847462"/>
              <a:gd name="connsiteY24" fmla="*/ 1610950 h 1651893"/>
              <a:gd name="connsiteX25" fmla="*/ 7028597 w 7847462"/>
              <a:gd name="connsiteY25" fmla="*/ 1624597 h 1651893"/>
              <a:gd name="connsiteX26" fmla="*/ 7451677 w 7847462"/>
              <a:gd name="connsiteY26" fmla="*/ 1624597 h 1651893"/>
              <a:gd name="connsiteX27" fmla="*/ 7847462 w 7847462"/>
              <a:gd name="connsiteY2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572000 w 7847462"/>
              <a:gd name="connsiteY17" fmla="*/ 1624597 h 1651893"/>
              <a:gd name="connsiteX18" fmla="*/ 4844955 w 7847462"/>
              <a:gd name="connsiteY18" fmla="*/ 1638245 h 1651893"/>
              <a:gd name="connsiteX19" fmla="*/ 5076967 w 7847462"/>
              <a:gd name="connsiteY19" fmla="*/ 1638245 h 1651893"/>
              <a:gd name="connsiteX20" fmla="*/ 5336274 w 7847462"/>
              <a:gd name="connsiteY20" fmla="*/ 1624597 h 1651893"/>
              <a:gd name="connsiteX21" fmla="*/ 5759355 w 7847462"/>
              <a:gd name="connsiteY21" fmla="*/ 1624597 h 1651893"/>
              <a:gd name="connsiteX22" fmla="*/ 6045958 w 7847462"/>
              <a:gd name="connsiteY22" fmla="*/ 1610950 h 1651893"/>
              <a:gd name="connsiteX23" fmla="*/ 6346209 w 7847462"/>
              <a:gd name="connsiteY23" fmla="*/ 1610950 h 1651893"/>
              <a:gd name="connsiteX24" fmla="*/ 7028597 w 7847462"/>
              <a:gd name="connsiteY24" fmla="*/ 1624597 h 1651893"/>
              <a:gd name="connsiteX25" fmla="*/ 7451677 w 7847462"/>
              <a:gd name="connsiteY25" fmla="*/ 1624597 h 1651893"/>
              <a:gd name="connsiteX26" fmla="*/ 7847462 w 7847462"/>
              <a:gd name="connsiteY2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844955 w 7847462"/>
              <a:gd name="connsiteY17" fmla="*/ 1638245 h 1651893"/>
              <a:gd name="connsiteX18" fmla="*/ 5076967 w 7847462"/>
              <a:gd name="connsiteY18" fmla="*/ 1638245 h 1651893"/>
              <a:gd name="connsiteX19" fmla="*/ 5336274 w 7847462"/>
              <a:gd name="connsiteY19" fmla="*/ 1624597 h 1651893"/>
              <a:gd name="connsiteX20" fmla="*/ 5759355 w 7847462"/>
              <a:gd name="connsiteY20" fmla="*/ 1624597 h 1651893"/>
              <a:gd name="connsiteX21" fmla="*/ 6045958 w 7847462"/>
              <a:gd name="connsiteY21" fmla="*/ 1610950 h 1651893"/>
              <a:gd name="connsiteX22" fmla="*/ 6346209 w 7847462"/>
              <a:gd name="connsiteY22" fmla="*/ 1610950 h 1651893"/>
              <a:gd name="connsiteX23" fmla="*/ 7028597 w 7847462"/>
              <a:gd name="connsiteY23" fmla="*/ 1624597 h 1651893"/>
              <a:gd name="connsiteX24" fmla="*/ 7451677 w 7847462"/>
              <a:gd name="connsiteY24" fmla="*/ 1624597 h 1651893"/>
              <a:gd name="connsiteX25" fmla="*/ 7847462 w 7847462"/>
              <a:gd name="connsiteY2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336274 w 7847462"/>
              <a:gd name="connsiteY18" fmla="*/ 1624597 h 1651893"/>
              <a:gd name="connsiteX19" fmla="*/ 5759355 w 7847462"/>
              <a:gd name="connsiteY19" fmla="*/ 1624597 h 1651893"/>
              <a:gd name="connsiteX20" fmla="*/ 6045958 w 7847462"/>
              <a:gd name="connsiteY20" fmla="*/ 1610950 h 1651893"/>
              <a:gd name="connsiteX21" fmla="*/ 6346209 w 7847462"/>
              <a:gd name="connsiteY21" fmla="*/ 1610950 h 1651893"/>
              <a:gd name="connsiteX22" fmla="*/ 7028597 w 7847462"/>
              <a:gd name="connsiteY22" fmla="*/ 1624597 h 1651893"/>
              <a:gd name="connsiteX23" fmla="*/ 7451677 w 7847462"/>
              <a:gd name="connsiteY23" fmla="*/ 1624597 h 1651893"/>
              <a:gd name="connsiteX24" fmla="*/ 7847462 w 7847462"/>
              <a:gd name="connsiteY2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6346209 w 7847462"/>
              <a:gd name="connsiteY20" fmla="*/ 1610950 h 1651893"/>
              <a:gd name="connsiteX21" fmla="*/ 7028597 w 7847462"/>
              <a:gd name="connsiteY21" fmla="*/ 1624597 h 1651893"/>
              <a:gd name="connsiteX22" fmla="*/ 7451677 w 7847462"/>
              <a:gd name="connsiteY22" fmla="*/ 1624597 h 1651893"/>
              <a:gd name="connsiteX23" fmla="*/ 7847462 w 7847462"/>
              <a:gd name="connsiteY2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7028597 w 7847462"/>
              <a:gd name="connsiteY20" fmla="*/ 1624597 h 1651893"/>
              <a:gd name="connsiteX21" fmla="*/ 7451677 w 7847462"/>
              <a:gd name="connsiteY21" fmla="*/ 1624597 h 1651893"/>
              <a:gd name="connsiteX22" fmla="*/ 7847462 w 7847462"/>
              <a:gd name="connsiteY22" fmla="*/ 1651893 h 1651893"/>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028597 w 7451677"/>
              <a:gd name="connsiteY20" fmla="*/ 1624597 h 1640871"/>
              <a:gd name="connsiteX21" fmla="*/ 7451677 w 7451677"/>
              <a:gd name="connsiteY21"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451677 w 7451677"/>
              <a:gd name="connsiteY20"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7451677 w 7451677"/>
              <a:gd name="connsiteY19" fmla="*/ 1624597 h 1640871"/>
              <a:gd name="connsiteX0" fmla="*/ 0 w 5759355"/>
              <a:gd name="connsiteY0" fmla="*/ 1638245 h 1640871"/>
              <a:gd name="connsiteX1" fmla="*/ 191068 w 5759355"/>
              <a:gd name="connsiteY1" fmla="*/ 1638245 h 1640871"/>
              <a:gd name="connsiteX2" fmla="*/ 409433 w 5759355"/>
              <a:gd name="connsiteY2" fmla="*/ 1610950 h 1640871"/>
              <a:gd name="connsiteX3" fmla="*/ 532262 w 5759355"/>
              <a:gd name="connsiteY3" fmla="*/ 1488120 h 1640871"/>
              <a:gd name="connsiteX4" fmla="*/ 586853 w 5759355"/>
              <a:gd name="connsiteY4" fmla="*/ 1242460 h 1640871"/>
              <a:gd name="connsiteX5" fmla="*/ 627797 w 5759355"/>
              <a:gd name="connsiteY5" fmla="*/ 778436 h 1640871"/>
              <a:gd name="connsiteX6" fmla="*/ 682388 w 5759355"/>
              <a:gd name="connsiteY6" fmla="*/ 355356 h 1640871"/>
              <a:gd name="connsiteX7" fmla="*/ 696035 w 5759355"/>
              <a:gd name="connsiteY7" fmla="*/ 514 h 1640871"/>
              <a:gd name="connsiteX8" fmla="*/ 723331 w 5759355"/>
              <a:gd name="connsiteY8" fmla="*/ 287117 h 1640871"/>
              <a:gd name="connsiteX9" fmla="*/ 764274 w 5759355"/>
              <a:gd name="connsiteY9" fmla="*/ 710197 h 1640871"/>
              <a:gd name="connsiteX10" fmla="*/ 818865 w 5759355"/>
              <a:gd name="connsiteY10" fmla="*/ 1065039 h 1640871"/>
              <a:gd name="connsiteX11" fmla="*/ 928047 w 5759355"/>
              <a:gd name="connsiteY11" fmla="*/ 1392586 h 1640871"/>
              <a:gd name="connsiteX12" fmla="*/ 1091821 w 5759355"/>
              <a:gd name="connsiteY12" fmla="*/ 1501768 h 1640871"/>
              <a:gd name="connsiteX13" fmla="*/ 1201003 w 5759355"/>
              <a:gd name="connsiteY13" fmla="*/ 1515415 h 1640871"/>
              <a:gd name="connsiteX14" fmla="*/ 1269241 w 5759355"/>
              <a:gd name="connsiteY14" fmla="*/ 1597302 h 1640871"/>
              <a:gd name="connsiteX15" fmla="*/ 1473958 w 5759355"/>
              <a:gd name="connsiteY15" fmla="*/ 1597302 h 1640871"/>
              <a:gd name="connsiteX16" fmla="*/ 1555844 w 5759355"/>
              <a:gd name="connsiteY16" fmla="*/ 1638245 h 1640871"/>
              <a:gd name="connsiteX17" fmla="*/ 5076967 w 5759355"/>
              <a:gd name="connsiteY17" fmla="*/ 1638245 h 1640871"/>
              <a:gd name="connsiteX18" fmla="*/ 5759355 w 5759355"/>
              <a:gd name="connsiteY18" fmla="*/ 1624597 h 1640871"/>
              <a:gd name="connsiteX0" fmla="*/ 0 w 5076967"/>
              <a:gd name="connsiteY0" fmla="*/ 1638245 h 1640871"/>
              <a:gd name="connsiteX1" fmla="*/ 191068 w 5076967"/>
              <a:gd name="connsiteY1" fmla="*/ 1638245 h 1640871"/>
              <a:gd name="connsiteX2" fmla="*/ 409433 w 5076967"/>
              <a:gd name="connsiteY2" fmla="*/ 1610950 h 1640871"/>
              <a:gd name="connsiteX3" fmla="*/ 532262 w 5076967"/>
              <a:gd name="connsiteY3" fmla="*/ 1488120 h 1640871"/>
              <a:gd name="connsiteX4" fmla="*/ 586853 w 5076967"/>
              <a:gd name="connsiteY4" fmla="*/ 1242460 h 1640871"/>
              <a:gd name="connsiteX5" fmla="*/ 627797 w 5076967"/>
              <a:gd name="connsiteY5" fmla="*/ 778436 h 1640871"/>
              <a:gd name="connsiteX6" fmla="*/ 682388 w 5076967"/>
              <a:gd name="connsiteY6" fmla="*/ 355356 h 1640871"/>
              <a:gd name="connsiteX7" fmla="*/ 696035 w 5076967"/>
              <a:gd name="connsiteY7" fmla="*/ 514 h 1640871"/>
              <a:gd name="connsiteX8" fmla="*/ 723331 w 5076967"/>
              <a:gd name="connsiteY8" fmla="*/ 287117 h 1640871"/>
              <a:gd name="connsiteX9" fmla="*/ 764274 w 5076967"/>
              <a:gd name="connsiteY9" fmla="*/ 710197 h 1640871"/>
              <a:gd name="connsiteX10" fmla="*/ 818865 w 5076967"/>
              <a:gd name="connsiteY10" fmla="*/ 1065039 h 1640871"/>
              <a:gd name="connsiteX11" fmla="*/ 928047 w 5076967"/>
              <a:gd name="connsiteY11" fmla="*/ 1392586 h 1640871"/>
              <a:gd name="connsiteX12" fmla="*/ 1091821 w 5076967"/>
              <a:gd name="connsiteY12" fmla="*/ 1501768 h 1640871"/>
              <a:gd name="connsiteX13" fmla="*/ 1201003 w 5076967"/>
              <a:gd name="connsiteY13" fmla="*/ 1515415 h 1640871"/>
              <a:gd name="connsiteX14" fmla="*/ 1269241 w 5076967"/>
              <a:gd name="connsiteY14" fmla="*/ 1597302 h 1640871"/>
              <a:gd name="connsiteX15" fmla="*/ 1473958 w 5076967"/>
              <a:gd name="connsiteY15" fmla="*/ 1597302 h 1640871"/>
              <a:gd name="connsiteX16" fmla="*/ 1555844 w 5076967"/>
              <a:gd name="connsiteY16" fmla="*/ 1638245 h 1640871"/>
              <a:gd name="connsiteX17" fmla="*/ 5076967 w 5076967"/>
              <a:gd name="connsiteY17" fmla="*/ 1638245 h 1640871"/>
              <a:gd name="connsiteX0" fmla="*/ 0 w 1555844"/>
              <a:gd name="connsiteY0" fmla="*/ 1638245 h 1640871"/>
              <a:gd name="connsiteX1" fmla="*/ 191068 w 1555844"/>
              <a:gd name="connsiteY1" fmla="*/ 1638245 h 1640871"/>
              <a:gd name="connsiteX2" fmla="*/ 409433 w 1555844"/>
              <a:gd name="connsiteY2" fmla="*/ 1610950 h 1640871"/>
              <a:gd name="connsiteX3" fmla="*/ 532262 w 1555844"/>
              <a:gd name="connsiteY3" fmla="*/ 1488120 h 1640871"/>
              <a:gd name="connsiteX4" fmla="*/ 586853 w 1555844"/>
              <a:gd name="connsiteY4" fmla="*/ 1242460 h 1640871"/>
              <a:gd name="connsiteX5" fmla="*/ 627797 w 1555844"/>
              <a:gd name="connsiteY5" fmla="*/ 778436 h 1640871"/>
              <a:gd name="connsiteX6" fmla="*/ 682388 w 1555844"/>
              <a:gd name="connsiteY6" fmla="*/ 355356 h 1640871"/>
              <a:gd name="connsiteX7" fmla="*/ 696035 w 1555844"/>
              <a:gd name="connsiteY7" fmla="*/ 514 h 1640871"/>
              <a:gd name="connsiteX8" fmla="*/ 723331 w 1555844"/>
              <a:gd name="connsiteY8" fmla="*/ 287117 h 1640871"/>
              <a:gd name="connsiteX9" fmla="*/ 764274 w 1555844"/>
              <a:gd name="connsiteY9" fmla="*/ 710197 h 1640871"/>
              <a:gd name="connsiteX10" fmla="*/ 818865 w 1555844"/>
              <a:gd name="connsiteY10" fmla="*/ 1065039 h 1640871"/>
              <a:gd name="connsiteX11" fmla="*/ 928047 w 1555844"/>
              <a:gd name="connsiteY11" fmla="*/ 1392586 h 1640871"/>
              <a:gd name="connsiteX12" fmla="*/ 1091821 w 1555844"/>
              <a:gd name="connsiteY12" fmla="*/ 1501768 h 1640871"/>
              <a:gd name="connsiteX13" fmla="*/ 1201003 w 1555844"/>
              <a:gd name="connsiteY13" fmla="*/ 1515415 h 1640871"/>
              <a:gd name="connsiteX14" fmla="*/ 1269241 w 1555844"/>
              <a:gd name="connsiteY14" fmla="*/ 1597302 h 1640871"/>
              <a:gd name="connsiteX15" fmla="*/ 1473958 w 1555844"/>
              <a:gd name="connsiteY15" fmla="*/ 1597302 h 1640871"/>
              <a:gd name="connsiteX16" fmla="*/ 1555844 w 1555844"/>
              <a:gd name="connsiteY16" fmla="*/ 1638245 h 1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5844" h="1640871">
                <a:moveTo>
                  <a:pt x="0" y="1638245"/>
                </a:moveTo>
                <a:cubicBezTo>
                  <a:pt x="61414" y="1640519"/>
                  <a:pt x="122829" y="1642794"/>
                  <a:pt x="191068" y="1638245"/>
                </a:cubicBezTo>
                <a:cubicBezTo>
                  <a:pt x="259307" y="1633696"/>
                  <a:pt x="352567" y="1635971"/>
                  <a:pt x="409433" y="1610950"/>
                </a:cubicBezTo>
                <a:cubicBezTo>
                  <a:pt x="466299" y="1585929"/>
                  <a:pt x="502692" y="1549535"/>
                  <a:pt x="532262" y="1488120"/>
                </a:cubicBezTo>
                <a:cubicBezTo>
                  <a:pt x="561832" y="1426705"/>
                  <a:pt x="570931" y="1360741"/>
                  <a:pt x="586853" y="1242460"/>
                </a:cubicBezTo>
                <a:cubicBezTo>
                  <a:pt x="602776" y="1124179"/>
                  <a:pt x="611875" y="926287"/>
                  <a:pt x="627797" y="778436"/>
                </a:cubicBezTo>
                <a:cubicBezTo>
                  <a:pt x="643720" y="630585"/>
                  <a:pt x="671015" y="485010"/>
                  <a:pt x="682388" y="355356"/>
                </a:cubicBezTo>
                <a:cubicBezTo>
                  <a:pt x="693761" y="225702"/>
                  <a:pt x="689211" y="11887"/>
                  <a:pt x="696035" y="514"/>
                </a:cubicBezTo>
                <a:cubicBezTo>
                  <a:pt x="702859" y="-10859"/>
                  <a:pt x="711958" y="168837"/>
                  <a:pt x="723331" y="287117"/>
                </a:cubicBezTo>
                <a:cubicBezTo>
                  <a:pt x="734704" y="405397"/>
                  <a:pt x="748352" y="580543"/>
                  <a:pt x="764274" y="710197"/>
                </a:cubicBezTo>
                <a:cubicBezTo>
                  <a:pt x="780196" y="839851"/>
                  <a:pt x="791570" y="951307"/>
                  <a:pt x="818865" y="1065039"/>
                </a:cubicBezTo>
                <a:cubicBezTo>
                  <a:pt x="846161" y="1178770"/>
                  <a:pt x="882554" y="1319798"/>
                  <a:pt x="928047" y="1392586"/>
                </a:cubicBezTo>
                <a:cubicBezTo>
                  <a:pt x="973540" y="1465374"/>
                  <a:pt x="1046328" y="1481297"/>
                  <a:pt x="1091821" y="1501768"/>
                </a:cubicBezTo>
                <a:cubicBezTo>
                  <a:pt x="1137314" y="1522239"/>
                  <a:pt x="1171433" y="1499493"/>
                  <a:pt x="1201003" y="1515415"/>
                </a:cubicBezTo>
                <a:cubicBezTo>
                  <a:pt x="1230573" y="1531337"/>
                  <a:pt x="1223749" y="1583654"/>
                  <a:pt x="1269241" y="1597302"/>
                </a:cubicBezTo>
                <a:cubicBezTo>
                  <a:pt x="1314733" y="1610950"/>
                  <a:pt x="1426191" y="1590478"/>
                  <a:pt x="1473958" y="1597302"/>
                </a:cubicBezTo>
                <a:cubicBezTo>
                  <a:pt x="1521725" y="1604126"/>
                  <a:pt x="1301086" y="1633696"/>
                  <a:pt x="1555844" y="1638245"/>
                </a:cubicBezTo>
              </a:path>
            </a:pathLst>
          </a:cu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895AC18-3F5B-4E8F-9A4D-982D8BD3A61C}"/>
              </a:ext>
            </a:extLst>
          </p:cNvPr>
          <p:cNvPicPr>
            <a:picLocks noChangeAspect="1"/>
          </p:cNvPicPr>
          <p:nvPr/>
        </p:nvPicPr>
        <p:blipFill>
          <a:blip r:embed="rId3"/>
          <a:stretch>
            <a:fillRect/>
          </a:stretch>
        </p:blipFill>
        <p:spPr>
          <a:xfrm>
            <a:off x="9970564" y="45918"/>
            <a:ext cx="2329049" cy="2331672"/>
          </a:xfrm>
          <a:prstGeom prst="rect">
            <a:avLst/>
          </a:prstGeom>
        </p:spPr>
      </p:pic>
      <p:sp>
        <p:nvSpPr>
          <p:cNvPr id="36" name="Freeform: Shape 35">
            <a:extLst>
              <a:ext uri="{FF2B5EF4-FFF2-40B4-BE49-F238E27FC236}">
                <a16:creationId xmlns:a16="http://schemas.microsoft.com/office/drawing/2014/main" id="{2B8A8E9D-9760-4895-BB35-4FF1158F3AD6}"/>
              </a:ext>
            </a:extLst>
          </p:cNvPr>
          <p:cNvSpPr/>
          <p:nvPr/>
        </p:nvSpPr>
        <p:spPr>
          <a:xfrm>
            <a:off x="864737" y="2715452"/>
            <a:ext cx="2067830" cy="3369200"/>
          </a:xfrm>
          <a:custGeom>
            <a:avLst/>
            <a:gdLst>
              <a:gd name="connsiteX0" fmla="*/ 0 w 8175009"/>
              <a:gd name="connsiteY0" fmla="*/ 1638245 h 1652287"/>
              <a:gd name="connsiteX1" fmla="*/ 191068 w 8175009"/>
              <a:gd name="connsiteY1" fmla="*/ 1638245 h 1652287"/>
              <a:gd name="connsiteX2" fmla="*/ 409433 w 8175009"/>
              <a:gd name="connsiteY2" fmla="*/ 1610950 h 1652287"/>
              <a:gd name="connsiteX3" fmla="*/ 532262 w 8175009"/>
              <a:gd name="connsiteY3" fmla="*/ 1488120 h 1652287"/>
              <a:gd name="connsiteX4" fmla="*/ 586853 w 8175009"/>
              <a:gd name="connsiteY4" fmla="*/ 1242460 h 1652287"/>
              <a:gd name="connsiteX5" fmla="*/ 627797 w 8175009"/>
              <a:gd name="connsiteY5" fmla="*/ 778436 h 1652287"/>
              <a:gd name="connsiteX6" fmla="*/ 682388 w 8175009"/>
              <a:gd name="connsiteY6" fmla="*/ 355356 h 1652287"/>
              <a:gd name="connsiteX7" fmla="*/ 696035 w 8175009"/>
              <a:gd name="connsiteY7" fmla="*/ 514 h 1652287"/>
              <a:gd name="connsiteX8" fmla="*/ 723331 w 8175009"/>
              <a:gd name="connsiteY8" fmla="*/ 287117 h 1652287"/>
              <a:gd name="connsiteX9" fmla="*/ 764274 w 8175009"/>
              <a:gd name="connsiteY9" fmla="*/ 710197 h 1652287"/>
              <a:gd name="connsiteX10" fmla="*/ 818865 w 8175009"/>
              <a:gd name="connsiteY10" fmla="*/ 1065039 h 1652287"/>
              <a:gd name="connsiteX11" fmla="*/ 928047 w 8175009"/>
              <a:gd name="connsiteY11" fmla="*/ 1392586 h 1652287"/>
              <a:gd name="connsiteX12" fmla="*/ 1091821 w 8175009"/>
              <a:gd name="connsiteY12" fmla="*/ 1501768 h 1652287"/>
              <a:gd name="connsiteX13" fmla="*/ 1201003 w 8175009"/>
              <a:gd name="connsiteY13" fmla="*/ 1515415 h 1652287"/>
              <a:gd name="connsiteX14" fmla="*/ 1269241 w 8175009"/>
              <a:gd name="connsiteY14" fmla="*/ 1597302 h 1652287"/>
              <a:gd name="connsiteX15" fmla="*/ 1473958 w 8175009"/>
              <a:gd name="connsiteY15" fmla="*/ 1597302 h 1652287"/>
              <a:gd name="connsiteX16" fmla="*/ 1555844 w 8175009"/>
              <a:gd name="connsiteY16" fmla="*/ 1638245 h 1652287"/>
              <a:gd name="connsiteX17" fmla="*/ 1719618 w 8175009"/>
              <a:gd name="connsiteY17" fmla="*/ 1597302 h 1652287"/>
              <a:gd name="connsiteX18" fmla="*/ 1937982 w 8175009"/>
              <a:gd name="connsiteY18" fmla="*/ 1624597 h 1652287"/>
              <a:gd name="connsiteX19" fmla="*/ 2129050 w 8175009"/>
              <a:gd name="connsiteY19" fmla="*/ 1610950 h 1652287"/>
              <a:gd name="connsiteX20" fmla="*/ 2442949 w 8175009"/>
              <a:gd name="connsiteY20" fmla="*/ 1597302 h 1652287"/>
              <a:gd name="connsiteX21" fmla="*/ 2620370 w 8175009"/>
              <a:gd name="connsiteY21" fmla="*/ 1624597 h 1652287"/>
              <a:gd name="connsiteX22" fmla="*/ 3002507 w 8175009"/>
              <a:gd name="connsiteY22" fmla="*/ 1624597 h 1652287"/>
              <a:gd name="connsiteX23" fmla="*/ 3179928 w 8175009"/>
              <a:gd name="connsiteY23" fmla="*/ 1624597 h 1652287"/>
              <a:gd name="connsiteX24" fmla="*/ 3493827 w 8175009"/>
              <a:gd name="connsiteY24" fmla="*/ 1624597 h 1652287"/>
              <a:gd name="connsiteX25" fmla="*/ 3903259 w 8175009"/>
              <a:gd name="connsiteY25" fmla="*/ 1610950 h 1652287"/>
              <a:gd name="connsiteX26" fmla="*/ 4162567 w 8175009"/>
              <a:gd name="connsiteY26" fmla="*/ 1638245 h 1652287"/>
              <a:gd name="connsiteX27" fmla="*/ 4572000 w 8175009"/>
              <a:gd name="connsiteY27" fmla="*/ 1624597 h 1652287"/>
              <a:gd name="connsiteX28" fmla="*/ 4844955 w 8175009"/>
              <a:gd name="connsiteY28" fmla="*/ 1638245 h 1652287"/>
              <a:gd name="connsiteX29" fmla="*/ 5076967 w 8175009"/>
              <a:gd name="connsiteY29" fmla="*/ 1638245 h 1652287"/>
              <a:gd name="connsiteX30" fmla="*/ 5336274 w 8175009"/>
              <a:gd name="connsiteY30" fmla="*/ 1624597 h 1652287"/>
              <a:gd name="connsiteX31" fmla="*/ 5759355 w 8175009"/>
              <a:gd name="connsiteY31" fmla="*/ 1624597 h 1652287"/>
              <a:gd name="connsiteX32" fmla="*/ 6045958 w 8175009"/>
              <a:gd name="connsiteY32" fmla="*/ 1610950 h 1652287"/>
              <a:gd name="connsiteX33" fmla="*/ 6346209 w 8175009"/>
              <a:gd name="connsiteY33" fmla="*/ 1610950 h 1652287"/>
              <a:gd name="connsiteX34" fmla="*/ 6632812 w 8175009"/>
              <a:gd name="connsiteY34" fmla="*/ 1624597 h 1652287"/>
              <a:gd name="connsiteX35" fmla="*/ 7028597 w 8175009"/>
              <a:gd name="connsiteY35" fmla="*/ 1624597 h 1652287"/>
              <a:gd name="connsiteX36" fmla="*/ 7451677 w 8175009"/>
              <a:gd name="connsiteY36" fmla="*/ 1624597 h 1652287"/>
              <a:gd name="connsiteX37" fmla="*/ 7847462 w 8175009"/>
              <a:gd name="connsiteY37" fmla="*/ 1651893 h 1652287"/>
              <a:gd name="connsiteX38" fmla="*/ 8175009 w 8175009"/>
              <a:gd name="connsiteY38" fmla="*/ 1638245 h 1652287"/>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6632812 w 7847462"/>
              <a:gd name="connsiteY34" fmla="*/ 1624597 h 1651893"/>
              <a:gd name="connsiteX35" fmla="*/ 7028597 w 7847462"/>
              <a:gd name="connsiteY35" fmla="*/ 1624597 h 1651893"/>
              <a:gd name="connsiteX36" fmla="*/ 7451677 w 7847462"/>
              <a:gd name="connsiteY36" fmla="*/ 1624597 h 1651893"/>
              <a:gd name="connsiteX37" fmla="*/ 7847462 w 7847462"/>
              <a:gd name="connsiteY3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162567 w 7847462"/>
              <a:gd name="connsiteY26" fmla="*/ 1638245 h 1651893"/>
              <a:gd name="connsiteX27" fmla="*/ 4572000 w 7847462"/>
              <a:gd name="connsiteY27" fmla="*/ 1624597 h 1651893"/>
              <a:gd name="connsiteX28" fmla="*/ 4844955 w 7847462"/>
              <a:gd name="connsiteY28" fmla="*/ 1638245 h 1651893"/>
              <a:gd name="connsiteX29" fmla="*/ 5076967 w 7847462"/>
              <a:gd name="connsiteY29" fmla="*/ 1638245 h 1651893"/>
              <a:gd name="connsiteX30" fmla="*/ 5336274 w 7847462"/>
              <a:gd name="connsiteY30" fmla="*/ 1624597 h 1651893"/>
              <a:gd name="connsiteX31" fmla="*/ 5759355 w 7847462"/>
              <a:gd name="connsiteY31" fmla="*/ 1624597 h 1651893"/>
              <a:gd name="connsiteX32" fmla="*/ 6045958 w 7847462"/>
              <a:gd name="connsiteY32" fmla="*/ 1610950 h 1651893"/>
              <a:gd name="connsiteX33" fmla="*/ 6346209 w 7847462"/>
              <a:gd name="connsiteY33" fmla="*/ 1610950 h 1651893"/>
              <a:gd name="connsiteX34" fmla="*/ 7028597 w 7847462"/>
              <a:gd name="connsiteY34" fmla="*/ 1624597 h 1651893"/>
              <a:gd name="connsiteX35" fmla="*/ 7451677 w 7847462"/>
              <a:gd name="connsiteY35" fmla="*/ 1624597 h 1651893"/>
              <a:gd name="connsiteX36" fmla="*/ 7847462 w 7847462"/>
              <a:gd name="connsiteY3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719618 w 7847462"/>
              <a:gd name="connsiteY17" fmla="*/ 1597302 h 1651893"/>
              <a:gd name="connsiteX18" fmla="*/ 1937982 w 7847462"/>
              <a:gd name="connsiteY18" fmla="*/ 1624597 h 1651893"/>
              <a:gd name="connsiteX19" fmla="*/ 2129050 w 7847462"/>
              <a:gd name="connsiteY19" fmla="*/ 1610950 h 1651893"/>
              <a:gd name="connsiteX20" fmla="*/ 2442949 w 7847462"/>
              <a:gd name="connsiteY20" fmla="*/ 1597302 h 1651893"/>
              <a:gd name="connsiteX21" fmla="*/ 2620370 w 7847462"/>
              <a:gd name="connsiteY21" fmla="*/ 1624597 h 1651893"/>
              <a:gd name="connsiteX22" fmla="*/ 3002507 w 7847462"/>
              <a:gd name="connsiteY22" fmla="*/ 1624597 h 1651893"/>
              <a:gd name="connsiteX23" fmla="*/ 3179928 w 7847462"/>
              <a:gd name="connsiteY23" fmla="*/ 1624597 h 1651893"/>
              <a:gd name="connsiteX24" fmla="*/ 3493827 w 7847462"/>
              <a:gd name="connsiteY24" fmla="*/ 1624597 h 1651893"/>
              <a:gd name="connsiteX25" fmla="*/ 3903259 w 7847462"/>
              <a:gd name="connsiteY25" fmla="*/ 1610950 h 1651893"/>
              <a:gd name="connsiteX26" fmla="*/ 4572000 w 7847462"/>
              <a:gd name="connsiteY26" fmla="*/ 1624597 h 1651893"/>
              <a:gd name="connsiteX27" fmla="*/ 4844955 w 7847462"/>
              <a:gd name="connsiteY27" fmla="*/ 1638245 h 1651893"/>
              <a:gd name="connsiteX28" fmla="*/ 5076967 w 7847462"/>
              <a:gd name="connsiteY28" fmla="*/ 1638245 h 1651893"/>
              <a:gd name="connsiteX29" fmla="*/ 5336274 w 7847462"/>
              <a:gd name="connsiteY29" fmla="*/ 1624597 h 1651893"/>
              <a:gd name="connsiteX30" fmla="*/ 5759355 w 7847462"/>
              <a:gd name="connsiteY30" fmla="*/ 1624597 h 1651893"/>
              <a:gd name="connsiteX31" fmla="*/ 6045958 w 7847462"/>
              <a:gd name="connsiteY31" fmla="*/ 1610950 h 1651893"/>
              <a:gd name="connsiteX32" fmla="*/ 6346209 w 7847462"/>
              <a:gd name="connsiteY32" fmla="*/ 1610950 h 1651893"/>
              <a:gd name="connsiteX33" fmla="*/ 7028597 w 7847462"/>
              <a:gd name="connsiteY33" fmla="*/ 1624597 h 1651893"/>
              <a:gd name="connsiteX34" fmla="*/ 7451677 w 7847462"/>
              <a:gd name="connsiteY34" fmla="*/ 1624597 h 1651893"/>
              <a:gd name="connsiteX35" fmla="*/ 7847462 w 7847462"/>
              <a:gd name="connsiteY3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1937982 w 7847462"/>
              <a:gd name="connsiteY17" fmla="*/ 1624597 h 1651893"/>
              <a:gd name="connsiteX18" fmla="*/ 2129050 w 7847462"/>
              <a:gd name="connsiteY18" fmla="*/ 1610950 h 1651893"/>
              <a:gd name="connsiteX19" fmla="*/ 2442949 w 7847462"/>
              <a:gd name="connsiteY19" fmla="*/ 1597302 h 1651893"/>
              <a:gd name="connsiteX20" fmla="*/ 2620370 w 7847462"/>
              <a:gd name="connsiteY20" fmla="*/ 1624597 h 1651893"/>
              <a:gd name="connsiteX21" fmla="*/ 3002507 w 7847462"/>
              <a:gd name="connsiteY21" fmla="*/ 1624597 h 1651893"/>
              <a:gd name="connsiteX22" fmla="*/ 3179928 w 7847462"/>
              <a:gd name="connsiteY22" fmla="*/ 1624597 h 1651893"/>
              <a:gd name="connsiteX23" fmla="*/ 3493827 w 7847462"/>
              <a:gd name="connsiteY23" fmla="*/ 1624597 h 1651893"/>
              <a:gd name="connsiteX24" fmla="*/ 3903259 w 7847462"/>
              <a:gd name="connsiteY24" fmla="*/ 1610950 h 1651893"/>
              <a:gd name="connsiteX25" fmla="*/ 4572000 w 7847462"/>
              <a:gd name="connsiteY25" fmla="*/ 1624597 h 1651893"/>
              <a:gd name="connsiteX26" fmla="*/ 4844955 w 7847462"/>
              <a:gd name="connsiteY26" fmla="*/ 1638245 h 1651893"/>
              <a:gd name="connsiteX27" fmla="*/ 5076967 w 7847462"/>
              <a:gd name="connsiteY27" fmla="*/ 1638245 h 1651893"/>
              <a:gd name="connsiteX28" fmla="*/ 5336274 w 7847462"/>
              <a:gd name="connsiteY28" fmla="*/ 1624597 h 1651893"/>
              <a:gd name="connsiteX29" fmla="*/ 5759355 w 7847462"/>
              <a:gd name="connsiteY29" fmla="*/ 1624597 h 1651893"/>
              <a:gd name="connsiteX30" fmla="*/ 6045958 w 7847462"/>
              <a:gd name="connsiteY30" fmla="*/ 1610950 h 1651893"/>
              <a:gd name="connsiteX31" fmla="*/ 6346209 w 7847462"/>
              <a:gd name="connsiteY31" fmla="*/ 1610950 h 1651893"/>
              <a:gd name="connsiteX32" fmla="*/ 7028597 w 7847462"/>
              <a:gd name="connsiteY32" fmla="*/ 1624597 h 1651893"/>
              <a:gd name="connsiteX33" fmla="*/ 7451677 w 7847462"/>
              <a:gd name="connsiteY33" fmla="*/ 1624597 h 1651893"/>
              <a:gd name="connsiteX34" fmla="*/ 7847462 w 7847462"/>
              <a:gd name="connsiteY3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129050 w 7847462"/>
              <a:gd name="connsiteY17" fmla="*/ 1610950 h 1651893"/>
              <a:gd name="connsiteX18" fmla="*/ 2442949 w 7847462"/>
              <a:gd name="connsiteY18" fmla="*/ 1597302 h 1651893"/>
              <a:gd name="connsiteX19" fmla="*/ 2620370 w 7847462"/>
              <a:gd name="connsiteY19" fmla="*/ 1624597 h 1651893"/>
              <a:gd name="connsiteX20" fmla="*/ 3002507 w 7847462"/>
              <a:gd name="connsiteY20" fmla="*/ 1624597 h 1651893"/>
              <a:gd name="connsiteX21" fmla="*/ 3179928 w 7847462"/>
              <a:gd name="connsiteY21" fmla="*/ 1624597 h 1651893"/>
              <a:gd name="connsiteX22" fmla="*/ 3493827 w 7847462"/>
              <a:gd name="connsiteY22" fmla="*/ 1624597 h 1651893"/>
              <a:gd name="connsiteX23" fmla="*/ 3903259 w 7847462"/>
              <a:gd name="connsiteY23" fmla="*/ 1610950 h 1651893"/>
              <a:gd name="connsiteX24" fmla="*/ 4572000 w 7847462"/>
              <a:gd name="connsiteY24" fmla="*/ 1624597 h 1651893"/>
              <a:gd name="connsiteX25" fmla="*/ 4844955 w 7847462"/>
              <a:gd name="connsiteY25" fmla="*/ 1638245 h 1651893"/>
              <a:gd name="connsiteX26" fmla="*/ 5076967 w 7847462"/>
              <a:gd name="connsiteY26" fmla="*/ 1638245 h 1651893"/>
              <a:gd name="connsiteX27" fmla="*/ 5336274 w 7847462"/>
              <a:gd name="connsiteY27" fmla="*/ 1624597 h 1651893"/>
              <a:gd name="connsiteX28" fmla="*/ 5759355 w 7847462"/>
              <a:gd name="connsiteY28" fmla="*/ 1624597 h 1651893"/>
              <a:gd name="connsiteX29" fmla="*/ 6045958 w 7847462"/>
              <a:gd name="connsiteY29" fmla="*/ 1610950 h 1651893"/>
              <a:gd name="connsiteX30" fmla="*/ 6346209 w 7847462"/>
              <a:gd name="connsiteY30" fmla="*/ 1610950 h 1651893"/>
              <a:gd name="connsiteX31" fmla="*/ 7028597 w 7847462"/>
              <a:gd name="connsiteY31" fmla="*/ 1624597 h 1651893"/>
              <a:gd name="connsiteX32" fmla="*/ 7451677 w 7847462"/>
              <a:gd name="connsiteY32" fmla="*/ 1624597 h 1651893"/>
              <a:gd name="connsiteX33" fmla="*/ 7847462 w 7847462"/>
              <a:gd name="connsiteY3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442949 w 7847462"/>
              <a:gd name="connsiteY17" fmla="*/ 1597302 h 1651893"/>
              <a:gd name="connsiteX18" fmla="*/ 2620370 w 7847462"/>
              <a:gd name="connsiteY18" fmla="*/ 1624597 h 1651893"/>
              <a:gd name="connsiteX19" fmla="*/ 3002507 w 7847462"/>
              <a:gd name="connsiteY19" fmla="*/ 1624597 h 1651893"/>
              <a:gd name="connsiteX20" fmla="*/ 3179928 w 7847462"/>
              <a:gd name="connsiteY20" fmla="*/ 1624597 h 1651893"/>
              <a:gd name="connsiteX21" fmla="*/ 3493827 w 7847462"/>
              <a:gd name="connsiteY21" fmla="*/ 1624597 h 1651893"/>
              <a:gd name="connsiteX22" fmla="*/ 3903259 w 7847462"/>
              <a:gd name="connsiteY22" fmla="*/ 1610950 h 1651893"/>
              <a:gd name="connsiteX23" fmla="*/ 4572000 w 7847462"/>
              <a:gd name="connsiteY23" fmla="*/ 1624597 h 1651893"/>
              <a:gd name="connsiteX24" fmla="*/ 4844955 w 7847462"/>
              <a:gd name="connsiteY24" fmla="*/ 1638245 h 1651893"/>
              <a:gd name="connsiteX25" fmla="*/ 5076967 w 7847462"/>
              <a:gd name="connsiteY25" fmla="*/ 1638245 h 1651893"/>
              <a:gd name="connsiteX26" fmla="*/ 5336274 w 7847462"/>
              <a:gd name="connsiteY26" fmla="*/ 1624597 h 1651893"/>
              <a:gd name="connsiteX27" fmla="*/ 5759355 w 7847462"/>
              <a:gd name="connsiteY27" fmla="*/ 1624597 h 1651893"/>
              <a:gd name="connsiteX28" fmla="*/ 6045958 w 7847462"/>
              <a:gd name="connsiteY28" fmla="*/ 1610950 h 1651893"/>
              <a:gd name="connsiteX29" fmla="*/ 6346209 w 7847462"/>
              <a:gd name="connsiteY29" fmla="*/ 1610950 h 1651893"/>
              <a:gd name="connsiteX30" fmla="*/ 7028597 w 7847462"/>
              <a:gd name="connsiteY30" fmla="*/ 1624597 h 1651893"/>
              <a:gd name="connsiteX31" fmla="*/ 7451677 w 7847462"/>
              <a:gd name="connsiteY31" fmla="*/ 1624597 h 1651893"/>
              <a:gd name="connsiteX32" fmla="*/ 7847462 w 7847462"/>
              <a:gd name="connsiteY32"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2620370 w 7847462"/>
              <a:gd name="connsiteY17" fmla="*/ 1624597 h 1651893"/>
              <a:gd name="connsiteX18" fmla="*/ 3002507 w 7847462"/>
              <a:gd name="connsiteY18" fmla="*/ 1624597 h 1651893"/>
              <a:gd name="connsiteX19" fmla="*/ 3179928 w 7847462"/>
              <a:gd name="connsiteY19" fmla="*/ 1624597 h 1651893"/>
              <a:gd name="connsiteX20" fmla="*/ 3493827 w 7847462"/>
              <a:gd name="connsiteY20" fmla="*/ 1624597 h 1651893"/>
              <a:gd name="connsiteX21" fmla="*/ 3903259 w 7847462"/>
              <a:gd name="connsiteY21" fmla="*/ 1610950 h 1651893"/>
              <a:gd name="connsiteX22" fmla="*/ 4572000 w 7847462"/>
              <a:gd name="connsiteY22" fmla="*/ 1624597 h 1651893"/>
              <a:gd name="connsiteX23" fmla="*/ 4844955 w 7847462"/>
              <a:gd name="connsiteY23" fmla="*/ 1638245 h 1651893"/>
              <a:gd name="connsiteX24" fmla="*/ 5076967 w 7847462"/>
              <a:gd name="connsiteY24" fmla="*/ 1638245 h 1651893"/>
              <a:gd name="connsiteX25" fmla="*/ 5336274 w 7847462"/>
              <a:gd name="connsiteY25" fmla="*/ 1624597 h 1651893"/>
              <a:gd name="connsiteX26" fmla="*/ 5759355 w 7847462"/>
              <a:gd name="connsiteY26" fmla="*/ 1624597 h 1651893"/>
              <a:gd name="connsiteX27" fmla="*/ 6045958 w 7847462"/>
              <a:gd name="connsiteY27" fmla="*/ 1610950 h 1651893"/>
              <a:gd name="connsiteX28" fmla="*/ 6346209 w 7847462"/>
              <a:gd name="connsiteY28" fmla="*/ 1610950 h 1651893"/>
              <a:gd name="connsiteX29" fmla="*/ 7028597 w 7847462"/>
              <a:gd name="connsiteY29" fmla="*/ 1624597 h 1651893"/>
              <a:gd name="connsiteX30" fmla="*/ 7451677 w 7847462"/>
              <a:gd name="connsiteY30" fmla="*/ 1624597 h 1651893"/>
              <a:gd name="connsiteX31" fmla="*/ 7847462 w 7847462"/>
              <a:gd name="connsiteY31"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002507 w 7847462"/>
              <a:gd name="connsiteY17" fmla="*/ 1624597 h 1651893"/>
              <a:gd name="connsiteX18" fmla="*/ 3179928 w 7847462"/>
              <a:gd name="connsiteY18" fmla="*/ 1624597 h 1651893"/>
              <a:gd name="connsiteX19" fmla="*/ 3493827 w 7847462"/>
              <a:gd name="connsiteY19" fmla="*/ 1624597 h 1651893"/>
              <a:gd name="connsiteX20" fmla="*/ 3903259 w 7847462"/>
              <a:gd name="connsiteY20" fmla="*/ 1610950 h 1651893"/>
              <a:gd name="connsiteX21" fmla="*/ 4572000 w 7847462"/>
              <a:gd name="connsiteY21" fmla="*/ 1624597 h 1651893"/>
              <a:gd name="connsiteX22" fmla="*/ 4844955 w 7847462"/>
              <a:gd name="connsiteY22" fmla="*/ 1638245 h 1651893"/>
              <a:gd name="connsiteX23" fmla="*/ 5076967 w 7847462"/>
              <a:gd name="connsiteY23" fmla="*/ 1638245 h 1651893"/>
              <a:gd name="connsiteX24" fmla="*/ 5336274 w 7847462"/>
              <a:gd name="connsiteY24" fmla="*/ 1624597 h 1651893"/>
              <a:gd name="connsiteX25" fmla="*/ 5759355 w 7847462"/>
              <a:gd name="connsiteY25" fmla="*/ 1624597 h 1651893"/>
              <a:gd name="connsiteX26" fmla="*/ 6045958 w 7847462"/>
              <a:gd name="connsiteY26" fmla="*/ 1610950 h 1651893"/>
              <a:gd name="connsiteX27" fmla="*/ 6346209 w 7847462"/>
              <a:gd name="connsiteY27" fmla="*/ 1610950 h 1651893"/>
              <a:gd name="connsiteX28" fmla="*/ 7028597 w 7847462"/>
              <a:gd name="connsiteY28" fmla="*/ 1624597 h 1651893"/>
              <a:gd name="connsiteX29" fmla="*/ 7451677 w 7847462"/>
              <a:gd name="connsiteY29" fmla="*/ 1624597 h 1651893"/>
              <a:gd name="connsiteX30" fmla="*/ 7847462 w 7847462"/>
              <a:gd name="connsiteY30"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179928 w 7847462"/>
              <a:gd name="connsiteY17" fmla="*/ 1624597 h 1651893"/>
              <a:gd name="connsiteX18" fmla="*/ 3493827 w 7847462"/>
              <a:gd name="connsiteY18" fmla="*/ 1624597 h 1651893"/>
              <a:gd name="connsiteX19" fmla="*/ 3903259 w 7847462"/>
              <a:gd name="connsiteY19" fmla="*/ 1610950 h 1651893"/>
              <a:gd name="connsiteX20" fmla="*/ 4572000 w 7847462"/>
              <a:gd name="connsiteY20" fmla="*/ 1624597 h 1651893"/>
              <a:gd name="connsiteX21" fmla="*/ 4844955 w 7847462"/>
              <a:gd name="connsiteY21" fmla="*/ 1638245 h 1651893"/>
              <a:gd name="connsiteX22" fmla="*/ 5076967 w 7847462"/>
              <a:gd name="connsiteY22" fmla="*/ 1638245 h 1651893"/>
              <a:gd name="connsiteX23" fmla="*/ 5336274 w 7847462"/>
              <a:gd name="connsiteY23" fmla="*/ 1624597 h 1651893"/>
              <a:gd name="connsiteX24" fmla="*/ 5759355 w 7847462"/>
              <a:gd name="connsiteY24" fmla="*/ 1624597 h 1651893"/>
              <a:gd name="connsiteX25" fmla="*/ 6045958 w 7847462"/>
              <a:gd name="connsiteY25" fmla="*/ 1610950 h 1651893"/>
              <a:gd name="connsiteX26" fmla="*/ 6346209 w 7847462"/>
              <a:gd name="connsiteY26" fmla="*/ 1610950 h 1651893"/>
              <a:gd name="connsiteX27" fmla="*/ 7028597 w 7847462"/>
              <a:gd name="connsiteY27" fmla="*/ 1624597 h 1651893"/>
              <a:gd name="connsiteX28" fmla="*/ 7451677 w 7847462"/>
              <a:gd name="connsiteY28" fmla="*/ 1624597 h 1651893"/>
              <a:gd name="connsiteX29" fmla="*/ 7847462 w 7847462"/>
              <a:gd name="connsiteY29"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493827 w 7847462"/>
              <a:gd name="connsiteY17" fmla="*/ 1624597 h 1651893"/>
              <a:gd name="connsiteX18" fmla="*/ 3903259 w 7847462"/>
              <a:gd name="connsiteY18" fmla="*/ 1610950 h 1651893"/>
              <a:gd name="connsiteX19" fmla="*/ 4572000 w 7847462"/>
              <a:gd name="connsiteY19" fmla="*/ 1624597 h 1651893"/>
              <a:gd name="connsiteX20" fmla="*/ 4844955 w 7847462"/>
              <a:gd name="connsiteY20" fmla="*/ 1638245 h 1651893"/>
              <a:gd name="connsiteX21" fmla="*/ 5076967 w 7847462"/>
              <a:gd name="connsiteY21" fmla="*/ 1638245 h 1651893"/>
              <a:gd name="connsiteX22" fmla="*/ 5336274 w 7847462"/>
              <a:gd name="connsiteY22" fmla="*/ 1624597 h 1651893"/>
              <a:gd name="connsiteX23" fmla="*/ 5759355 w 7847462"/>
              <a:gd name="connsiteY23" fmla="*/ 1624597 h 1651893"/>
              <a:gd name="connsiteX24" fmla="*/ 6045958 w 7847462"/>
              <a:gd name="connsiteY24" fmla="*/ 1610950 h 1651893"/>
              <a:gd name="connsiteX25" fmla="*/ 6346209 w 7847462"/>
              <a:gd name="connsiteY25" fmla="*/ 1610950 h 1651893"/>
              <a:gd name="connsiteX26" fmla="*/ 7028597 w 7847462"/>
              <a:gd name="connsiteY26" fmla="*/ 1624597 h 1651893"/>
              <a:gd name="connsiteX27" fmla="*/ 7451677 w 7847462"/>
              <a:gd name="connsiteY27" fmla="*/ 1624597 h 1651893"/>
              <a:gd name="connsiteX28" fmla="*/ 7847462 w 7847462"/>
              <a:gd name="connsiteY28"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3903259 w 7847462"/>
              <a:gd name="connsiteY17" fmla="*/ 1610950 h 1651893"/>
              <a:gd name="connsiteX18" fmla="*/ 4572000 w 7847462"/>
              <a:gd name="connsiteY18" fmla="*/ 1624597 h 1651893"/>
              <a:gd name="connsiteX19" fmla="*/ 4844955 w 7847462"/>
              <a:gd name="connsiteY19" fmla="*/ 1638245 h 1651893"/>
              <a:gd name="connsiteX20" fmla="*/ 5076967 w 7847462"/>
              <a:gd name="connsiteY20" fmla="*/ 1638245 h 1651893"/>
              <a:gd name="connsiteX21" fmla="*/ 5336274 w 7847462"/>
              <a:gd name="connsiteY21" fmla="*/ 1624597 h 1651893"/>
              <a:gd name="connsiteX22" fmla="*/ 5759355 w 7847462"/>
              <a:gd name="connsiteY22" fmla="*/ 1624597 h 1651893"/>
              <a:gd name="connsiteX23" fmla="*/ 6045958 w 7847462"/>
              <a:gd name="connsiteY23" fmla="*/ 1610950 h 1651893"/>
              <a:gd name="connsiteX24" fmla="*/ 6346209 w 7847462"/>
              <a:gd name="connsiteY24" fmla="*/ 1610950 h 1651893"/>
              <a:gd name="connsiteX25" fmla="*/ 7028597 w 7847462"/>
              <a:gd name="connsiteY25" fmla="*/ 1624597 h 1651893"/>
              <a:gd name="connsiteX26" fmla="*/ 7451677 w 7847462"/>
              <a:gd name="connsiteY26" fmla="*/ 1624597 h 1651893"/>
              <a:gd name="connsiteX27" fmla="*/ 7847462 w 7847462"/>
              <a:gd name="connsiteY27"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572000 w 7847462"/>
              <a:gd name="connsiteY17" fmla="*/ 1624597 h 1651893"/>
              <a:gd name="connsiteX18" fmla="*/ 4844955 w 7847462"/>
              <a:gd name="connsiteY18" fmla="*/ 1638245 h 1651893"/>
              <a:gd name="connsiteX19" fmla="*/ 5076967 w 7847462"/>
              <a:gd name="connsiteY19" fmla="*/ 1638245 h 1651893"/>
              <a:gd name="connsiteX20" fmla="*/ 5336274 w 7847462"/>
              <a:gd name="connsiteY20" fmla="*/ 1624597 h 1651893"/>
              <a:gd name="connsiteX21" fmla="*/ 5759355 w 7847462"/>
              <a:gd name="connsiteY21" fmla="*/ 1624597 h 1651893"/>
              <a:gd name="connsiteX22" fmla="*/ 6045958 w 7847462"/>
              <a:gd name="connsiteY22" fmla="*/ 1610950 h 1651893"/>
              <a:gd name="connsiteX23" fmla="*/ 6346209 w 7847462"/>
              <a:gd name="connsiteY23" fmla="*/ 1610950 h 1651893"/>
              <a:gd name="connsiteX24" fmla="*/ 7028597 w 7847462"/>
              <a:gd name="connsiteY24" fmla="*/ 1624597 h 1651893"/>
              <a:gd name="connsiteX25" fmla="*/ 7451677 w 7847462"/>
              <a:gd name="connsiteY25" fmla="*/ 1624597 h 1651893"/>
              <a:gd name="connsiteX26" fmla="*/ 7847462 w 7847462"/>
              <a:gd name="connsiteY26"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4844955 w 7847462"/>
              <a:gd name="connsiteY17" fmla="*/ 1638245 h 1651893"/>
              <a:gd name="connsiteX18" fmla="*/ 5076967 w 7847462"/>
              <a:gd name="connsiteY18" fmla="*/ 1638245 h 1651893"/>
              <a:gd name="connsiteX19" fmla="*/ 5336274 w 7847462"/>
              <a:gd name="connsiteY19" fmla="*/ 1624597 h 1651893"/>
              <a:gd name="connsiteX20" fmla="*/ 5759355 w 7847462"/>
              <a:gd name="connsiteY20" fmla="*/ 1624597 h 1651893"/>
              <a:gd name="connsiteX21" fmla="*/ 6045958 w 7847462"/>
              <a:gd name="connsiteY21" fmla="*/ 1610950 h 1651893"/>
              <a:gd name="connsiteX22" fmla="*/ 6346209 w 7847462"/>
              <a:gd name="connsiteY22" fmla="*/ 1610950 h 1651893"/>
              <a:gd name="connsiteX23" fmla="*/ 7028597 w 7847462"/>
              <a:gd name="connsiteY23" fmla="*/ 1624597 h 1651893"/>
              <a:gd name="connsiteX24" fmla="*/ 7451677 w 7847462"/>
              <a:gd name="connsiteY24" fmla="*/ 1624597 h 1651893"/>
              <a:gd name="connsiteX25" fmla="*/ 7847462 w 7847462"/>
              <a:gd name="connsiteY25"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336274 w 7847462"/>
              <a:gd name="connsiteY18" fmla="*/ 1624597 h 1651893"/>
              <a:gd name="connsiteX19" fmla="*/ 5759355 w 7847462"/>
              <a:gd name="connsiteY19" fmla="*/ 1624597 h 1651893"/>
              <a:gd name="connsiteX20" fmla="*/ 6045958 w 7847462"/>
              <a:gd name="connsiteY20" fmla="*/ 1610950 h 1651893"/>
              <a:gd name="connsiteX21" fmla="*/ 6346209 w 7847462"/>
              <a:gd name="connsiteY21" fmla="*/ 1610950 h 1651893"/>
              <a:gd name="connsiteX22" fmla="*/ 7028597 w 7847462"/>
              <a:gd name="connsiteY22" fmla="*/ 1624597 h 1651893"/>
              <a:gd name="connsiteX23" fmla="*/ 7451677 w 7847462"/>
              <a:gd name="connsiteY23" fmla="*/ 1624597 h 1651893"/>
              <a:gd name="connsiteX24" fmla="*/ 7847462 w 7847462"/>
              <a:gd name="connsiteY24"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6346209 w 7847462"/>
              <a:gd name="connsiteY20" fmla="*/ 1610950 h 1651893"/>
              <a:gd name="connsiteX21" fmla="*/ 7028597 w 7847462"/>
              <a:gd name="connsiteY21" fmla="*/ 1624597 h 1651893"/>
              <a:gd name="connsiteX22" fmla="*/ 7451677 w 7847462"/>
              <a:gd name="connsiteY22" fmla="*/ 1624597 h 1651893"/>
              <a:gd name="connsiteX23" fmla="*/ 7847462 w 7847462"/>
              <a:gd name="connsiteY23" fmla="*/ 1651893 h 1651893"/>
              <a:gd name="connsiteX0" fmla="*/ 0 w 7847462"/>
              <a:gd name="connsiteY0" fmla="*/ 1638245 h 1651893"/>
              <a:gd name="connsiteX1" fmla="*/ 191068 w 7847462"/>
              <a:gd name="connsiteY1" fmla="*/ 1638245 h 1651893"/>
              <a:gd name="connsiteX2" fmla="*/ 409433 w 7847462"/>
              <a:gd name="connsiteY2" fmla="*/ 1610950 h 1651893"/>
              <a:gd name="connsiteX3" fmla="*/ 532262 w 7847462"/>
              <a:gd name="connsiteY3" fmla="*/ 1488120 h 1651893"/>
              <a:gd name="connsiteX4" fmla="*/ 586853 w 7847462"/>
              <a:gd name="connsiteY4" fmla="*/ 1242460 h 1651893"/>
              <a:gd name="connsiteX5" fmla="*/ 627797 w 7847462"/>
              <a:gd name="connsiteY5" fmla="*/ 778436 h 1651893"/>
              <a:gd name="connsiteX6" fmla="*/ 682388 w 7847462"/>
              <a:gd name="connsiteY6" fmla="*/ 355356 h 1651893"/>
              <a:gd name="connsiteX7" fmla="*/ 696035 w 7847462"/>
              <a:gd name="connsiteY7" fmla="*/ 514 h 1651893"/>
              <a:gd name="connsiteX8" fmla="*/ 723331 w 7847462"/>
              <a:gd name="connsiteY8" fmla="*/ 287117 h 1651893"/>
              <a:gd name="connsiteX9" fmla="*/ 764274 w 7847462"/>
              <a:gd name="connsiteY9" fmla="*/ 710197 h 1651893"/>
              <a:gd name="connsiteX10" fmla="*/ 818865 w 7847462"/>
              <a:gd name="connsiteY10" fmla="*/ 1065039 h 1651893"/>
              <a:gd name="connsiteX11" fmla="*/ 928047 w 7847462"/>
              <a:gd name="connsiteY11" fmla="*/ 1392586 h 1651893"/>
              <a:gd name="connsiteX12" fmla="*/ 1091821 w 7847462"/>
              <a:gd name="connsiteY12" fmla="*/ 1501768 h 1651893"/>
              <a:gd name="connsiteX13" fmla="*/ 1201003 w 7847462"/>
              <a:gd name="connsiteY13" fmla="*/ 1515415 h 1651893"/>
              <a:gd name="connsiteX14" fmla="*/ 1269241 w 7847462"/>
              <a:gd name="connsiteY14" fmla="*/ 1597302 h 1651893"/>
              <a:gd name="connsiteX15" fmla="*/ 1473958 w 7847462"/>
              <a:gd name="connsiteY15" fmla="*/ 1597302 h 1651893"/>
              <a:gd name="connsiteX16" fmla="*/ 1555844 w 7847462"/>
              <a:gd name="connsiteY16" fmla="*/ 1638245 h 1651893"/>
              <a:gd name="connsiteX17" fmla="*/ 5076967 w 7847462"/>
              <a:gd name="connsiteY17" fmla="*/ 1638245 h 1651893"/>
              <a:gd name="connsiteX18" fmla="*/ 5759355 w 7847462"/>
              <a:gd name="connsiteY18" fmla="*/ 1624597 h 1651893"/>
              <a:gd name="connsiteX19" fmla="*/ 6045958 w 7847462"/>
              <a:gd name="connsiteY19" fmla="*/ 1610950 h 1651893"/>
              <a:gd name="connsiteX20" fmla="*/ 7028597 w 7847462"/>
              <a:gd name="connsiteY20" fmla="*/ 1624597 h 1651893"/>
              <a:gd name="connsiteX21" fmla="*/ 7451677 w 7847462"/>
              <a:gd name="connsiteY21" fmla="*/ 1624597 h 1651893"/>
              <a:gd name="connsiteX22" fmla="*/ 7847462 w 7847462"/>
              <a:gd name="connsiteY22" fmla="*/ 1651893 h 1651893"/>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028597 w 7451677"/>
              <a:gd name="connsiteY20" fmla="*/ 1624597 h 1640871"/>
              <a:gd name="connsiteX21" fmla="*/ 7451677 w 7451677"/>
              <a:gd name="connsiteY21"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6045958 w 7451677"/>
              <a:gd name="connsiteY19" fmla="*/ 1610950 h 1640871"/>
              <a:gd name="connsiteX20" fmla="*/ 7451677 w 7451677"/>
              <a:gd name="connsiteY20" fmla="*/ 1624597 h 1640871"/>
              <a:gd name="connsiteX0" fmla="*/ 0 w 7451677"/>
              <a:gd name="connsiteY0" fmla="*/ 1638245 h 1640871"/>
              <a:gd name="connsiteX1" fmla="*/ 191068 w 7451677"/>
              <a:gd name="connsiteY1" fmla="*/ 1638245 h 1640871"/>
              <a:gd name="connsiteX2" fmla="*/ 409433 w 7451677"/>
              <a:gd name="connsiteY2" fmla="*/ 1610950 h 1640871"/>
              <a:gd name="connsiteX3" fmla="*/ 532262 w 7451677"/>
              <a:gd name="connsiteY3" fmla="*/ 1488120 h 1640871"/>
              <a:gd name="connsiteX4" fmla="*/ 586853 w 7451677"/>
              <a:gd name="connsiteY4" fmla="*/ 1242460 h 1640871"/>
              <a:gd name="connsiteX5" fmla="*/ 627797 w 7451677"/>
              <a:gd name="connsiteY5" fmla="*/ 778436 h 1640871"/>
              <a:gd name="connsiteX6" fmla="*/ 682388 w 7451677"/>
              <a:gd name="connsiteY6" fmla="*/ 355356 h 1640871"/>
              <a:gd name="connsiteX7" fmla="*/ 696035 w 7451677"/>
              <a:gd name="connsiteY7" fmla="*/ 514 h 1640871"/>
              <a:gd name="connsiteX8" fmla="*/ 723331 w 7451677"/>
              <a:gd name="connsiteY8" fmla="*/ 287117 h 1640871"/>
              <a:gd name="connsiteX9" fmla="*/ 764274 w 7451677"/>
              <a:gd name="connsiteY9" fmla="*/ 710197 h 1640871"/>
              <a:gd name="connsiteX10" fmla="*/ 818865 w 7451677"/>
              <a:gd name="connsiteY10" fmla="*/ 1065039 h 1640871"/>
              <a:gd name="connsiteX11" fmla="*/ 928047 w 7451677"/>
              <a:gd name="connsiteY11" fmla="*/ 1392586 h 1640871"/>
              <a:gd name="connsiteX12" fmla="*/ 1091821 w 7451677"/>
              <a:gd name="connsiteY12" fmla="*/ 1501768 h 1640871"/>
              <a:gd name="connsiteX13" fmla="*/ 1201003 w 7451677"/>
              <a:gd name="connsiteY13" fmla="*/ 1515415 h 1640871"/>
              <a:gd name="connsiteX14" fmla="*/ 1269241 w 7451677"/>
              <a:gd name="connsiteY14" fmla="*/ 1597302 h 1640871"/>
              <a:gd name="connsiteX15" fmla="*/ 1473958 w 7451677"/>
              <a:gd name="connsiteY15" fmla="*/ 1597302 h 1640871"/>
              <a:gd name="connsiteX16" fmla="*/ 1555844 w 7451677"/>
              <a:gd name="connsiteY16" fmla="*/ 1638245 h 1640871"/>
              <a:gd name="connsiteX17" fmla="*/ 5076967 w 7451677"/>
              <a:gd name="connsiteY17" fmla="*/ 1638245 h 1640871"/>
              <a:gd name="connsiteX18" fmla="*/ 5759355 w 7451677"/>
              <a:gd name="connsiteY18" fmla="*/ 1624597 h 1640871"/>
              <a:gd name="connsiteX19" fmla="*/ 7451677 w 7451677"/>
              <a:gd name="connsiteY19" fmla="*/ 1624597 h 1640871"/>
              <a:gd name="connsiteX0" fmla="*/ 0 w 5759355"/>
              <a:gd name="connsiteY0" fmla="*/ 1638245 h 1640871"/>
              <a:gd name="connsiteX1" fmla="*/ 191068 w 5759355"/>
              <a:gd name="connsiteY1" fmla="*/ 1638245 h 1640871"/>
              <a:gd name="connsiteX2" fmla="*/ 409433 w 5759355"/>
              <a:gd name="connsiteY2" fmla="*/ 1610950 h 1640871"/>
              <a:gd name="connsiteX3" fmla="*/ 532262 w 5759355"/>
              <a:gd name="connsiteY3" fmla="*/ 1488120 h 1640871"/>
              <a:gd name="connsiteX4" fmla="*/ 586853 w 5759355"/>
              <a:gd name="connsiteY4" fmla="*/ 1242460 h 1640871"/>
              <a:gd name="connsiteX5" fmla="*/ 627797 w 5759355"/>
              <a:gd name="connsiteY5" fmla="*/ 778436 h 1640871"/>
              <a:gd name="connsiteX6" fmla="*/ 682388 w 5759355"/>
              <a:gd name="connsiteY6" fmla="*/ 355356 h 1640871"/>
              <a:gd name="connsiteX7" fmla="*/ 696035 w 5759355"/>
              <a:gd name="connsiteY7" fmla="*/ 514 h 1640871"/>
              <a:gd name="connsiteX8" fmla="*/ 723331 w 5759355"/>
              <a:gd name="connsiteY8" fmla="*/ 287117 h 1640871"/>
              <a:gd name="connsiteX9" fmla="*/ 764274 w 5759355"/>
              <a:gd name="connsiteY9" fmla="*/ 710197 h 1640871"/>
              <a:gd name="connsiteX10" fmla="*/ 818865 w 5759355"/>
              <a:gd name="connsiteY10" fmla="*/ 1065039 h 1640871"/>
              <a:gd name="connsiteX11" fmla="*/ 928047 w 5759355"/>
              <a:gd name="connsiteY11" fmla="*/ 1392586 h 1640871"/>
              <a:gd name="connsiteX12" fmla="*/ 1091821 w 5759355"/>
              <a:gd name="connsiteY12" fmla="*/ 1501768 h 1640871"/>
              <a:gd name="connsiteX13" fmla="*/ 1201003 w 5759355"/>
              <a:gd name="connsiteY13" fmla="*/ 1515415 h 1640871"/>
              <a:gd name="connsiteX14" fmla="*/ 1269241 w 5759355"/>
              <a:gd name="connsiteY14" fmla="*/ 1597302 h 1640871"/>
              <a:gd name="connsiteX15" fmla="*/ 1473958 w 5759355"/>
              <a:gd name="connsiteY15" fmla="*/ 1597302 h 1640871"/>
              <a:gd name="connsiteX16" fmla="*/ 1555844 w 5759355"/>
              <a:gd name="connsiteY16" fmla="*/ 1638245 h 1640871"/>
              <a:gd name="connsiteX17" fmla="*/ 5076967 w 5759355"/>
              <a:gd name="connsiteY17" fmla="*/ 1638245 h 1640871"/>
              <a:gd name="connsiteX18" fmla="*/ 5759355 w 5759355"/>
              <a:gd name="connsiteY18" fmla="*/ 1624597 h 1640871"/>
              <a:gd name="connsiteX0" fmla="*/ 0 w 5076967"/>
              <a:gd name="connsiteY0" fmla="*/ 1638245 h 1640871"/>
              <a:gd name="connsiteX1" fmla="*/ 191068 w 5076967"/>
              <a:gd name="connsiteY1" fmla="*/ 1638245 h 1640871"/>
              <a:gd name="connsiteX2" fmla="*/ 409433 w 5076967"/>
              <a:gd name="connsiteY2" fmla="*/ 1610950 h 1640871"/>
              <a:gd name="connsiteX3" fmla="*/ 532262 w 5076967"/>
              <a:gd name="connsiteY3" fmla="*/ 1488120 h 1640871"/>
              <a:gd name="connsiteX4" fmla="*/ 586853 w 5076967"/>
              <a:gd name="connsiteY4" fmla="*/ 1242460 h 1640871"/>
              <a:gd name="connsiteX5" fmla="*/ 627797 w 5076967"/>
              <a:gd name="connsiteY5" fmla="*/ 778436 h 1640871"/>
              <a:gd name="connsiteX6" fmla="*/ 682388 w 5076967"/>
              <a:gd name="connsiteY6" fmla="*/ 355356 h 1640871"/>
              <a:gd name="connsiteX7" fmla="*/ 696035 w 5076967"/>
              <a:gd name="connsiteY7" fmla="*/ 514 h 1640871"/>
              <a:gd name="connsiteX8" fmla="*/ 723331 w 5076967"/>
              <a:gd name="connsiteY8" fmla="*/ 287117 h 1640871"/>
              <a:gd name="connsiteX9" fmla="*/ 764274 w 5076967"/>
              <a:gd name="connsiteY9" fmla="*/ 710197 h 1640871"/>
              <a:gd name="connsiteX10" fmla="*/ 818865 w 5076967"/>
              <a:gd name="connsiteY10" fmla="*/ 1065039 h 1640871"/>
              <a:gd name="connsiteX11" fmla="*/ 928047 w 5076967"/>
              <a:gd name="connsiteY11" fmla="*/ 1392586 h 1640871"/>
              <a:gd name="connsiteX12" fmla="*/ 1091821 w 5076967"/>
              <a:gd name="connsiteY12" fmla="*/ 1501768 h 1640871"/>
              <a:gd name="connsiteX13" fmla="*/ 1201003 w 5076967"/>
              <a:gd name="connsiteY13" fmla="*/ 1515415 h 1640871"/>
              <a:gd name="connsiteX14" fmla="*/ 1269241 w 5076967"/>
              <a:gd name="connsiteY14" fmla="*/ 1597302 h 1640871"/>
              <a:gd name="connsiteX15" fmla="*/ 1473958 w 5076967"/>
              <a:gd name="connsiteY15" fmla="*/ 1597302 h 1640871"/>
              <a:gd name="connsiteX16" fmla="*/ 1555844 w 5076967"/>
              <a:gd name="connsiteY16" fmla="*/ 1638245 h 1640871"/>
              <a:gd name="connsiteX17" fmla="*/ 5076967 w 5076967"/>
              <a:gd name="connsiteY17" fmla="*/ 1638245 h 1640871"/>
              <a:gd name="connsiteX0" fmla="*/ 0 w 1555844"/>
              <a:gd name="connsiteY0" fmla="*/ 1638245 h 1640871"/>
              <a:gd name="connsiteX1" fmla="*/ 191068 w 1555844"/>
              <a:gd name="connsiteY1" fmla="*/ 1638245 h 1640871"/>
              <a:gd name="connsiteX2" fmla="*/ 409433 w 1555844"/>
              <a:gd name="connsiteY2" fmla="*/ 1610950 h 1640871"/>
              <a:gd name="connsiteX3" fmla="*/ 532262 w 1555844"/>
              <a:gd name="connsiteY3" fmla="*/ 1488120 h 1640871"/>
              <a:gd name="connsiteX4" fmla="*/ 586853 w 1555844"/>
              <a:gd name="connsiteY4" fmla="*/ 1242460 h 1640871"/>
              <a:gd name="connsiteX5" fmla="*/ 627797 w 1555844"/>
              <a:gd name="connsiteY5" fmla="*/ 778436 h 1640871"/>
              <a:gd name="connsiteX6" fmla="*/ 682388 w 1555844"/>
              <a:gd name="connsiteY6" fmla="*/ 355356 h 1640871"/>
              <a:gd name="connsiteX7" fmla="*/ 696035 w 1555844"/>
              <a:gd name="connsiteY7" fmla="*/ 514 h 1640871"/>
              <a:gd name="connsiteX8" fmla="*/ 723331 w 1555844"/>
              <a:gd name="connsiteY8" fmla="*/ 287117 h 1640871"/>
              <a:gd name="connsiteX9" fmla="*/ 764274 w 1555844"/>
              <a:gd name="connsiteY9" fmla="*/ 710197 h 1640871"/>
              <a:gd name="connsiteX10" fmla="*/ 818865 w 1555844"/>
              <a:gd name="connsiteY10" fmla="*/ 1065039 h 1640871"/>
              <a:gd name="connsiteX11" fmla="*/ 928047 w 1555844"/>
              <a:gd name="connsiteY11" fmla="*/ 1392586 h 1640871"/>
              <a:gd name="connsiteX12" fmla="*/ 1091821 w 1555844"/>
              <a:gd name="connsiteY12" fmla="*/ 1501768 h 1640871"/>
              <a:gd name="connsiteX13" fmla="*/ 1201003 w 1555844"/>
              <a:gd name="connsiteY13" fmla="*/ 1515415 h 1640871"/>
              <a:gd name="connsiteX14" fmla="*/ 1269241 w 1555844"/>
              <a:gd name="connsiteY14" fmla="*/ 1597302 h 1640871"/>
              <a:gd name="connsiteX15" fmla="*/ 1473958 w 1555844"/>
              <a:gd name="connsiteY15" fmla="*/ 1597302 h 1640871"/>
              <a:gd name="connsiteX16" fmla="*/ 1555844 w 1555844"/>
              <a:gd name="connsiteY16" fmla="*/ 1638245 h 1640871"/>
              <a:gd name="connsiteX0" fmla="*/ 0 w 1555844"/>
              <a:gd name="connsiteY0" fmla="*/ 1638245 h 1640871"/>
              <a:gd name="connsiteX1" fmla="*/ 191068 w 1555844"/>
              <a:gd name="connsiteY1" fmla="*/ 1638245 h 1640871"/>
              <a:gd name="connsiteX2" fmla="*/ 409433 w 1555844"/>
              <a:gd name="connsiteY2" fmla="*/ 1610950 h 1640871"/>
              <a:gd name="connsiteX3" fmla="*/ 532262 w 1555844"/>
              <a:gd name="connsiteY3" fmla="*/ 1488120 h 1640871"/>
              <a:gd name="connsiteX4" fmla="*/ 586853 w 1555844"/>
              <a:gd name="connsiteY4" fmla="*/ 1242460 h 1640871"/>
              <a:gd name="connsiteX5" fmla="*/ 627797 w 1555844"/>
              <a:gd name="connsiteY5" fmla="*/ 778436 h 1640871"/>
              <a:gd name="connsiteX6" fmla="*/ 682388 w 1555844"/>
              <a:gd name="connsiteY6" fmla="*/ 355356 h 1640871"/>
              <a:gd name="connsiteX7" fmla="*/ 696035 w 1555844"/>
              <a:gd name="connsiteY7" fmla="*/ 514 h 1640871"/>
              <a:gd name="connsiteX8" fmla="*/ 723331 w 1555844"/>
              <a:gd name="connsiteY8" fmla="*/ 287117 h 1640871"/>
              <a:gd name="connsiteX9" fmla="*/ 764274 w 1555844"/>
              <a:gd name="connsiteY9" fmla="*/ 710197 h 1640871"/>
              <a:gd name="connsiteX10" fmla="*/ 818865 w 1555844"/>
              <a:gd name="connsiteY10" fmla="*/ 1065039 h 1640871"/>
              <a:gd name="connsiteX11" fmla="*/ 928047 w 1555844"/>
              <a:gd name="connsiteY11" fmla="*/ 1392586 h 1640871"/>
              <a:gd name="connsiteX12" fmla="*/ 1091821 w 1555844"/>
              <a:gd name="connsiteY12" fmla="*/ 1501768 h 1640871"/>
              <a:gd name="connsiteX13" fmla="*/ 1201003 w 1555844"/>
              <a:gd name="connsiteY13" fmla="*/ 1515415 h 1640871"/>
              <a:gd name="connsiteX14" fmla="*/ 1269241 w 1555844"/>
              <a:gd name="connsiteY14" fmla="*/ 1597302 h 1640871"/>
              <a:gd name="connsiteX15" fmla="*/ 1473958 w 1555844"/>
              <a:gd name="connsiteY15" fmla="*/ 1597302 h 1640871"/>
              <a:gd name="connsiteX16" fmla="*/ 1555844 w 1555844"/>
              <a:gd name="connsiteY16" fmla="*/ 1638245 h 1640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55844" h="1640871">
                <a:moveTo>
                  <a:pt x="0" y="1638245"/>
                </a:moveTo>
                <a:cubicBezTo>
                  <a:pt x="61414" y="1640519"/>
                  <a:pt x="122829" y="1642794"/>
                  <a:pt x="191068" y="1638245"/>
                </a:cubicBezTo>
                <a:cubicBezTo>
                  <a:pt x="259307" y="1633696"/>
                  <a:pt x="352567" y="1635971"/>
                  <a:pt x="409433" y="1610950"/>
                </a:cubicBezTo>
                <a:cubicBezTo>
                  <a:pt x="466299" y="1585929"/>
                  <a:pt x="502692" y="1549535"/>
                  <a:pt x="532262" y="1488120"/>
                </a:cubicBezTo>
                <a:cubicBezTo>
                  <a:pt x="561832" y="1426705"/>
                  <a:pt x="570931" y="1360741"/>
                  <a:pt x="586853" y="1242460"/>
                </a:cubicBezTo>
                <a:cubicBezTo>
                  <a:pt x="602776" y="1124179"/>
                  <a:pt x="611875" y="926287"/>
                  <a:pt x="627797" y="778436"/>
                </a:cubicBezTo>
                <a:cubicBezTo>
                  <a:pt x="643720" y="630585"/>
                  <a:pt x="671015" y="485010"/>
                  <a:pt x="682388" y="355356"/>
                </a:cubicBezTo>
                <a:cubicBezTo>
                  <a:pt x="693761" y="225702"/>
                  <a:pt x="689211" y="11887"/>
                  <a:pt x="696035" y="514"/>
                </a:cubicBezTo>
                <a:cubicBezTo>
                  <a:pt x="702859" y="-10859"/>
                  <a:pt x="711958" y="168837"/>
                  <a:pt x="723331" y="287117"/>
                </a:cubicBezTo>
                <a:cubicBezTo>
                  <a:pt x="734704" y="405397"/>
                  <a:pt x="748352" y="580543"/>
                  <a:pt x="764274" y="710197"/>
                </a:cubicBezTo>
                <a:cubicBezTo>
                  <a:pt x="780196" y="839851"/>
                  <a:pt x="791570" y="951307"/>
                  <a:pt x="818865" y="1065039"/>
                </a:cubicBezTo>
                <a:cubicBezTo>
                  <a:pt x="846161" y="1178770"/>
                  <a:pt x="882554" y="1319798"/>
                  <a:pt x="928047" y="1392586"/>
                </a:cubicBezTo>
                <a:cubicBezTo>
                  <a:pt x="973540" y="1465374"/>
                  <a:pt x="1046328" y="1481297"/>
                  <a:pt x="1091821" y="1501768"/>
                </a:cubicBezTo>
                <a:cubicBezTo>
                  <a:pt x="1137314" y="1522239"/>
                  <a:pt x="1171433" y="1499493"/>
                  <a:pt x="1201003" y="1515415"/>
                </a:cubicBezTo>
                <a:cubicBezTo>
                  <a:pt x="1230573" y="1531337"/>
                  <a:pt x="1223749" y="1583654"/>
                  <a:pt x="1269241" y="1597302"/>
                </a:cubicBezTo>
                <a:cubicBezTo>
                  <a:pt x="1314733" y="1610950"/>
                  <a:pt x="1426191" y="1590478"/>
                  <a:pt x="1473958" y="1597302"/>
                </a:cubicBezTo>
                <a:cubicBezTo>
                  <a:pt x="1521725" y="1604126"/>
                  <a:pt x="1546183" y="1633696"/>
                  <a:pt x="1555844" y="1638245"/>
                </a:cubicBezTo>
              </a:path>
            </a:pathLst>
          </a:custGeom>
          <a:solidFill>
            <a:srgbClr val="DD5252">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D3833FD4-78A3-4917-B6EC-E87A56A5DA2F}"/>
              </a:ext>
            </a:extLst>
          </p:cNvPr>
          <p:cNvSpPr/>
          <p:nvPr/>
        </p:nvSpPr>
        <p:spPr>
          <a:xfrm>
            <a:off x="10963238" y="2465583"/>
            <a:ext cx="854802" cy="3576194"/>
          </a:xfrm>
          <a:custGeom>
            <a:avLst/>
            <a:gdLst>
              <a:gd name="connsiteX0" fmla="*/ 0 w 563880"/>
              <a:gd name="connsiteY0" fmla="*/ 1601330 h 1604210"/>
              <a:gd name="connsiteX1" fmla="*/ 121920 w 563880"/>
              <a:gd name="connsiteY1" fmla="*/ 1586090 h 1604210"/>
              <a:gd name="connsiteX2" fmla="*/ 167640 w 563880"/>
              <a:gd name="connsiteY2" fmla="*/ 1464170 h 1604210"/>
              <a:gd name="connsiteX3" fmla="*/ 175260 w 563880"/>
              <a:gd name="connsiteY3" fmla="*/ 923150 h 1604210"/>
              <a:gd name="connsiteX4" fmla="*/ 220980 w 563880"/>
              <a:gd name="connsiteY4" fmla="*/ 351650 h 1604210"/>
              <a:gd name="connsiteX5" fmla="*/ 236220 w 563880"/>
              <a:gd name="connsiteY5" fmla="*/ 8750 h 1604210"/>
              <a:gd name="connsiteX6" fmla="*/ 312420 w 563880"/>
              <a:gd name="connsiteY6" fmla="*/ 138290 h 1604210"/>
              <a:gd name="connsiteX7" fmla="*/ 335280 w 563880"/>
              <a:gd name="connsiteY7" fmla="*/ 526910 h 1604210"/>
              <a:gd name="connsiteX8" fmla="*/ 381000 w 563880"/>
              <a:gd name="connsiteY8" fmla="*/ 1006970 h 1604210"/>
              <a:gd name="connsiteX9" fmla="*/ 403860 w 563880"/>
              <a:gd name="connsiteY9" fmla="*/ 1235570 h 1604210"/>
              <a:gd name="connsiteX10" fmla="*/ 480060 w 563880"/>
              <a:gd name="connsiteY10" fmla="*/ 1387970 h 1604210"/>
              <a:gd name="connsiteX11" fmla="*/ 563880 w 563880"/>
              <a:gd name="connsiteY11" fmla="*/ 1464170 h 1604210"/>
              <a:gd name="connsiteX0" fmla="*/ 0 w 633730"/>
              <a:gd name="connsiteY0" fmla="*/ 1607680 h 1609278"/>
              <a:gd name="connsiteX1" fmla="*/ 191770 w 633730"/>
              <a:gd name="connsiteY1" fmla="*/ 1586090 h 1609278"/>
              <a:gd name="connsiteX2" fmla="*/ 237490 w 633730"/>
              <a:gd name="connsiteY2" fmla="*/ 1464170 h 1609278"/>
              <a:gd name="connsiteX3" fmla="*/ 245110 w 633730"/>
              <a:gd name="connsiteY3" fmla="*/ 923150 h 1609278"/>
              <a:gd name="connsiteX4" fmla="*/ 290830 w 633730"/>
              <a:gd name="connsiteY4" fmla="*/ 351650 h 1609278"/>
              <a:gd name="connsiteX5" fmla="*/ 306070 w 633730"/>
              <a:gd name="connsiteY5" fmla="*/ 8750 h 1609278"/>
              <a:gd name="connsiteX6" fmla="*/ 382270 w 633730"/>
              <a:gd name="connsiteY6" fmla="*/ 138290 h 1609278"/>
              <a:gd name="connsiteX7" fmla="*/ 405130 w 633730"/>
              <a:gd name="connsiteY7" fmla="*/ 526910 h 1609278"/>
              <a:gd name="connsiteX8" fmla="*/ 450850 w 633730"/>
              <a:gd name="connsiteY8" fmla="*/ 1006970 h 1609278"/>
              <a:gd name="connsiteX9" fmla="*/ 473710 w 633730"/>
              <a:gd name="connsiteY9" fmla="*/ 1235570 h 1609278"/>
              <a:gd name="connsiteX10" fmla="*/ 549910 w 633730"/>
              <a:gd name="connsiteY10" fmla="*/ 1387970 h 1609278"/>
              <a:gd name="connsiteX11" fmla="*/ 633730 w 633730"/>
              <a:gd name="connsiteY11" fmla="*/ 1464170 h 1609278"/>
              <a:gd name="connsiteX0" fmla="*/ 0 w 633730"/>
              <a:gd name="connsiteY0" fmla="*/ 1607680 h 1608011"/>
              <a:gd name="connsiteX1" fmla="*/ 125782 w 633730"/>
              <a:gd name="connsiteY1" fmla="*/ 1557810 h 1608011"/>
              <a:gd name="connsiteX2" fmla="*/ 237490 w 633730"/>
              <a:gd name="connsiteY2" fmla="*/ 1464170 h 1608011"/>
              <a:gd name="connsiteX3" fmla="*/ 245110 w 633730"/>
              <a:gd name="connsiteY3" fmla="*/ 923150 h 1608011"/>
              <a:gd name="connsiteX4" fmla="*/ 290830 w 633730"/>
              <a:gd name="connsiteY4" fmla="*/ 351650 h 1608011"/>
              <a:gd name="connsiteX5" fmla="*/ 306070 w 633730"/>
              <a:gd name="connsiteY5" fmla="*/ 8750 h 1608011"/>
              <a:gd name="connsiteX6" fmla="*/ 382270 w 633730"/>
              <a:gd name="connsiteY6" fmla="*/ 138290 h 1608011"/>
              <a:gd name="connsiteX7" fmla="*/ 405130 w 633730"/>
              <a:gd name="connsiteY7" fmla="*/ 526910 h 1608011"/>
              <a:gd name="connsiteX8" fmla="*/ 450850 w 633730"/>
              <a:gd name="connsiteY8" fmla="*/ 1006970 h 1608011"/>
              <a:gd name="connsiteX9" fmla="*/ 473710 w 633730"/>
              <a:gd name="connsiteY9" fmla="*/ 1235570 h 1608011"/>
              <a:gd name="connsiteX10" fmla="*/ 549910 w 633730"/>
              <a:gd name="connsiteY10" fmla="*/ 1387970 h 1608011"/>
              <a:gd name="connsiteX11" fmla="*/ 633730 w 633730"/>
              <a:gd name="connsiteY11" fmla="*/ 1464170 h 1608011"/>
              <a:gd name="connsiteX0" fmla="*/ 0 w 643157"/>
              <a:gd name="connsiteY0" fmla="*/ 1588827 h 1589450"/>
              <a:gd name="connsiteX1" fmla="*/ 135209 w 643157"/>
              <a:gd name="connsiteY1" fmla="*/ 1557810 h 1589450"/>
              <a:gd name="connsiteX2" fmla="*/ 246917 w 643157"/>
              <a:gd name="connsiteY2" fmla="*/ 1464170 h 1589450"/>
              <a:gd name="connsiteX3" fmla="*/ 254537 w 643157"/>
              <a:gd name="connsiteY3" fmla="*/ 923150 h 1589450"/>
              <a:gd name="connsiteX4" fmla="*/ 300257 w 643157"/>
              <a:gd name="connsiteY4" fmla="*/ 351650 h 1589450"/>
              <a:gd name="connsiteX5" fmla="*/ 315497 w 643157"/>
              <a:gd name="connsiteY5" fmla="*/ 8750 h 1589450"/>
              <a:gd name="connsiteX6" fmla="*/ 391697 w 643157"/>
              <a:gd name="connsiteY6" fmla="*/ 138290 h 1589450"/>
              <a:gd name="connsiteX7" fmla="*/ 414557 w 643157"/>
              <a:gd name="connsiteY7" fmla="*/ 526910 h 1589450"/>
              <a:gd name="connsiteX8" fmla="*/ 460277 w 643157"/>
              <a:gd name="connsiteY8" fmla="*/ 1006970 h 1589450"/>
              <a:gd name="connsiteX9" fmla="*/ 483137 w 643157"/>
              <a:gd name="connsiteY9" fmla="*/ 1235570 h 1589450"/>
              <a:gd name="connsiteX10" fmla="*/ 559337 w 643157"/>
              <a:gd name="connsiteY10" fmla="*/ 1387970 h 1589450"/>
              <a:gd name="connsiteX11" fmla="*/ 643157 w 643157"/>
              <a:gd name="connsiteY11" fmla="*/ 1464170 h 158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157" h="1589450">
                <a:moveTo>
                  <a:pt x="0" y="1588827"/>
                </a:moveTo>
                <a:cubicBezTo>
                  <a:pt x="46990" y="1592637"/>
                  <a:pt x="94056" y="1578586"/>
                  <a:pt x="135209" y="1557810"/>
                </a:cubicBezTo>
                <a:cubicBezTo>
                  <a:pt x="176362" y="1537034"/>
                  <a:pt x="227029" y="1569947"/>
                  <a:pt x="246917" y="1464170"/>
                </a:cubicBezTo>
                <a:cubicBezTo>
                  <a:pt x="266805" y="1358393"/>
                  <a:pt x="245647" y="1108570"/>
                  <a:pt x="254537" y="923150"/>
                </a:cubicBezTo>
                <a:cubicBezTo>
                  <a:pt x="263427" y="737730"/>
                  <a:pt x="290097" y="504050"/>
                  <a:pt x="300257" y="351650"/>
                </a:cubicBezTo>
                <a:cubicBezTo>
                  <a:pt x="310417" y="199250"/>
                  <a:pt x="300257" y="44310"/>
                  <a:pt x="315497" y="8750"/>
                </a:cubicBezTo>
                <a:cubicBezTo>
                  <a:pt x="330737" y="-26810"/>
                  <a:pt x="375187" y="51930"/>
                  <a:pt x="391697" y="138290"/>
                </a:cubicBezTo>
                <a:cubicBezTo>
                  <a:pt x="408207" y="224650"/>
                  <a:pt x="403127" y="382130"/>
                  <a:pt x="414557" y="526910"/>
                </a:cubicBezTo>
                <a:cubicBezTo>
                  <a:pt x="425987" y="671690"/>
                  <a:pt x="448847" y="888860"/>
                  <a:pt x="460277" y="1006970"/>
                </a:cubicBezTo>
                <a:cubicBezTo>
                  <a:pt x="471707" y="1125080"/>
                  <a:pt x="466627" y="1172070"/>
                  <a:pt x="483137" y="1235570"/>
                </a:cubicBezTo>
                <a:cubicBezTo>
                  <a:pt x="499647" y="1299070"/>
                  <a:pt x="532667" y="1349870"/>
                  <a:pt x="559337" y="1387970"/>
                </a:cubicBezTo>
                <a:cubicBezTo>
                  <a:pt x="586007" y="1426070"/>
                  <a:pt x="614582" y="1445120"/>
                  <a:pt x="643157" y="1464170"/>
                </a:cubicBezTo>
              </a:path>
            </a:pathLst>
          </a:custGeom>
          <a:noFill/>
          <a:ln w="38100">
            <a:solidFill>
              <a:srgbClr val="F6C33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4E71C2E4-FDF0-4E3B-B032-04F95B3A707F}"/>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26" name="TextBox 25">
            <a:extLst>
              <a:ext uri="{FF2B5EF4-FFF2-40B4-BE49-F238E27FC236}">
                <a16:creationId xmlns:a16="http://schemas.microsoft.com/office/drawing/2014/main" id="{B0A12A55-E37F-4789-9939-9AD71BCDE82A}"/>
              </a:ext>
            </a:extLst>
          </p:cNvPr>
          <p:cNvSpPr txBox="1"/>
          <p:nvPr/>
        </p:nvSpPr>
        <p:spPr>
          <a:xfrm>
            <a:off x="8544340" y="1039240"/>
            <a:ext cx="1426224" cy="461665"/>
          </a:xfrm>
          <a:prstGeom prst="rect">
            <a:avLst/>
          </a:prstGeom>
          <a:noFill/>
        </p:spPr>
        <p:txBody>
          <a:bodyPr wrap="none" rtlCol="0">
            <a:spAutoFit/>
          </a:bodyPr>
          <a:lstStyle/>
          <a:p>
            <a:pPr algn="r"/>
            <a:r>
              <a:rPr lang="en-US" sz="2400" b="1" dirty="0"/>
              <a:t>CONFLICT</a:t>
            </a:r>
            <a:endParaRPr lang="en-CA" sz="2400" b="1" dirty="0"/>
          </a:p>
        </p:txBody>
      </p:sp>
      <p:grpSp>
        <p:nvGrpSpPr>
          <p:cNvPr id="61" name="Group 60">
            <a:extLst>
              <a:ext uri="{FF2B5EF4-FFF2-40B4-BE49-F238E27FC236}">
                <a16:creationId xmlns:a16="http://schemas.microsoft.com/office/drawing/2014/main" id="{157CFD0E-4147-4ADB-98F1-6884F081BB61}"/>
              </a:ext>
            </a:extLst>
          </p:cNvPr>
          <p:cNvGrpSpPr/>
          <p:nvPr/>
        </p:nvGrpSpPr>
        <p:grpSpPr>
          <a:xfrm>
            <a:off x="332459" y="2254830"/>
            <a:ext cx="11835858" cy="4153874"/>
            <a:chOff x="332459" y="2254830"/>
            <a:chExt cx="11835858" cy="4153874"/>
          </a:xfrm>
        </p:grpSpPr>
        <p:sp>
          <p:nvSpPr>
            <p:cNvPr id="62" name="TextBox 61">
              <a:extLst>
                <a:ext uri="{FF2B5EF4-FFF2-40B4-BE49-F238E27FC236}">
                  <a16:creationId xmlns:a16="http://schemas.microsoft.com/office/drawing/2014/main" id="{B514B461-3EEE-4639-A228-DB8C3226FC43}"/>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63" name="TextBox 62">
              <a:extLst>
                <a:ext uri="{FF2B5EF4-FFF2-40B4-BE49-F238E27FC236}">
                  <a16:creationId xmlns:a16="http://schemas.microsoft.com/office/drawing/2014/main" id="{FAAB7DF9-3AB6-4E9B-9933-084E298F9BE8}"/>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64" name="TextBox 63">
              <a:extLst>
                <a:ext uri="{FF2B5EF4-FFF2-40B4-BE49-F238E27FC236}">
                  <a16:creationId xmlns:a16="http://schemas.microsoft.com/office/drawing/2014/main" id="{22FB4C99-A52C-49DB-AB4A-771B7F36AAB4}"/>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65" name="TextBox 64">
              <a:extLst>
                <a:ext uri="{FF2B5EF4-FFF2-40B4-BE49-F238E27FC236}">
                  <a16:creationId xmlns:a16="http://schemas.microsoft.com/office/drawing/2014/main" id="{F3E3F67F-A099-40D7-9E99-0977C77E670B}"/>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66" name="TextBox 65">
              <a:extLst>
                <a:ext uri="{FF2B5EF4-FFF2-40B4-BE49-F238E27FC236}">
                  <a16:creationId xmlns:a16="http://schemas.microsoft.com/office/drawing/2014/main" id="{6822C87B-A69E-4ED6-89CD-D480B2A5953A}"/>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67" name="TextBox 66">
              <a:extLst>
                <a:ext uri="{FF2B5EF4-FFF2-40B4-BE49-F238E27FC236}">
                  <a16:creationId xmlns:a16="http://schemas.microsoft.com/office/drawing/2014/main" id="{1624634E-164A-4146-89CE-A47FE9E1C527}"/>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68" name="Straight Connector 67">
              <a:extLst>
                <a:ext uri="{FF2B5EF4-FFF2-40B4-BE49-F238E27FC236}">
                  <a16:creationId xmlns:a16="http://schemas.microsoft.com/office/drawing/2014/main" id="{E93F04AD-0DD2-4EEE-A581-8979A8056493}"/>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D1C5DB3-4D4C-4E63-9C1D-393A43553BB4}"/>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81172A2-B5FA-4DC4-B19B-61220EA8C221}"/>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BD3D1AD6-C9B7-4A21-89EA-83DA32183DF0}"/>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7D050843-C693-4155-98ED-0E1F8218C21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507789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1000"/>
                                        <p:tgtEl>
                                          <p:spTgt spid="2"/>
                                        </p:tgtEl>
                                      </p:cBhvr>
                                    </p:animEffect>
                                  </p:childTnLst>
                                </p:cTn>
                              </p:par>
                              <p:par>
                                <p:cTn id="15" presetID="22" presetClass="exit" presetSubtype="1" fill="hold" grpId="0" nodeType="withEffect">
                                  <p:stCondLst>
                                    <p:cond delay="0"/>
                                  </p:stCondLst>
                                  <p:childTnLst>
                                    <p:animEffect transition="out" filter="wipe(up)">
                                      <p:cBhvr>
                                        <p:cTn id="16" dur="2000"/>
                                        <p:tgtEl>
                                          <p:spTgt spid="25"/>
                                        </p:tgtEl>
                                      </p:cBhvr>
                                    </p:animEffect>
                                    <p:set>
                                      <p:cBhvr>
                                        <p:cTn id="17" dur="1" fill="hold">
                                          <p:stCondLst>
                                            <p:cond delay="1999"/>
                                          </p:stCondLst>
                                        </p:cTn>
                                        <p:tgtEl>
                                          <p:spTgt spid="25"/>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2000"/>
                                        <p:tgtEl>
                                          <p:spTgt spid="36"/>
                                        </p:tgtEl>
                                      </p:cBhvr>
                                    </p:animEffect>
                                  </p:childTnLst>
                                </p:cTn>
                              </p:par>
                              <p:par>
                                <p:cTn id="21" presetID="10" presetClass="exit" presetSubtype="0" fill="hold" grpId="1" nodeType="withEffect">
                                  <p:stCondLst>
                                    <p:cond delay="500"/>
                                  </p:stCondLst>
                                  <p:childTnLst>
                                    <p:animEffect transition="out" filter="fade">
                                      <p:cBhvr>
                                        <p:cTn id="22" dur="2000"/>
                                        <p:tgtEl>
                                          <p:spTgt spid="25"/>
                                        </p:tgtEl>
                                      </p:cBhvr>
                                    </p:animEffect>
                                    <p:set>
                                      <p:cBhvr>
                                        <p:cTn id="23" dur="1" fill="hold">
                                          <p:stCondLst>
                                            <p:cond delay="1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36" grpId="0" animBg="1"/>
      <p:bldP spid="2" grpId="0" animBg="1"/>
      <p:bldP spid="2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16200000" flipV="1">
            <a:off x="3067760" y="-2364382"/>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flipH="1">
            <a:off x="51174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139" name="Picture 138"/>
          <p:cNvPicPr>
            <a:picLocks noChangeAspect="1"/>
          </p:cNvPicPr>
          <p:nvPr/>
        </p:nvPicPr>
        <p:blipFill>
          <a:blip r:embed="rId3"/>
          <a:stretch>
            <a:fillRect/>
          </a:stretch>
        </p:blipFill>
        <p:spPr>
          <a:xfrm>
            <a:off x="7882277" y="112633"/>
            <a:ext cx="307306" cy="361970"/>
          </a:xfrm>
          <a:prstGeom prst="rect">
            <a:avLst/>
          </a:prstGeom>
        </p:spPr>
      </p:pic>
      <p:pic>
        <p:nvPicPr>
          <p:cNvPr id="147" name="Picture 146"/>
          <p:cNvPicPr>
            <a:picLocks noChangeAspect="1"/>
          </p:cNvPicPr>
          <p:nvPr/>
        </p:nvPicPr>
        <p:blipFill>
          <a:blip r:embed="rId4"/>
          <a:stretch>
            <a:fillRect/>
          </a:stretch>
        </p:blipFill>
        <p:spPr>
          <a:xfrm>
            <a:off x="482210" y="5247545"/>
            <a:ext cx="315346" cy="371438"/>
          </a:xfrm>
          <a:prstGeom prst="rect">
            <a:avLst/>
          </a:prstGeom>
        </p:spPr>
      </p:pic>
      <p:pic>
        <p:nvPicPr>
          <p:cNvPr id="148" name="Picture 147"/>
          <p:cNvPicPr>
            <a:picLocks noChangeAspect="1"/>
          </p:cNvPicPr>
          <p:nvPr/>
        </p:nvPicPr>
        <p:blipFill>
          <a:blip r:embed="rId5"/>
          <a:stretch>
            <a:fillRect/>
          </a:stretch>
        </p:blipFill>
        <p:spPr>
          <a:xfrm>
            <a:off x="4416209" y="226290"/>
            <a:ext cx="307914" cy="362688"/>
          </a:xfrm>
          <a:prstGeom prst="rect">
            <a:avLst/>
          </a:prstGeom>
        </p:spPr>
      </p:pic>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grpSp>
        <p:nvGrpSpPr>
          <p:cNvPr id="4" name="Group 3">
            <a:extLst>
              <a:ext uri="{FF2B5EF4-FFF2-40B4-BE49-F238E27FC236}">
                <a16:creationId xmlns:a16="http://schemas.microsoft.com/office/drawing/2014/main" id="{F55B7EF3-34F6-4780-A52F-2D4356CB5DBB}"/>
              </a:ext>
            </a:extLst>
          </p:cNvPr>
          <p:cNvGrpSpPr/>
          <p:nvPr/>
        </p:nvGrpSpPr>
        <p:grpSpPr>
          <a:xfrm>
            <a:off x="805451" y="298912"/>
            <a:ext cx="6209679" cy="5916444"/>
            <a:chOff x="805451" y="298912"/>
            <a:chExt cx="6209679" cy="5916444"/>
          </a:xfrm>
        </p:grpSpPr>
        <p:pic>
          <p:nvPicPr>
            <p:cNvPr id="155" name="Picture 154">
              <a:extLst>
                <a:ext uri="{FF2B5EF4-FFF2-40B4-BE49-F238E27FC236}">
                  <a16:creationId xmlns:a16="http://schemas.microsoft.com/office/drawing/2014/main" id="{1BFE1D66-19B3-4ECE-949F-0FA4E36F7C5F}"/>
                </a:ext>
              </a:extLst>
            </p:cNvPr>
            <p:cNvPicPr>
              <a:picLocks noChangeAspect="1"/>
            </p:cNvPicPr>
            <p:nvPr/>
          </p:nvPicPr>
          <p:blipFill>
            <a:blip r:embed="rId6"/>
            <a:stretch>
              <a:fillRect/>
            </a:stretch>
          </p:blipFill>
          <p:spPr>
            <a:xfrm>
              <a:off x="6702978" y="298912"/>
              <a:ext cx="312152" cy="370078"/>
            </a:xfrm>
            <a:prstGeom prst="rect">
              <a:avLst/>
            </a:prstGeom>
          </p:spPr>
        </p:pic>
        <p:grpSp>
          <p:nvGrpSpPr>
            <p:cNvPr id="156" name="Group 155">
              <a:extLst>
                <a:ext uri="{FF2B5EF4-FFF2-40B4-BE49-F238E27FC236}">
                  <a16:creationId xmlns:a16="http://schemas.microsoft.com/office/drawing/2014/main" id="{E1F1E1C5-1077-4655-95A4-04CAACBDBF04}"/>
                </a:ext>
              </a:extLst>
            </p:cNvPr>
            <p:cNvGrpSpPr/>
            <p:nvPr/>
          </p:nvGrpSpPr>
          <p:grpSpPr>
            <a:xfrm>
              <a:off x="5393833" y="759784"/>
              <a:ext cx="317716" cy="307777"/>
              <a:chOff x="5251593" y="648024"/>
              <a:chExt cx="317716" cy="307777"/>
            </a:xfrm>
          </p:grpSpPr>
          <p:pic>
            <p:nvPicPr>
              <p:cNvPr id="157" name="Picture 156">
                <a:extLst>
                  <a:ext uri="{FF2B5EF4-FFF2-40B4-BE49-F238E27FC236}">
                    <a16:creationId xmlns:a16="http://schemas.microsoft.com/office/drawing/2014/main" id="{81768328-DB67-4492-8007-70ED296641D5}"/>
                  </a:ext>
                </a:extLst>
              </p:cNvPr>
              <p:cNvPicPr>
                <a:picLocks noChangeAspect="1"/>
              </p:cNvPicPr>
              <p:nvPr/>
            </p:nvPicPr>
            <p:blipFill>
              <a:blip r:embed="rId7"/>
              <a:stretch>
                <a:fillRect/>
              </a:stretch>
            </p:blipFill>
            <p:spPr>
              <a:xfrm>
                <a:off x="5293134" y="694610"/>
                <a:ext cx="227652" cy="229048"/>
              </a:xfrm>
              <a:prstGeom prst="rect">
                <a:avLst/>
              </a:prstGeom>
            </p:spPr>
          </p:pic>
          <p:sp>
            <p:nvSpPr>
              <p:cNvPr id="158" name="Rectangle 157">
                <a:extLst>
                  <a:ext uri="{FF2B5EF4-FFF2-40B4-BE49-F238E27FC236}">
                    <a16:creationId xmlns:a16="http://schemas.microsoft.com/office/drawing/2014/main" id="{0D54C98C-F08C-455B-9F08-DADB3A256F81}"/>
                  </a:ext>
                </a:extLst>
              </p:cNvPr>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59" name="Group 158">
              <a:extLst>
                <a:ext uri="{FF2B5EF4-FFF2-40B4-BE49-F238E27FC236}">
                  <a16:creationId xmlns:a16="http://schemas.microsoft.com/office/drawing/2014/main" id="{0AD7ED13-BC46-4351-B0AA-598195B11BF6}"/>
                </a:ext>
              </a:extLst>
            </p:cNvPr>
            <p:cNvGrpSpPr/>
            <p:nvPr/>
          </p:nvGrpSpPr>
          <p:grpSpPr>
            <a:xfrm>
              <a:off x="1022053" y="2352161"/>
              <a:ext cx="317716" cy="307777"/>
              <a:chOff x="1052533" y="1935601"/>
              <a:chExt cx="317716" cy="307777"/>
            </a:xfrm>
          </p:grpSpPr>
          <p:pic>
            <p:nvPicPr>
              <p:cNvPr id="160" name="Picture 159">
                <a:extLst>
                  <a:ext uri="{FF2B5EF4-FFF2-40B4-BE49-F238E27FC236}">
                    <a16:creationId xmlns:a16="http://schemas.microsoft.com/office/drawing/2014/main" id="{A120D671-7C79-47CA-9F5E-CC928A240E88}"/>
                  </a:ext>
                </a:extLst>
              </p:cNvPr>
              <p:cNvPicPr>
                <a:picLocks noChangeAspect="1"/>
              </p:cNvPicPr>
              <p:nvPr/>
            </p:nvPicPr>
            <p:blipFill>
              <a:blip r:embed="rId8"/>
              <a:stretch>
                <a:fillRect/>
              </a:stretch>
            </p:blipFill>
            <p:spPr>
              <a:xfrm>
                <a:off x="1094459" y="1988374"/>
                <a:ext cx="222940" cy="222940"/>
              </a:xfrm>
              <a:prstGeom prst="rect">
                <a:avLst/>
              </a:prstGeom>
            </p:spPr>
          </p:pic>
          <p:sp>
            <p:nvSpPr>
              <p:cNvPr id="161" name="Rectangle 160">
                <a:extLst>
                  <a:ext uri="{FF2B5EF4-FFF2-40B4-BE49-F238E27FC236}">
                    <a16:creationId xmlns:a16="http://schemas.microsoft.com/office/drawing/2014/main" id="{FE50D9B0-8775-452D-BB4D-F2911655E014}"/>
                  </a:ext>
                </a:extLst>
              </p:cNvPr>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62" name="Group 161">
              <a:extLst>
                <a:ext uri="{FF2B5EF4-FFF2-40B4-BE49-F238E27FC236}">
                  <a16:creationId xmlns:a16="http://schemas.microsoft.com/office/drawing/2014/main" id="{F2EE01F6-50CB-45B5-BE15-0B9F73808821}"/>
                </a:ext>
              </a:extLst>
            </p:cNvPr>
            <p:cNvGrpSpPr/>
            <p:nvPr/>
          </p:nvGrpSpPr>
          <p:grpSpPr>
            <a:xfrm>
              <a:off x="805451" y="2486210"/>
              <a:ext cx="317716" cy="307777"/>
              <a:chOff x="663211" y="2892610"/>
              <a:chExt cx="317716" cy="307777"/>
            </a:xfrm>
          </p:grpSpPr>
          <p:pic>
            <p:nvPicPr>
              <p:cNvPr id="163" name="Picture 162">
                <a:extLst>
                  <a:ext uri="{FF2B5EF4-FFF2-40B4-BE49-F238E27FC236}">
                    <a16:creationId xmlns:a16="http://schemas.microsoft.com/office/drawing/2014/main" id="{9628360A-95D8-4782-A9DE-D77C77F96791}"/>
                  </a:ext>
                </a:extLst>
              </p:cNvPr>
              <p:cNvPicPr>
                <a:picLocks noChangeAspect="1"/>
              </p:cNvPicPr>
              <p:nvPr/>
            </p:nvPicPr>
            <p:blipFill>
              <a:blip r:embed="rId9"/>
              <a:stretch>
                <a:fillRect/>
              </a:stretch>
            </p:blipFill>
            <p:spPr>
              <a:xfrm>
                <a:off x="695161" y="2935632"/>
                <a:ext cx="243350" cy="243350"/>
              </a:xfrm>
              <a:prstGeom prst="rect">
                <a:avLst/>
              </a:prstGeom>
            </p:spPr>
          </p:pic>
          <p:sp>
            <p:nvSpPr>
              <p:cNvPr id="164" name="Rectangle 163">
                <a:extLst>
                  <a:ext uri="{FF2B5EF4-FFF2-40B4-BE49-F238E27FC236}">
                    <a16:creationId xmlns:a16="http://schemas.microsoft.com/office/drawing/2014/main" id="{3BFA82AD-216B-446B-874D-D09A94DA732D}"/>
                  </a:ext>
                </a:extLst>
              </p:cNvPr>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65" name="Group 164">
              <a:extLst>
                <a:ext uri="{FF2B5EF4-FFF2-40B4-BE49-F238E27FC236}">
                  <a16:creationId xmlns:a16="http://schemas.microsoft.com/office/drawing/2014/main" id="{824CF1EA-10EE-4CA2-8965-44FC2ACDF864}"/>
                </a:ext>
              </a:extLst>
            </p:cNvPr>
            <p:cNvGrpSpPr/>
            <p:nvPr/>
          </p:nvGrpSpPr>
          <p:grpSpPr>
            <a:xfrm>
              <a:off x="1338681" y="5907579"/>
              <a:ext cx="317716" cy="307777"/>
              <a:chOff x="1633321" y="5165899"/>
              <a:chExt cx="317716" cy="307777"/>
            </a:xfrm>
          </p:grpSpPr>
          <p:pic>
            <p:nvPicPr>
              <p:cNvPr id="166" name="Picture 165">
                <a:extLst>
                  <a:ext uri="{FF2B5EF4-FFF2-40B4-BE49-F238E27FC236}">
                    <a16:creationId xmlns:a16="http://schemas.microsoft.com/office/drawing/2014/main" id="{BE510A50-767A-4B6A-B344-D45AD4C2F7DE}"/>
                  </a:ext>
                </a:extLst>
              </p:cNvPr>
              <p:cNvPicPr>
                <a:picLocks noChangeAspect="1"/>
              </p:cNvPicPr>
              <p:nvPr/>
            </p:nvPicPr>
            <p:blipFill>
              <a:blip r:embed="rId10"/>
              <a:stretch>
                <a:fillRect/>
              </a:stretch>
            </p:blipFill>
            <p:spPr>
              <a:xfrm>
                <a:off x="1670481" y="5204046"/>
                <a:ext cx="244264" cy="245762"/>
              </a:xfrm>
              <a:prstGeom prst="rect">
                <a:avLst/>
              </a:prstGeom>
            </p:spPr>
          </p:pic>
          <p:sp>
            <p:nvSpPr>
              <p:cNvPr id="167" name="Rectangle 166">
                <a:extLst>
                  <a:ext uri="{FF2B5EF4-FFF2-40B4-BE49-F238E27FC236}">
                    <a16:creationId xmlns:a16="http://schemas.microsoft.com/office/drawing/2014/main" id="{4A5433CE-0A6B-4AFC-9359-A452D947248E}"/>
                  </a:ext>
                </a:extLst>
              </p:cNvPr>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grpSp>
      <p:pic>
        <p:nvPicPr>
          <p:cNvPr id="146" name="Picture 145"/>
          <p:cNvPicPr>
            <a:picLocks noChangeAspect="1"/>
          </p:cNvPicPr>
          <p:nvPr/>
        </p:nvPicPr>
        <p:blipFill>
          <a:blip r:embed="rId11"/>
          <a:stretch>
            <a:fillRect/>
          </a:stretch>
        </p:blipFill>
        <p:spPr>
          <a:xfrm>
            <a:off x="642000" y="4078127"/>
            <a:ext cx="302918" cy="356804"/>
          </a:xfrm>
          <a:prstGeom prst="rect">
            <a:avLst/>
          </a:prstGeom>
        </p:spPr>
      </p:pic>
      <p:pic>
        <p:nvPicPr>
          <p:cNvPr id="145" name="Picture 144"/>
          <p:cNvPicPr>
            <a:picLocks noChangeAspect="1"/>
          </p:cNvPicPr>
          <p:nvPr/>
        </p:nvPicPr>
        <p:blipFill>
          <a:blip r:embed="rId12"/>
          <a:stretch>
            <a:fillRect/>
          </a:stretch>
        </p:blipFill>
        <p:spPr>
          <a:xfrm>
            <a:off x="4048099" y="1194913"/>
            <a:ext cx="293784" cy="346042"/>
          </a:xfrm>
          <a:prstGeom prst="rect">
            <a:avLst/>
          </a:prstGeom>
        </p:spPr>
      </p:pic>
      <p:grpSp>
        <p:nvGrpSpPr>
          <p:cNvPr id="123" name="Group 122">
            <a:extLst>
              <a:ext uri="{FF2B5EF4-FFF2-40B4-BE49-F238E27FC236}">
                <a16:creationId xmlns:a16="http://schemas.microsoft.com/office/drawing/2014/main" id="{FE1C8E98-43B4-46F8-BC4C-BED620658454}"/>
              </a:ext>
            </a:extLst>
          </p:cNvPr>
          <p:cNvGrpSpPr/>
          <p:nvPr/>
        </p:nvGrpSpPr>
        <p:grpSpPr>
          <a:xfrm>
            <a:off x="5251592" y="3814515"/>
            <a:ext cx="6137549" cy="2068277"/>
            <a:chOff x="5251592" y="3814515"/>
            <a:chExt cx="6137549" cy="2068277"/>
          </a:xfrm>
        </p:grpSpPr>
        <p:sp>
          <p:nvSpPr>
            <p:cNvPr id="124" name="Rectangle 123">
              <a:extLst>
                <a:ext uri="{FF2B5EF4-FFF2-40B4-BE49-F238E27FC236}">
                  <a16:creationId xmlns:a16="http://schemas.microsoft.com/office/drawing/2014/main" id="{86FF3011-6D0C-4436-826E-32487E699D47}"/>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7CFA0659-C3ED-4553-B81A-C59C48FF61AC}"/>
                </a:ext>
              </a:extLst>
            </p:cNvPr>
            <p:cNvSpPr txBox="1"/>
            <p:nvPr/>
          </p:nvSpPr>
          <p:spPr>
            <a:xfrm>
              <a:off x="5907240" y="3879166"/>
              <a:ext cx="4442408"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French Adults Weekly Reach/Minutes</a:t>
              </a:r>
            </a:p>
          </p:txBody>
        </p:sp>
        <p:cxnSp>
          <p:nvCxnSpPr>
            <p:cNvPr id="126" name="Straight Connector 125">
              <a:extLst>
                <a:ext uri="{FF2B5EF4-FFF2-40B4-BE49-F238E27FC236}">
                  <a16:creationId xmlns:a16="http://schemas.microsoft.com/office/drawing/2014/main" id="{EAA9C4E9-05A9-4E41-A213-65E36D492299}"/>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8272989" y="4546392"/>
            <a:ext cx="1261881" cy="1293944"/>
            <a:chOff x="8181549" y="4546392"/>
            <a:chExt cx="1261881" cy="1293944"/>
          </a:xfrm>
        </p:grpSpPr>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99%  1,974</a:t>
              </a:r>
            </a:p>
          </p:txBody>
        </p:sp>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89%     966</a:t>
              </a:r>
            </a:p>
            <a:p>
              <a:pPr algn="r">
                <a:lnSpc>
                  <a:spcPts val="1900"/>
                </a:lnSpc>
              </a:pPr>
              <a:r>
                <a:rPr lang="en-US" sz="1400" dirty="0">
                  <a:solidFill>
                    <a:srgbClr val="7030A0"/>
                  </a:solidFill>
                  <a:latin typeface="Century Gothic" panose="020B0502020202020204" pitchFamily="34" charset="0"/>
                </a:rPr>
                <a:t>62%       68</a:t>
              </a:r>
            </a:p>
            <a:p>
              <a:pPr algn="r">
                <a:lnSpc>
                  <a:spcPts val="1900"/>
                </a:lnSpc>
              </a:pPr>
              <a:r>
                <a:rPr lang="en-US" sz="1400" dirty="0">
                  <a:solidFill>
                    <a:srgbClr val="7F6000"/>
                  </a:solidFill>
                  <a:latin typeface="Century Gothic" panose="020B0502020202020204" pitchFamily="34" charset="0"/>
                </a:rPr>
                <a:t>51%       22</a:t>
              </a:r>
            </a:p>
            <a:p>
              <a:pPr algn="r">
                <a:lnSpc>
                  <a:spcPts val="1900"/>
                </a:lnSpc>
              </a:pPr>
              <a:r>
                <a:rPr lang="en-US" sz="1400" dirty="0">
                  <a:solidFill>
                    <a:srgbClr val="548235"/>
                  </a:solidFill>
                  <a:latin typeface="Century Gothic" panose="020B0502020202020204" pitchFamily="34" charset="0"/>
                </a:rPr>
                <a:t>98%  1,048</a:t>
              </a:r>
            </a:p>
          </p:txBody>
        </p:sp>
      </p:grpSp>
      <p:pic>
        <p:nvPicPr>
          <p:cNvPr id="138" name="Picture 137"/>
          <p:cNvPicPr>
            <a:picLocks noChangeAspect="1"/>
          </p:cNvPicPr>
          <p:nvPr/>
        </p:nvPicPr>
        <p:blipFill>
          <a:blip r:embed="rId3"/>
          <a:stretch>
            <a:fillRect/>
          </a:stretch>
        </p:blipFill>
        <p:spPr>
          <a:xfrm>
            <a:off x="8097341" y="4525475"/>
            <a:ext cx="332902" cy="392118"/>
          </a:xfrm>
          <a:prstGeom prst="rect">
            <a:avLst/>
          </a:prstGeom>
        </p:spPr>
      </p:pic>
      <p:pic>
        <p:nvPicPr>
          <p:cNvPr id="140" name="Picture 139"/>
          <p:cNvPicPr>
            <a:picLocks noChangeAspect="1"/>
          </p:cNvPicPr>
          <p:nvPr/>
        </p:nvPicPr>
        <p:blipFill>
          <a:blip r:embed="rId12"/>
          <a:stretch>
            <a:fillRect/>
          </a:stretch>
        </p:blipFill>
        <p:spPr>
          <a:xfrm>
            <a:off x="8105419" y="4777738"/>
            <a:ext cx="316746" cy="373086"/>
          </a:xfrm>
          <a:prstGeom prst="rect">
            <a:avLst/>
          </a:prstGeom>
        </p:spPr>
      </p:pic>
      <p:pic>
        <p:nvPicPr>
          <p:cNvPr id="141" name="Picture 140"/>
          <p:cNvPicPr>
            <a:picLocks noChangeAspect="1"/>
          </p:cNvPicPr>
          <p:nvPr/>
        </p:nvPicPr>
        <p:blipFill>
          <a:blip r:embed="rId11"/>
          <a:stretch>
            <a:fillRect/>
          </a:stretch>
        </p:blipFill>
        <p:spPr>
          <a:xfrm>
            <a:off x="8093936" y="5013086"/>
            <a:ext cx="339712" cy="400142"/>
          </a:xfrm>
          <a:prstGeom prst="rect">
            <a:avLst/>
          </a:prstGeom>
        </p:spPr>
      </p:pic>
      <p:pic>
        <p:nvPicPr>
          <p:cNvPr id="142" name="Picture 141"/>
          <p:cNvPicPr>
            <a:picLocks noChangeAspect="1"/>
          </p:cNvPicPr>
          <p:nvPr/>
        </p:nvPicPr>
        <p:blipFill>
          <a:blip r:embed="rId4"/>
          <a:stretch>
            <a:fillRect/>
          </a:stretch>
        </p:blipFill>
        <p:spPr>
          <a:xfrm>
            <a:off x="8111006" y="5277389"/>
            <a:ext cx="305572" cy="359924"/>
          </a:xfrm>
          <a:prstGeom prst="rect">
            <a:avLst/>
          </a:prstGeom>
        </p:spPr>
      </p:pic>
      <p:pic>
        <p:nvPicPr>
          <p:cNvPr id="143" name="Picture 142"/>
          <p:cNvPicPr>
            <a:picLocks noChangeAspect="1"/>
          </p:cNvPicPr>
          <p:nvPr/>
        </p:nvPicPr>
        <p:blipFill>
          <a:blip r:embed="rId5"/>
          <a:stretch>
            <a:fillRect/>
          </a:stretch>
        </p:blipFill>
        <p:spPr>
          <a:xfrm>
            <a:off x="8113466" y="5514021"/>
            <a:ext cx="300652" cy="354136"/>
          </a:xfrm>
          <a:prstGeom prst="rect">
            <a:avLst/>
          </a:prstGeom>
        </p:spPr>
      </p:pic>
      <p:sp>
        <p:nvSpPr>
          <p:cNvPr id="128" name="TextBox 127">
            <a:extLst>
              <a:ext uri="{FF2B5EF4-FFF2-40B4-BE49-F238E27FC236}">
                <a16:creationId xmlns:a16="http://schemas.microsoft.com/office/drawing/2014/main" id="{611B30EB-90EB-483B-8ED5-00B68FEA2100}"/>
              </a:ext>
            </a:extLst>
          </p:cNvPr>
          <p:cNvSpPr txBox="1"/>
          <p:nvPr/>
        </p:nvSpPr>
        <p:spPr>
          <a:xfrm>
            <a:off x="839663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2017</a:t>
            </a:r>
          </a:p>
        </p:txBody>
      </p:sp>
      <p:sp>
        <p:nvSpPr>
          <p:cNvPr id="132" name="TextBox 131">
            <a:extLst>
              <a:ext uri="{FF2B5EF4-FFF2-40B4-BE49-F238E27FC236}">
                <a16:creationId xmlns:a16="http://schemas.microsoft.com/office/drawing/2014/main" id="{FA5D81E1-3A09-4BD4-BBA5-EDE5A084A471}"/>
              </a:ext>
            </a:extLst>
          </p:cNvPr>
          <p:cNvSpPr txBox="1"/>
          <p:nvPr/>
        </p:nvSpPr>
        <p:spPr>
          <a:xfrm>
            <a:off x="5250549" y="4773377"/>
            <a:ext cx="1259453" cy="1066959"/>
          </a:xfrm>
          <a:prstGeom prst="rect">
            <a:avLst/>
          </a:prstGeom>
          <a:noFill/>
          <a:ln w="3175">
            <a:noFill/>
          </a:ln>
        </p:spPr>
        <p:txBody>
          <a:bodyPr wrap="square" rtlCol="0">
            <a:spAutoFit/>
          </a:bodyPr>
          <a:lstStyle/>
          <a:p>
            <a:pPr algn="r">
              <a:lnSpc>
                <a:spcPts val="1900"/>
              </a:lnSpc>
            </a:pPr>
            <a:r>
              <a:rPr lang="en-US" sz="1400" b="1" dirty="0">
                <a:solidFill>
                  <a:srgbClr val="0070C0"/>
                </a:solidFill>
                <a:latin typeface="Century Gothic" panose="020B0502020202020204" pitchFamily="34" charset="0"/>
              </a:rPr>
              <a:t>RADIO</a:t>
            </a:r>
          </a:p>
          <a:p>
            <a:pPr algn="r">
              <a:lnSpc>
                <a:spcPts val="1900"/>
              </a:lnSpc>
            </a:pPr>
            <a:r>
              <a:rPr lang="en-US" sz="1400" b="1" dirty="0">
                <a:solidFill>
                  <a:srgbClr val="7030A0"/>
                </a:solidFill>
                <a:latin typeface="Century Gothic" panose="020B0502020202020204" pitchFamily="34" charset="0"/>
              </a:rPr>
              <a:t>NEWSPAPER</a:t>
            </a:r>
          </a:p>
          <a:p>
            <a:pPr algn="r">
              <a:lnSpc>
                <a:spcPts val="1900"/>
              </a:lnSpc>
            </a:pPr>
            <a:r>
              <a:rPr lang="en-US" sz="1400" b="1" dirty="0">
                <a:solidFill>
                  <a:srgbClr val="7F6000"/>
                </a:solidFill>
                <a:latin typeface="Century Gothic" panose="020B0502020202020204" pitchFamily="34" charset="0"/>
              </a:rPr>
              <a:t>MAGAZINE</a:t>
            </a:r>
          </a:p>
          <a:p>
            <a:pPr algn="r">
              <a:lnSpc>
                <a:spcPts val="1900"/>
              </a:lnSpc>
            </a:pPr>
            <a:r>
              <a:rPr lang="en-US" sz="1400" b="1" dirty="0">
                <a:solidFill>
                  <a:srgbClr val="548235"/>
                </a:solidFill>
                <a:latin typeface="Century Gothic" panose="020B0502020202020204" pitchFamily="34" charset="0"/>
              </a:rPr>
              <a:t>INTERNET</a:t>
            </a:r>
          </a:p>
        </p:txBody>
      </p:sp>
      <p:sp>
        <p:nvSpPr>
          <p:cNvPr id="181" name="TextBox 180">
            <a:extLst>
              <a:ext uri="{FF2B5EF4-FFF2-40B4-BE49-F238E27FC236}">
                <a16:creationId xmlns:a16="http://schemas.microsoft.com/office/drawing/2014/main" id="{C07AFE12-3F61-436D-AF3B-507A25427F62}"/>
              </a:ext>
            </a:extLst>
          </p:cNvPr>
          <p:cNvSpPr txBox="1"/>
          <p:nvPr/>
        </p:nvSpPr>
        <p:spPr>
          <a:xfrm>
            <a:off x="5252475"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grpSp>
        <p:nvGrpSpPr>
          <p:cNvPr id="5" name="Group 4">
            <a:extLst>
              <a:ext uri="{FF2B5EF4-FFF2-40B4-BE49-F238E27FC236}">
                <a16:creationId xmlns:a16="http://schemas.microsoft.com/office/drawing/2014/main" id="{DDE3E877-CDC7-42E0-94AD-5A143121D9BF}"/>
              </a:ext>
            </a:extLst>
          </p:cNvPr>
          <p:cNvGrpSpPr/>
          <p:nvPr/>
        </p:nvGrpSpPr>
        <p:grpSpPr>
          <a:xfrm>
            <a:off x="6564971" y="4286279"/>
            <a:ext cx="1476379" cy="1554057"/>
            <a:chOff x="6564971" y="4286279"/>
            <a:chExt cx="1476379" cy="1554057"/>
          </a:xfrm>
        </p:grpSpPr>
        <p:grpSp>
          <p:nvGrpSpPr>
            <p:cNvPr id="2" name="Group 1">
              <a:extLst>
                <a:ext uri="{FF2B5EF4-FFF2-40B4-BE49-F238E27FC236}">
                  <a16:creationId xmlns:a16="http://schemas.microsoft.com/office/drawing/2014/main" id="{2E1B10D9-FEF7-4003-8D17-07304D8F3DEE}"/>
                </a:ext>
              </a:extLst>
            </p:cNvPr>
            <p:cNvGrpSpPr/>
            <p:nvPr/>
          </p:nvGrpSpPr>
          <p:grpSpPr>
            <a:xfrm>
              <a:off x="6564971" y="4286279"/>
              <a:ext cx="1476379" cy="1554057"/>
              <a:chOff x="6564971" y="4286279"/>
              <a:chExt cx="1476379" cy="1554057"/>
            </a:xfrm>
          </p:grpSpPr>
          <p:sp>
            <p:nvSpPr>
              <p:cNvPr id="129" name="TextBox 128">
                <a:extLst>
                  <a:ext uri="{FF2B5EF4-FFF2-40B4-BE49-F238E27FC236}">
                    <a16:creationId xmlns:a16="http://schemas.microsoft.com/office/drawing/2014/main" id="{BCB3B787-177B-482B-92F5-A08691DEB92E}"/>
                  </a:ext>
                </a:extLst>
              </p:cNvPr>
              <p:cNvSpPr txBox="1"/>
              <p:nvPr/>
            </p:nvSpPr>
            <p:spPr>
              <a:xfrm>
                <a:off x="689128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2001</a:t>
                </a:r>
              </a:p>
            </p:txBody>
          </p:sp>
          <p:sp>
            <p:nvSpPr>
              <p:cNvPr id="131" name="TextBox 130">
                <a:extLst>
                  <a:ext uri="{FF2B5EF4-FFF2-40B4-BE49-F238E27FC236}">
                    <a16:creationId xmlns:a16="http://schemas.microsoft.com/office/drawing/2014/main" id="{A72054D5-4F92-4636-A945-8AAB61312672}"/>
                  </a:ext>
                </a:extLst>
              </p:cNvPr>
              <p:cNvSpPr txBox="1"/>
              <p:nvPr/>
            </p:nvSpPr>
            <p:spPr>
              <a:xfrm>
                <a:off x="6837078" y="4773377"/>
                <a:ext cx="1202346"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93%  1,308</a:t>
                </a:r>
              </a:p>
              <a:p>
                <a:pPr algn="r">
                  <a:lnSpc>
                    <a:spcPts val="1900"/>
                  </a:lnSpc>
                </a:pPr>
                <a:r>
                  <a:rPr lang="en-US" sz="1400" dirty="0">
                    <a:solidFill>
                      <a:srgbClr val="7030A0"/>
                    </a:solidFill>
                    <a:latin typeface="Century Gothic" panose="020B0502020202020204" pitchFamily="34" charset="0"/>
                  </a:rPr>
                  <a:t>78%     167</a:t>
                </a:r>
              </a:p>
              <a:p>
                <a:pPr algn="r">
                  <a:lnSpc>
                    <a:spcPts val="1900"/>
                  </a:lnSpc>
                </a:pPr>
                <a:r>
                  <a:rPr lang="en-US" sz="1400" dirty="0">
                    <a:solidFill>
                      <a:srgbClr val="7F6000"/>
                    </a:solidFill>
                    <a:latin typeface="Century Gothic" panose="020B0502020202020204" pitchFamily="34" charset="0"/>
                  </a:rPr>
                  <a:t>77%     105</a:t>
                </a:r>
              </a:p>
              <a:p>
                <a:pPr algn="r">
                  <a:lnSpc>
                    <a:spcPts val="1900"/>
                  </a:lnSpc>
                </a:pPr>
                <a:r>
                  <a:rPr lang="en-US" sz="1400" dirty="0">
                    <a:solidFill>
                      <a:srgbClr val="548235"/>
                    </a:solidFill>
                    <a:latin typeface="Century Gothic" panose="020B0502020202020204" pitchFamily="34" charset="0"/>
                  </a:rPr>
                  <a:t>45%     245</a:t>
                </a:r>
              </a:p>
            </p:txBody>
          </p:sp>
          <p:grpSp>
            <p:nvGrpSpPr>
              <p:cNvPr id="144" name="Group 143">
                <a:extLst>
                  <a:ext uri="{FF2B5EF4-FFF2-40B4-BE49-F238E27FC236}">
                    <a16:creationId xmlns:a16="http://schemas.microsoft.com/office/drawing/2014/main" id="{AAF8A542-D696-45E6-BEE4-E25B520BACAE}"/>
                  </a:ext>
                </a:extLst>
              </p:cNvPr>
              <p:cNvGrpSpPr/>
              <p:nvPr/>
            </p:nvGrpSpPr>
            <p:grpSpPr>
              <a:xfrm>
                <a:off x="6564971" y="4785127"/>
                <a:ext cx="317716" cy="307777"/>
                <a:chOff x="5251593" y="648024"/>
                <a:chExt cx="317716" cy="307777"/>
              </a:xfrm>
            </p:grpSpPr>
            <p:pic>
              <p:nvPicPr>
                <p:cNvPr id="176" name="Picture 175">
                  <a:extLst>
                    <a:ext uri="{FF2B5EF4-FFF2-40B4-BE49-F238E27FC236}">
                      <a16:creationId xmlns:a16="http://schemas.microsoft.com/office/drawing/2014/main" id="{F9B436D9-62FB-40CD-AF65-7BCADA4A7264}"/>
                    </a:ext>
                  </a:extLst>
                </p:cNvPr>
                <p:cNvPicPr>
                  <a:picLocks noChangeAspect="1"/>
                </p:cNvPicPr>
                <p:nvPr/>
              </p:nvPicPr>
              <p:blipFill>
                <a:blip r:embed="rId7"/>
                <a:stretch>
                  <a:fillRect/>
                </a:stretch>
              </p:blipFill>
              <p:spPr>
                <a:xfrm>
                  <a:off x="5293134" y="694610"/>
                  <a:ext cx="227652" cy="229048"/>
                </a:xfrm>
                <a:prstGeom prst="rect">
                  <a:avLst/>
                </a:prstGeom>
              </p:spPr>
            </p:pic>
            <p:sp>
              <p:nvSpPr>
                <p:cNvPr id="177" name="Rectangle 176">
                  <a:extLst>
                    <a:ext uri="{FF2B5EF4-FFF2-40B4-BE49-F238E27FC236}">
                      <a16:creationId xmlns:a16="http://schemas.microsoft.com/office/drawing/2014/main" id="{9CB207A9-DF87-4660-A10F-6C899A782D04}"/>
                    </a:ext>
                  </a:extLst>
                </p:cNvPr>
                <p:cNvSpPr/>
                <p:nvPr/>
              </p:nvSpPr>
              <p:spPr>
                <a:xfrm>
                  <a:off x="5251593" y="648024"/>
                  <a:ext cx="317716" cy="307777"/>
                </a:xfrm>
                <a:prstGeom prst="rect">
                  <a:avLst/>
                </a:prstGeom>
              </p:spPr>
              <p:txBody>
                <a:bodyPr wrap="none">
                  <a:spAutoFit/>
                </a:bodyPr>
                <a:lstStyle/>
                <a:p>
                  <a:r>
                    <a:rPr lang="en-US" sz="1400" b="1" dirty="0">
                      <a:solidFill>
                        <a:srgbClr val="197EC6"/>
                      </a:solidFill>
                      <a:latin typeface="Century Gothic" panose="020B0502020202020204" pitchFamily="34" charset="0"/>
                    </a:rPr>
                    <a:t>A</a:t>
                  </a:r>
                  <a:endParaRPr lang="en-US" sz="1400" b="1" dirty="0">
                    <a:solidFill>
                      <a:srgbClr val="197EC6"/>
                    </a:solidFill>
                  </a:endParaRPr>
                </a:p>
              </p:txBody>
            </p:sp>
          </p:grpSp>
          <p:grpSp>
            <p:nvGrpSpPr>
              <p:cNvPr id="149" name="Group 148">
                <a:extLst>
                  <a:ext uri="{FF2B5EF4-FFF2-40B4-BE49-F238E27FC236}">
                    <a16:creationId xmlns:a16="http://schemas.microsoft.com/office/drawing/2014/main" id="{C4F27E3F-F977-4FFA-9C7E-EA3C639145CB}"/>
                  </a:ext>
                </a:extLst>
              </p:cNvPr>
              <p:cNvGrpSpPr/>
              <p:nvPr/>
            </p:nvGrpSpPr>
            <p:grpSpPr>
              <a:xfrm>
                <a:off x="6564971" y="5006983"/>
                <a:ext cx="317716" cy="307777"/>
                <a:chOff x="1052533" y="1935601"/>
                <a:chExt cx="317716" cy="307777"/>
              </a:xfrm>
            </p:grpSpPr>
            <p:pic>
              <p:nvPicPr>
                <p:cNvPr id="174" name="Picture 173">
                  <a:extLst>
                    <a:ext uri="{FF2B5EF4-FFF2-40B4-BE49-F238E27FC236}">
                      <a16:creationId xmlns:a16="http://schemas.microsoft.com/office/drawing/2014/main" id="{50EB2D34-888B-4C33-B357-2B2FBF4EEA0F}"/>
                    </a:ext>
                  </a:extLst>
                </p:cNvPr>
                <p:cNvPicPr>
                  <a:picLocks noChangeAspect="1"/>
                </p:cNvPicPr>
                <p:nvPr/>
              </p:nvPicPr>
              <p:blipFill>
                <a:blip r:embed="rId8"/>
                <a:stretch>
                  <a:fillRect/>
                </a:stretch>
              </p:blipFill>
              <p:spPr>
                <a:xfrm>
                  <a:off x="1094459" y="1988374"/>
                  <a:ext cx="222940" cy="222940"/>
                </a:xfrm>
                <a:prstGeom prst="rect">
                  <a:avLst/>
                </a:prstGeom>
              </p:spPr>
            </p:pic>
            <p:sp>
              <p:nvSpPr>
                <p:cNvPr id="175" name="Rectangle 174">
                  <a:extLst>
                    <a:ext uri="{FF2B5EF4-FFF2-40B4-BE49-F238E27FC236}">
                      <a16:creationId xmlns:a16="http://schemas.microsoft.com/office/drawing/2014/main" id="{63E429F9-F1C9-4DB9-9DBF-EF042F6E1867}"/>
                    </a:ext>
                  </a:extLst>
                </p:cNvPr>
                <p:cNvSpPr/>
                <p:nvPr/>
              </p:nvSpPr>
              <p:spPr>
                <a:xfrm>
                  <a:off x="1052533" y="1935601"/>
                  <a:ext cx="317716" cy="307777"/>
                </a:xfrm>
                <a:prstGeom prst="rect">
                  <a:avLst/>
                </a:prstGeom>
              </p:spPr>
              <p:txBody>
                <a:bodyPr wrap="none">
                  <a:spAutoFit/>
                </a:bodyPr>
                <a:lstStyle/>
                <a:p>
                  <a:r>
                    <a:rPr lang="en-US" sz="1400" b="1" dirty="0">
                      <a:solidFill>
                        <a:srgbClr val="7030A0"/>
                      </a:solidFill>
                      <a:latin typeface="Century Gothic" panose="020B0502020202020204" pitchFamily="34" charset="0"/>
                    </a:rPr>
                    <a:t>A</a:t>
                  </a:r>
                  <a:endParaRPr lang="en-US" sz="1400" b="1" dirty="0">
                    <a:solidFill>
                      <a:srgbClr val="7030A0"/>
                    </a:solidFill>
                  </a:endParaRPr>
                </a:p>
              </p:txBody>
            </p:sp>
          </p:grpSp>
          <p:grpSp>
            <p:nvGrpSpPr>
              <p:cNvPr id="168" name="Group 167">
                <a:extLst>
                  <a:ext uri="{FF2B5EF4-FFF2-40B4-BE49-F238E27FC236}">
                    <a16:creationId xmlns:a16="http://schemas.microsoft.com/office/drawing/2014/main" id="{0C309669-5E0D-4723-BC87-BD6B803C6A80}"/>
                  </a:ext>
                </a:extLst>
              </p:cNvPr>
              <p:cNvGrpSpPr/>
              <p:nvPr/>
            </p:nvGrpSpPr>
            <p:grpSpPr>
              <a:xfrm>
                <a:off x="6564971" y="5246708"/>
                <a:ext cx="317716" cy="307777"/>
                <a:chOff x="663211" y="2892610"/>
                <a:chExt cx="317716" cy="307777"/>
              </a:xfrm>
            </p:grpSpPr>
            <p:pic>
              <p:nvPicPr>
                <p:cNvPr id="172" name="Picture 171">
                  <a:extLst>
                    <a:ext uri="{FF2B5EF4-FFF2-40B4-BE49-F238E27FC236}">
                      <a16:creationId xmlns:a16="http://schemas.microsoft.com/office/drawing/2014/main" id="{2EA2DFCA-28C2-489D-8594-B66FD6C20C0B}"/>
                    </a:ext>
                  </a:extLst>
                </p:cNvPr>
                <p:cNvPicPr>
                  <a:picLocks noChangeAspect="1"/>
                </p:cNvPicPr>
                <p:nvPr/>
              </p:nvPicPr>
              <p:blipFill>
                <a:blip r:embed="rId9"/>
                <a:stretch>
                  <a:fillRect/>
                </a:stretch>
              </p:blipFill>
              <p:spPr>
                <a:xfrm>
                  <a:off x="695161" y="2935632"/>
                  <a:ext cx="243350" cy="243350"/>
                </a:xfrm>
                <a:prstGeom prst="rect">
                  <a:avLst/>
                </a:prstGeom>
              </p:spPr>
            </p:pic>
            <p:sp>
              <p:nvSpPr>
                <p:cNvPr id="173" name="Rectangle 172">
                  <a:extLst>
                    <a:ext uri="{FF2B5EF4-FFF2-40B4-BE49-F238E27FC236}">
                      <a16:creationId xmlns:a16="http://schemas.microsoft.com/office/drawing/2014/main" id="{86F90BDB-5C7C-402C-8BD1-D448BDBCCAF5}"/>
                    </a:ext>
                  </a:extLst>
                </p:cNvPr>
                <p:cNvSpPr/>
                <p:nvPr/>
              </p:nvSpPr>
              <p:spPr>
                <a:xfrm>
                  <a:off x="663211" y="2892610"/>
                  <a:ext cx="317716" cy="307777"/>
                </a:xfrm>
                <a:prstGeom prst="rect">
                  <a:avLst/>
                </a:prstGeom>
              </p:spPr>
              <p:txBody>
                <a:bodyPr wrap="none">
                  <a:spAutoFit/>
                </a:bodyPr>
                <a:lstStyle/>
                <a:p>
                  <a:r>
                    <a:rPr lang="en-US" sz="1400" b="1" dirty="0">
                      <a:solidFill>
                        <a:srgbClr val="7F6000"/>
                      </a:solidFill>
                      <a:latin typeface="Century Gothic" panose="020B0502020202020204" pitchFamily="34" charset="0"/>
                    </a:rPr>
                    <a:t>A</a:t>
                  </a:r>
                  <a:endParaRPr lang="en-US" sz="1400" b="1" dirty="0">
                    <a:solidFill>
                      <a:srgbClr val="7F6000"/>
                    </a:solidFill>
                  </a:endParaRPr>
                </a:p>
              </p:txBody>
            </p:sp>
          </p:grpSp>
          <p:grpSp>
            <p:nvGrpSpPr>
              <p:cNvPr id="169" name="Group 168">
                <a:extLst>
                  <a:ext uri="{FF2B5EF4-FFF2-40B4-BE49-F238E27FC236}">
                    <a16:creationId xmlns:a16="http://schemas.microsoft.com/office/drawing/2014/main" id="{6920439E-6E9B-4C29-BFF6-3EC8B2980F36}"/>
                  </a:ext>
                </a:extLst>
              </p:cNvPr>
              <p:cNvGrpSpPr/>
              <p:nvPr/>
            </p:nvGrpSpPr>
            <p:grpSpPr>
              <a:xfrm>
                <a:off x="6564971" y="5495796"/>
                <a:ext cx="317716" cy="307777"/>
                <a:chOff x="1633321" y="5165899"/>
                <a:chExt cx="317716" cy="307777"/>
              </a:xfrm>
            </p:grpSpPr>
            <p:pic>
              <p:nvPicPr>
                <p:cNvPr id="170" name="Picture 169">
                  <a:extLst>
                    <a:ext uri="{FF2B5EF4-FFF2-40B4-BE49-F238E27FC236}">
                      <a16:creationId xmlns:a16="http://schemas.microsoft.com/office/drawing/2014/main" id="{1AB307B8-9ED6-4D86-B359-D159517B142A}"/>
                    </a:ext>
                  </a:extLst>
                </p:cNvPr>
                <p:cNvPicPr>
                  <a:picLocks noChangeAspect="1"/>
                </p:cNvPicPr>
                <p:nvPr/>
              </p:nvPicPr>
              <p:blipFill>
                <a:blip r:embed="rId10"/>
                <a:stretch>
                  <a:fillRect/>
                </a:stretch>
              </p:blipFill>
              <p:spPr>
                <a:xfrm>
                  <a:off x="1670481" y="5204046"/>
                  <a:ext cx="244264" cy="245762"/>
                </a:xfrm>
                <a:prstGeom prst="rect">
                  <a:avLst/>
                </a:prstGeom>
              </p:spPr>
            </p:pic>
            <p:sp>
              <p:nvSpPr>
                <p:cNvPr id="171" name="Rectangle 170">
                  <a:extLst>
                    <a:ext uri="{FF2B5EF4-FFF2-40B4-BE49-F238E27FC236}">
                      <a16:creationId xmlns:a16="http://schemas.microsoft.com/office/drawing/2014/main" id="{A853760A-02E7-423B-82CD-69A983B2F650}"/>
                    </a:ext>
                  </a:extLst>
                </p:cNvPr>
                <p:cNvSpPr/>
                <p:nvPr/>
              </p:nvSpPr>
              <p:spPr>
                <a:xfrm>
                  <a:off x="1633321" y="5165899"/>
                  <a:ext cx="317716" cy="307777"/>
                </a:xfrm>
                <a:prstGeom prst="rect">
                  <a:avLst/>
                </a:prstGeom>
              </p:spPr>
              <p:txBody>
                <a:bodyPr wrap="none">
                  <a:spAutoFit/>
                </a:bodyPr>
                <a:lstStyle/>
                <a:p>
                  <a:r>
                    <a:rPr lang="en-US" sz="1400" b="1" dirty="0">
                      <a:solidFill>
                        <a:srgbClr val="548235"/>
                      </a:solidFill>
                      <a:latin typeface="Century Gothic" panose="020B0502020202020204" pitchFamily="34" charset="0"/>
                    </a:rPr>
                    <a:t>A</a:t>
                  </a:r>
                  <a:endParaRPr lang="en-US" sz="1400" b="1" dirty="0">
                    <a:solidFill>
                      <a:srgbClr val="548235"/>
                    </a:solidFill>
                  </a:endParaRPr>
                </a:p>
              </p:txBody>
            </p:sp>
          </p:grpSp>
          <p:sp>
            <p:nvSpPr>
              <p:cNvPr id="179" name="TextBox 178">
                <a:extLst>
                  <a:ext uri="{FF2B5EF4-FFF2-40B4-BE49-F238E27FC236}">
                    <a16:creationId xmlns:a16="http://schemas.microsoft.com/office/drawing/2014/main" id="{16294744-5491-4531-9A2F-C6BD9C4F5D73}"/>
                  </a:ext>
                </a:extLst>
              </p:cNvPr>
              <p:cNvSpPr txBox="1"/>
              <p:nvPr/>
            </p:nvSpPr>
            <p:spPr>
              <a:xfrm>
                <a:off x="683900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1,659</a:t>
                </a:r>
              </a:p>
            </p:txBody>
          </p:sp>
          <p:grpSp>
            <p:nvGrpSpPr>
              <p:cNvPr id="180" name="Group 179">
                <a:extLst>
                  <a:ext uri="{FF2B5EF4-FFF2-40B4-BE49-F238E27FC236}">
                    <a16:creationId xmlns:a16="http://schemas.microsoft.com/office/drawing/2014/main" id="{CE0493F1-0941-40D1-9334-56A4DFFB6FB7}"/>
                  </a:ext>
                </a:extLst>
              </p:cNvPr>
              <p:cNvGrpSpPr/>
              <p:nvPr/>
            </p:nvGrpSpPr>
            <p:grpSpPr>
              <a:xfrm>
                <a:off x="6596808" y="4517543"/>
                <a:ext cx="223574" cy="308674"/>
                <a:chOff x="7998888" y="4517543"/>
                <a:chExt cx="223574" cy="308674"/>
              </a:xfrm>
            </p:grpSpPr>
            <p:pic>
              <p:nvPicPr>
                <p:cNvPr id="182" name="Picture 181">
                  <a:extLst>
                    <a:ext uri="{FF2B5EF4-FFF2-40B4-BE49-F238E27FC236}">
                      <a16:creationId xmlns:a16="http://schemas.microsoft.com/office/drawing/2014/main" id="{ABE298C8-11EA-46FA-AC21-A9256CD317BD}"/>
                    </a:ext>
                  </a:extLst>
                </p:cNvPr>
                <p:cNvPicPr>
                  <a:picLocks noChangeAspect="1"/>
                </p:cNvPicPr>
                <p:nvPr/>
              </p:nvPicPr>
              <p:blipFill>
                <a:blip r:embed="rId13"/>
                <a:stretch>
                  <a:fillRect/>
                </a:stretch>
              </p:blipFill>
              <p:spPr>
                <a:xfrm>
                  <a:off x="7998888" y="4586713"/>
                  <a:ext cx="223574" cy="223574"/>
                </a:xfrm>
                <a:prstGeom prst="rect">
                  <a:avLst/>
                </a:prstGeom>
              </p:spPr>
            </p:pic>
            <p:sp>
              <p:nvSpPr>
                <p:cNvPr id="183" name="TextBox 182">
                  <a:extLst>
                    <a:ext uri="{FF2B5EF4-FFF2-40B4-BE49-F238E27FC236}">
                      <a16:creationId xmlns:a16="http://schemas.microsoft.com/office/drawing/2014/main" id="{87807451-F795-49BB-A95A-3684693EDB98}"/>
                    </a:ext>
                  </a:extLst>
                </p:cNvPr>
                <p:cNvSpPr txBox="1"/>
                <p:nvPr/>
              </p:nvSpPr>
              <p:spPr>
                <a:xfrm>
                  <a:off x="8003741" y="4517543"/>
                  <a:ext cx="209536" cy="308674"/>
                </a:xfrm>
                <a:prstGeom prst="rect">
                  <a:avLst/>
                </a:prstGeom>
                <a:noFill/>
                <a:ln w="3175">
                  <a:noFill/>
                </a:ln>
              </p:spPr>
              <p:txBody>
                <a:bodyPr wrap="square" rtlCol="0">
                  <a:spAutoFit/>
                </a:bodyPr>
                <a:lstStyle/>
                <a:p>
                  <a:pPr algn="ctr">
                    <a:lnSpc>
                      <a:spcPts val="1900"/>
                    </a:lnSpc>
                  </a:pPr>
                  <a:r>
                    <a:rPr lang="en-US" sz="1200" b="1" dirty="0">
                      <a:solidFill>
                        <a:srgbClr val="C00000"/>
                      </a:solidFill>
                      <a:latin typeface="Century Gothic" panose="020B0502020202020204" pitchFamily="34" charset="0"/>
                    </a:rPr>
                    <a:t>A</a:t>
                  </a:r>
                </a:p>
              </p:txBody>
            </p:sp>
          </p:grpSp>
        </p:grpSp>
        <p:cxnSp>
          <p:nvCxnSpPr>
            <p:cNvPr id="185" name="Straight Connector 184">
              <a:extLst>
                <a:ext uri="{FF2B5EF4-FFF2-40B4-BE49-F238E27FC236}">
                  <a16:creationId xmlns:a16="http://schemas.microsoft.com/office/drawing/2014/main" id="{5B770B90-3EA1-4474-A212-B7C8237F6AB7}"/>
                </a:ext>
              </a:extLst>
            </p:cNvPr>
            <p:cNvCxnSpPr>
              <a:cxnSpLocks/>
            </p:cNvCxnSpPr>
            <p:nvPr/>
          </p:nvCxnSpPr>
          <p:spPr>
            <a:xfrm>
              <a:off x="8001168" y="4461209"/>
              <a:ext cx="0" cy="132246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43156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100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p:cNvGrpSpPr/>
          <p:nvPr/>
        </p:nvGrpSpPr>
        <p:grpSpPr>
          <a:xfrm rot="16200000" flipV="1">
            <a:off x="3067760" y="-2364382"/>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flipH="1">
            <a:off x="51174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139" name="Picture 138"/>
          <p:cNvPicPr>
            <a:picLocks noChangeAspect="1"/>
          </p:cNvPicPr>
          <p:nvPr/>
        </p:nvPicPr>
        <p:blipFill>
          <a:blip r:embed="rId3"/>
          <a:stretch>
            <a:fillRect/>
          </a:stretch>
        </p:blipFill>
        <p:spPr>
          <a:xfrm>
            <a:off x="7882277" y="112633"/>
            <a:ext cx="307306" cy="361970"/>
          </a:xfrm>
          <a:prstGeom prst="rect">
            <a:avLst/>
          </a:prstGeom>
        </p:spPr>
      </p:pic>
      <p:pic>
        <p:nvPicPr>
          <p:cNvPr id="147" name="Picture 146"/>
          <p:cNvPicPr>
            <a:picLocks noChangeAspect="1"/>
          </p:cNvPicPr>
          <p:nvPr/>
        </p:nvPicPr>
        <p:blipFill>
          <a:blip r:embed="rId4"/>
          <a:stretch>
            <a:fillRect/>
          </a:stretch>
        </p:blipFill>
        <p:spPr>
          <a:xfrm>
            <a:off x="482210" y="5247545"/>
            <a:ext cx="315346" cy="371438"/>
          </a:xfrm>
          <a:prstGeom prst="rect">
            <a:avLst/>
          </a:prstGeom>
        </p:spPr>
      </p:pic>
      <p:pic>
        <p:nvPicPr>
          <p:cNvPr id="148" name="Picture 147"/>
          <p:cNvPicPr>
            <a:picLocks noChangeAspect="1"/>
          </p:cNvPicPr>
          <p:nvPr/>
        </p:nvPicPr>
        <p:blipFill>
          <a:blip r:embed="rId5"/>
          <a:stretch>
            <a:fillRect/>
          </a:stretch>
        </p:blipFill>
        <p:spPr>
          <a:xfrm>
            <a:off x="4416209" y="226290"/>
            <a:ext cx="307914" cy="362688"/>
          </a:xfrm>
          <a:prstGeom prst="rect">
            <a:avLst/>
          </a:prstGeom>
        </p:spPr>
      </p:pic>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pic>
        <p:nvPicPr>
          <p:cNvPr id="146" name="Picture 145"/>
          <p:cNvPicPr>
            <a:picLocks noChangeAspect="1"/>
          </p:cNvPicPr>
          <p:nvPr/>
        </p:nvPicPr>
        <p:blipFill>
          <a:blip r:embed="rId6"/>
          <a:stretch>
            <a:fillRect/>
          </a:stretch>
        </p:blipFill>
        <p:spPr>
          <a:xfrm>
            <a:off x="642000" y="4078127"/>
            <a:ext cx="302918" cy="356804"/>
          </a:xfrm>
          <a:prstGeom prst="rect">
            <a:avLst/>
          </a:prstGeom>
        </p:spPr>
      </p:pic>
      <p:pic>
        <p:nvPicPr>
          <p:cNvPr id="145" name="Picture 144"/>
          <p:cNvPicPr>
            <a:picLocks noChangeAspect="1"/>
          </p:cNvPicPr>
          <p:nvPr/>
        </p:nvPicPr>
        <p:blipFill>
          <a:blip r:embed="rId7"/>
          <a:stretch>
            <a:fillRect/>
          </a:stretch>
        </p:blipFill>
        <p:spPr>
          <a:xfrm>
            <a:off x="4048099" y="1194913"/>
            <a:ext cx="293784" cy="346042"/>
          </a:xfrm>
          <a:prstGeom prst="rect">
            <a:avLst/>
          </a:prstGeom>
        </p:spPr>
      </p:pic>
      <p:grpSp>
        <p:nvGrpSpPr>
          <p:cNvPr id="123" name="Group 122">
            <a:extLst>
              <a:ext uri="{FF2B5EF4-FFF2-40B4-BE49-F238E27FC236}">
                <a16:creationId xmlns:a16="http://schemas.microsoft.com/office/drawing/2014/main" id="{FE1C8E98-43B4-46F8-BC4C-BED620658454}"/>
              </a:ext>
            </a:extLst>
          </p:cNvPr>
          <p:cNvGrpSpPr/>
          <p:nvPr/>
        </p:nvGrpSpPr>
        <p:grpSpPr>
          <a:xfrm>
            <a:off x="5251592" y="3814515"/>
            <a:ext cx="6137549" cy="2068277"/>
            <a:chOff x="5251592" y="3814515"/>
            <a:chExt cx="6137549" cy="2068277"/>
          </a:xfrm>
        </p:grpSpPr>
        <p:sp>
          <p:nvSpPr>
            <p:cNvPr id="124" name="Rectangle 123">
              <a:extLst>
                <a:ext uri="{FF2B5EF4-FFF2-40B4-BE49-F238E27FC236}">
                  <a16:creationId xmlns:a16="http://schemas.microsoft.com/office/drawing/2014/main" id="{86FF3011-6D0C-4436-826E-32487E699D47}"/>
                </a:ext>
              </a:extLst>
            </p:cNvPr>
            <p:cNvSpPr/>
            <p:nvPr/>
          </p:nvSpPr>
          <p:spPr>
            <a:xfrm>
              <a:off x="5251592" y="3814515"/>
              <a:ext cx="6137549" cy="206827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extBox 124">
              <a:extLst>
                <a:ext uri="{FF2B5EF4-FFF2-40B4-BE49-F238E27FC236}">
                  <a16:creationId xmlns:a16="http://schemas.microsoft.com/office/drawing/2014/main" id="{7CFA0659-C3ED-4553-B81A-C59C48FF61AC}"/>
                </a:ext>
              </a:extLst>
            </p:cNvPr>
            <p:cNvSpPr txBox="1"/>
            <p:nvPr/>
          </p:nvSpPr>
          <p:spPr>
            <a:xfrm>
              <a:off x="5907240" y="3879166"/>
              <a:ext cx="4442408"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French Adults Weekly Reach/Minutes</a:t>
              </a:r>
            </a:p>
          </p:txBody>
        </p:sp>
        <p:cxnSp>
          <p:nvCxnSpPr>
            <p:cNvPr id="126" name="Straight Connector 125">
              <a:extLst>
                <a:ext uri="{FF2B5EF4-FFF2-40B4-BE49-F238E27FC236}">
                  <a16:creationId xmlns:a16="http://schemas.microsoft.com/office/drawing/2014/main" id="{EAA9C4E9-05A9-4E41-A213-65E36D492299}"/>
                </a:ext>
              </a:extLst>
            </p:cNvPr>
            <p:cNvCxnSpPr>
              <a:cxnSpLocks/>
            </p:cNvCxnSpPr>
            <p:nvPr/>
          </p:nvCxnSpPr>
          <p:spPr>
            <a:xfrm>
              <a:off x="5360558" y="4235350"/>
              <a:ext cx="5900844"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D5C65782-CC95-44D9-9608-1ABC787190A1}"/>
              </a:ext>
            </a:extLst>
          </p:cNvPr>
          <p:cNvGrpSpPr/>
          <p:nvPr/>
        </p:nvGrpSpPr>
        <p:grpSpPr>
          <a:xfrm>
            <a:off x="8097341" y="4525475"/>
            <a:ext cx="1437529" cy="392118"/>
            <a:chOff x="8097341" y="4525475"/>
            <a:chExt cx="1437529" cy="392118"/>
          </a:xfrm>
        </p:grpSpPr>
        <p:sp>
          <p:nvSpPr>
            <p:cNvPr id="100" name="TextBox 99"/>
            <p:cNvSpPr txBox="1"/>
            <p:nvPr/>
          </p:nvSpPr>
          <p:spPr>
            <a:xfrm>
              <a:off x="833252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99%  1,974</a:t>
              </a:r>
            </a:p>
          </p:txBody>
        </p:sp>
        <p:pic>
          <p:nvPicPr>
            <p:cNvPr id="138" name="Picture 137"/>
            <p:cNvPicPr>
              <a:picLocks noChangeAspect="1"/>
            </p:cNvPicPr>
            <p:nvPr/>
          </p:nvPicPr>
          <p:blipFill>
            <a:blip r:embed="rId3"/>
            <a:stretch>
              <a:fillRect/>
            </a:stretch>
          </p:blipFill>
          <p:spPr>
            <a:xfrm>
              <a:off x="8097341" y="4525475"/>
              <a:ext cx="332902" cy="392118"/>
            </a:xfrm>
            <a:prstGeom prst="rect">
              <a:avLst/>
            </a:prstGeom>
          </p:spPr>
        </p:pic>
      </p:grpSp>
      <p:sp>
        <p:nvSpPr>
          <p:cNvPr id="128" name="TextBox 127">
            <a:extLst>
              <a:ext uri="{FF2B5EF4-FFF2-40B4-BE49-F238E27FC236}">
                <a16:creationId xmlns:a16="http://schemas.microsoft.com/office/drawing/2014/main" id="{611B30EB-90EB-483B-8ED5-00B68FEA2100}"/>
              </a:ext>
            </a:extLst>
          </p:cNvPr>
          <p:cNvSpPr txBox="1"/>
          <p:nvPr/>
        </p:nvSpPr>
        <p:spPr>
          <a:xfrm>
            <a:off x="8396634"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2017</a:t>
            </a:r>
          </a:p>
        </p:txBody>
      </p:sp>
      <p:sp>
        <p:nvSpPr>
          <p:cNvPr id="132" name="TextBox 131">
            <a:extLst>
              <a:ext uri="{FF2B5EF4-FFF2-40B4-BE49-F238E27FC236}">
                <a16:creationId xmlns:a16="http://schemas.microsoft.com/office/drawing/2014/main" id="{FA5D81E1-3A09-4BD4-BBA5-EDE5A084A471}"/>
              </a:ext>
            </a:extLst>
          </p:cNvPr>
          <p:cNvSpPr txBox="1"/>
          <p:nvPr/>
        </p:nvSpPr>
        <p:spPr>
          <a:xfrm>
            <a:off x="5250549" y="4773377"/>
            <a:ext cx="1259453" cy="1066959"/>
          </a:xfrm>
          <a:prstGeom prst="rect">
            <a:avLst/>
          </a:prstGeom>
          <a:noFill/>
          <a:ln w="3175">
            <a:noFill/>
          </a:ln>
        </p:spPr>
        <p:txBody>
          <a:bodyPr wrap="square" rtlCol="0">
            <a:spAutoFit/>
          </a:bodyPr>
          <a:lstStyle/>
          <a:p>
            <a:pPr algn="r">
              <a:lnSpc>
                <a:spcPts val="1900"/>
              </a:lnSpc>
            </a:pPr>
            <a:r>
              <a:rPr lang="en-US" sz="1400" b="1" dirty="0">
                <a:solidFill>
                  <a:srgbClr val="0070C0"/>
                </a:solidFill>
                <a:latin typeface="Century Gothic" panose="020B0502020202020204" pitchFamily="34" charset="0"/>
              </a:rPr>
              <a:t>RADIO</a:t>
            </a:r>
          </a:p>
          <a:p>
            <a:pPr algn="r">
              <a:lnSpc>
                <a:spcPts val="1900"/>
              </a:lnSpc>
            </a:pPr>
            <a:r>
              <a:rPr lang="en-US" sz="1400" b="1" dirty="0">
                <a:solidFill>
                  <a:srgbClr val="7030A0"/>
                </a:solidFill>
                <a:latin typeface="Century Gothic" panose="020B0502020202020204" pitchFamily="34" charset="0"/>
              </a:rPr>
              <a:t>NEWSPAPER</a:t>
            </a:r>
          </a:p>
          <a:p>
            <a:pPr algn="r">
              <a:lnSpc>
                <a:spcPts val="1900"/>
              </a:lnSpc>
            </a:pPr>
            <a:r>
              <a:rPr lang="en-US" sz="1400" b="1" dirty="0">
                <a:solidFill>
                  <a:srgbClr val="7F6000"/>
                </a:solidFill>
                <a:latin typeface="Century Gothic" panose="020B0502020202020204" pitchFamily="34" charset="0"/>
              </a:rPr>
              <a:t>MAGAZINE</a:t>
            </a:r>
          </a:p>
          <a:p>
            <a:pPr algn="r">
              <a:lnSpc>
                <a:spcPts val="1900"/>
              </a:lnSpc>
            </a:pPr>
            <a:r>
              <a:rPr lang="en-US" sz="1400" b="1" dirty="0">
                <a:solidFill>
                  <a:srgbClr val="548235"/>
                </a:solidFill>
                <a:latin typeface="Century Gothic" panose="020B0502020202020204" pitchFamily="34" charset="0"/>
              </a:rPr>
              <a:t>INTERNET</a:t>
            </a:r>
          </a:p>
        </p:txBody>
      </p:sp>
      <p:sp>
        <p:nvSpPr>
          <p:cNvPr id="181" name="TextBox 180">
            <a:extLst>
              <a:ext uri="{FF2B5EF4-FFF2-40B4-BE49-F238E27FC236}">
                <a16:creationId xmlns:a16="http://schemas.microsoft.com/office/drawing/2014/main" id="{C07AFE12-3F61-436D-AF3B-507A25427F62}"/>
              </a:ext>
            </a:extLst>
          </p:cNvPr>
          <p:cNvSpPr txBox="1"/>
          <p:nvPr/>
        </p:nvSpPr>
        <p:spPr>
          <a:xfrm>
            <a:off x="5252475" y="4546392"/>
            <a:ext cx="1259453" cy="314894"/>
          </a:xfrm>
          <a:prstGeom prst="rect">
            <a:avLst/>
          </a:prstGeom>
          <a:noFill/>
          <a:ln w="3175">
            <a:noFill/>
          </a:ln>
        </p:spPr>
        <p:txBody>
          <a:bodyPr wrap="square" rtlCol="0">
            <a:spAutoFit/>
          </a:bodyPr>
          <a:lstStyle/>
          <a:p>
            <a:pPr algn="r">
              <a:lnSpc>
                <a:spcPts val="1900"/>
              </a:lnSpc>
            </a:pPr>
            <a:r>
              <a:rPr lang="en-US" sz="1400" b="1" dirty="0">
                <a:solidFill>
                  <a:srgbClr val="C00000"/>
                </a:solidFill>
                <a:latin typeface="Century Gothic" panose="020B0502020202020204" pitchFamily="34" charset="0"/>
              </a:rPr>
              <a:t>TV</a:t>
            </a:r>
          </a:p>
        </p:txBody>
      </p:sp>
      <p:cxnSp>
        <p:nvCxnSpPr>
          <p:cNvPr id="150" name="Straight Connector 149">
            <a:extLst>
              <a:ext uri="{FF2B5EF4-FFF2-40B4-BE49-F238E27FC236}">
                <a16:creationId xmlns:a16="http://schemas.microsoft.com/office/drawing/2014/main" id="{510245E8-9A2B-4DE2-9749-79413739228D}"/>
              </a:ext>
            </a:extLst>
          </p:cNvPr>
          <p:cNvCxnSpPr>
            <a:cxnSpLocks/>
          </p:cNvCxnSpPr>
          <p:nvPr/>
        </p:nvCxnSpPr>
        <p:spPr>
          <a:xfrm>
            <a:off x="9552018" y="4461209"/>
            <a:ext cx="0" cy="1322461"/>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84" name="Picture 183">
            <a:extLst>
              <a:ext uri="{FF2B5EF4-FFF2-40B4-BE49-F238E27FC236}">
                <a16:creationId xmlns:a16="http://schemas.microsoft.com/office/drawing/2014/main" id="{2B87D868-95C2-401B-9741-F43799FE14CA}"/>
              </a:ext>
            </a:extLst>
          </p:cNvPr>
          <p:cNvPicPr>
            <a:picLocks noChangeAspect="1"/>
          </p:cNvPicPr>
          <p:nvPr/>
        </p:nvPicPr>
        <p:blipFill>
          <a:blip r:embed="rId3"/>
          <a:stretch>
            <a:fillRect/>
          </a:stretch>
        </p:blipFill>
        <p:spPr>
          <a:xfrm>
            <a:off x="9668146" y="4537002"/>
            <a:ext cx="313126" cy="368824"/>
          </a:xfrm>
          <a:prstGeom prst="rect">
            <a:avLst/>
          </a:prstGeom>
        </p:spPr>
      </p:pic>
      <p:pic>
        <p:nvPicPr>
          <p:cNvPr id="186" name="Picture 185">
            <a:extLst>
              <a:ext uri="{FF2B5EF4-FFF2-40B4-BE49-F238E27FC236}">
                <a16:creationId xmlns:a16="http://schemas.microsoft.com/office/drawing/2014/main" id="{83840956-75BD-4E03-884F-5E0FB31DF498}"/>
              </a:ext>
            </a:extLst>
          </p:cNvPr>
          <p:cNvPicPr>
            <a:picLocks noChangeAspect="1"/>
          </p:cNvPicPr>
          <p:nvPr/>
        </p:nvPicPr>
        <p:blipFill>
          <a:blip r:embed="rId7"/>
          <a:stretch>
            <a:fillRect/>
          </a:stretch>
        </p:blipFill>
        <p:spPr>
          <a:xfrm>
            <a:off x="9675744" y="4788820"/>
            <a:ext cx="297930" cy="350922"/>
          </a:xfrm>
          <a:prstGeom prst="rect">
            <a:avLst/>
          </a:prstGeom>
        </p:spPr>
      </p:pic>
      <p:pic>
        <p:nvPicPr>
          <p:cNvPr id="187" name="Picture 186">
            <a:extLst>
              <a:ext uri="{FF2B5EF4-FFF2-40B4-BE49-F238E27FC236}">
                <a16:creationId xmlns:a16="http://schemas.microsoft.com/office/drawing/2014/main" id="{941710C5-0779-4FDB-9342-D883369A6CAD}"/>
              </a:ext>
            </a:extLst>
          </p:cNvPr>
          <p:cNvPicPr>
            <a:picLocks noChangeAspect="1"/>
          </p:cNvPicPr>
          <p:nvPr/>
        </p:nvPicPr>
        <p:blipFill>
          <a:blip r:embed="rId6"/>
          <a:stretch>
            <a:fillRect/>
          </a:stretch>
        </p:blipFill>
        <p:spPr>
          <a:xfrm>
            <a:off x="9664943" y="5021161"/>
            <a:ext cx="319532" cy="376372"/>
          </a:xfrm>
          <a:prstGeom prst="rect">
            <a:avLst/>
          </a:prstGeom>
        </p:spPr>
      </p:pic>
      <p:pic>
        <p:nvPicPr>
          <p:cNvPr id="188" name="Picture 187">
            <a:extLst>
              <a:ext uri="{FF2B5EF4-FFF2-40B4-BE49-F238E27FC236}">
                <a16:creationId xmlns:a16="http://schemas.microsoft.com/office/drawing/2014/main" id="{1EC3E37C-4FCB-4A27-85FD-5210B4AE8C67}"/>
              </a:ext>
            </a:extLst>
          </p:cNvPr>
          <p:cNvPicPr>
            <a:picLocks noChangeAspect="1"/>
          </p:cNvPicPr>
          <p:nvPr/>
        </p:nvPicPr>
        <p:blipFill>
          <a:blip r:embed="rId4"/>
          <a:stretch>
            <a:fillRect/>
          </a:stretch>
        </p:blipFill>
        <p:spPr>
          <a:xfrm>
            <a:off x="9681000" y="5276650"/>
            <a:ext cx="287418" cy="338542"/>
          </a:xfrm>
          <a:prstGeom prst="rect">
            <a:avLst/>
          </a:prstGeom>
        </p:spPr>
      </p:pic>
      <p:pic>
        <p:nvPicPr>
          <p:cNvPr id="189" name="Picture 188">
            <a:extLst>
              <a:ext uri="{FF2B5EF4-FFF2-40B4-BE49-F238E27FC236}">
                <a16:creationId xmlns:a16="http://schemas.microsoft.com/office/drawing/2014/main" id="{B3CF9970-0CEB-4A49-BF02-34559A9B457F}"/>
              </a:ext>
            </a:extLst>
          </p:cNvPr>
          <p:cNvPicPr>
            <a:picLocks noChangeAspect="1"/>
          </p:cNvPicPr>
          <p:nvPr/>
        </p:nvPicPr>
        <p:blipFill>
          <a:blip r:embed="rId5"/>
          <a:stretch>
            <a:fillRect/>
          </a:stretch>
        </p:blipFill>
        <p:spPr>
          <a:xfrm>
            <a:off x="9683313" y="5500083"/>
            <a:ext cx="282792" cy="333098"/>
          </a:xfrm>
          <a:prstGeom prst="rect">
            <a:avLst/>
          </a:prstGeom>
        </p:spPr>
      </p:pic>
      <p:grpSp>
        <p:nvGrpSpPr>
          <p:cNvPr id="190" name="Group 189">
            <a:extLst>
              <a:ext uri="{FF2B5EF4-FFF2-40B4-BE49-F238E27FC236}">
                <a16:creationId xmlns:a16="http://schemas.microsoft.com/office/drawing/2014/main" id="{FDFB6EC8-2708-485B-8887-DCD5EBB2AE7D}"/>
              </a:ext>
            </a:extLst>
          </p:cNvPr>
          <p:cNvGrpSpPr/>
          <p:nvPr/>
        </p:nvGrpSpPr>
        <p:grpSpPr>
          <a:xfrm>
            <a:off x="9782602" y="4286279"/>
            <a:ext cx="1261881" cy="1554057"/>
            <a:chOff x="9782602" y="4286279"/>
            <a:chExt cx="1261881" cy="1554057"/>
          </a:xfrm>
        </p:grpSpPr>
        <p:sp>
          <p:nvSpPr>
            <p:cNvPr id="191" name="TextBox 190">
              <a:extLst>
                <a:ext uri="{FF2B5EF4-FFF2-40B4-BE49-F238E27FC236}">
                  <a16:creationId xmlns:a16="http://schemas.microsoft.com/office/drawing/2014/main" id="{468AB686-3552-4D95-B4EA-6A7070587EC5}"/>
                </a:ext>
              </a:extLst>
            </p:cNvPr>
            <p:cNvSpPr txBox="1"/>
            <p:nvPr/>
          </p:nvSpPr>
          <p:spPr>
            <a:xfrm>
              <a:off x="9842137"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1,926</a:t>
              </a:r>
            </a:p>
          </p:txBody>
        </p:sp>
        <p:sp>
          <p:nvSpPr>
            <p:cNvPr id="192" name="TextBox 191">
              <a:extLst>
                <a:ext uri="{FF2B5EF4-FFF2-40B4-BE49-F238E27FC236}">
                  <a16:creationId xmlns:a16="http://schemas.microsoft.com/office/drawing/2014/main" id="{9EF590FC-28E6-410D-B1DE-AD5C1299CB69}"/>
                </a:ext>
              </a:extLst>
            </p:cNvPr>
            <p:cNvSpPr txBox="1"/>
            <p:nvPr/>
          </p:nvSpPr>
          <p:spPr>
            <a:xfrm>
              <a:off x="9782602"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88%     949</a:t>
              </a:r>
            </a:p>
            <a:p>
              <a:pPr algn="r">
                <a:lnSpc>
                  <a:spcPts val="1900"/>
                </a:lnSpc>
              </a:pPr>
              <a:r>
                <a:rPr lang="en-US" sz="1400" dirty="0">
                  <a:solidFill>
                    <a:srgbClr val="7030A0"/>
                  </a:solidFill>
                  <a:latin typeface="Century Gothic" panose="020B0502020202020204" pitchFamily="34" charset="0"/>
                </a:rPr>
                <a:t>61%       69</a:t>
              </a:r>
            </a:p>
            <a:p>
              <a:pPr algn="r">
                <a:lnSpc>
                  <a:spcPts val="1900"/>
                </a:lnSpc>
              </a:pPr>
              <a:r>
                <a:rPr lang="en-US" sz="1400" dirty="0">
                  <a:solidFill>
                    <a:srgbClr val="7F6000"/>
                  </a:solidFill>
                  <a:latin typeface="Century Gothic" panose="020B0502020202020204" pitchFamily="34" charset="0"/>
                </a:rPr>
                <a:t>48%       19</a:t>
              </a:r>
            </a:p>
            <a:p>
              <a:pPr algn="r">
                <a:lnSpc>
                  <a:spcPts val="1900"/>
                </a:lnSpc>
              </a:pPr>
              <a:r>
                <a:rPr lang="en-US" sz="1400" dirty="0">
                  <a:solidFill>
                    <a:srgbClr val="548235"/>
                  </a:solidFill>
                  <a:latin typeface="Century Gothic" panose="020B0502020202020204" pitchFamily="34" charset="0"/>
                </a:rPr>
                <a:t>94%  1,319</a:t>
              </a:r>
            </a:p>
          </p:txBody>
        </p:sp>
        <p:sp>
          <p:nvSpPr>
            <p:cNvPr id="193" name="TextBox 192">
              <a:extLst>
                <a:ext uri="{FF2B5EF4-FFF2-40B4-BE49-F238E27FC236}">
                  <a16:creationId xmlns:a16="http://schemas.microsoft.com/office/drawing/2014/main" id="{2E7D6F2F-023F-46A1-A13F-A132ADFB5B4B}"/>
                </a:ext>
              </a:extLst>
            </p:cNvPr>
            <p:cNvSpPr txBox="1"/>
            <p:nvPr/>
          </p:nvSpPr>
          <p:spPr>
            <a:xfrm>
              <a:off x="9951820" y="4286279"/>
              <a:ext cx="895337" cy="307777"/>
            </a:xfrm>
            <a:prstGeom prst="rect">
              <a:avLst/>
            </a:prstGeom>
            <a:noFill/>
            <a:ln w="3175">
              <a:noFill/>
            </a:ln>
          </p:spPr>
          <p:txBody>
            <a:bodyPr wrap="square" rtlCol="0">
              <a:spAutoFit/>
            </a:bodyPr>
            <a:lstStyle/>
            <a:p>
              <a:pPr algn="ctr"/>
              <a:r>
                <a:rPr lang="en-US" sz="1400" dirty="0">
                  <a:latin typeface="Century Gothic" panose="020B0502020202020204" pitchFamily="34" charset="0"/>
                </a:rPr>
                <a:t>2018</a:t>
              </a:r>
            </a:p>
          </p:txBody>
        </p:sp>
      </p:grpSp>
      <p:grpSp>
        <p:nvGrpSpPr>
          <p:cNvPr id="13" name="Group 12">
            <a:extLst>
              <a:ext uri="{FF2B5EF4-FFF2-40B4-BE49-F238E27FC236}">
                <a16:creationId xmlns:a16="http://schemas.microsoft.com/office/drawing/2014/main" id="{1AA4DA80-6976-4910-9BAF-DECC23FD8D69}"/>
              </a:ext>
            </a:extLst>
          </p:cNvPr>
          <p:cNvGrpSpPr/>
          <p:nvPr/>
        </p:nvGrpSpPr>
        <p:grpSpPr>
          <a:xfrm>
            <a:off x="8113466" y="5490004"/>
            <a:ext cx="1419478" cy="378153"/>
            <a:chOff x="8113466" y="5490004"/>
            <a:chExt cx="1419478" cy="378153"/>
          </a:xfrm>
        </p:grpSpPr>
        <p:pic>
          <p:nvPicPr>
            <p:cNvPr id="143" name="Picture 142"/>
            <p:cNvPicPr>
              <a:picLocks noChangeAspect="1"/>
            </p:cNvPicPr>
            <p:nvPr/>
          </p:nvPicPr>
          <p:blipFill>
            <a:blip r:embed="rId5"/>
            <a:stretch>
              <a:fillRect/>
            </a:stretch>
          </p:blipFill>
          <p:spPr>
            <a:xfrm>
              <a:off x="8113466" y="5514021"/>
              <a:ext cx="300652" cy="354136"/>
            </a:xfrm>
            <a:prstGeom prst="rect">
              <a:avLst/>
            </a:prstGeom>
          </p:spPr>
        </p:pic>
        <p:sp>
          <p:nvSpPr>
            <p:cNvPr id="200" name="TextBox 199">
              <a:extLst>
                <a:ext uri="{FF2B5EF4-FFF2-40B4-BE49-F238E27FC236}">
                  <a16:creationId xmlns:a16="http://schemas.microsoft.com/office/drawing/2014/main" id="{98144A4A-6C13-40D3-9102-5B3E4BB72120}"/>
                </a:ext>
              </a:extLst>
            </p:cNvPr>
            <p:cNvSpPr txBox="1"/>
            <p:nvPr/>
          </p:nvSpPr>
          <p:spPr>
            <a:xfrm>
              <a:off x="8272989" y="5490004"/>
              <a:ext cx="1259955" cy="314894"/>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98%  1,048</a:t>
              </a:r>
            </a:p>
          </p:txBody>
        </p:sp>
      </p:grpSp>
      <p:grpSp>
        <p:nvGrpSpPr>
          <p:cNvPr id="12" name="Group 11">
            <a:extLst>
              <a:ext uri="{FF2B5EF4-FFF2-40B4-BE49-F238E27FC236}">
                <a16:creationId xmlns:a16="http://schemas.microsoft.com/office/drawing/2014/main" id="{5A6F2C33-97C2-4F0A-87A2-485ECE45B0C3}"/>
              </a:ext>
            </a:extLst>
          </p:cNvPr>
          <p:cNvGrpSpPr/>
          <p:nvPr/>
        </p:nvGrpSpPr>
        <p:grpSpPr>
          <a:xfrm>
            <a:off x="8111006" y="5252764"/>
            <a:ext cx="1421938" cy="384549"/>
            <a:chOff x="8111006" y="5252764"/>
            <a:chExt cx="1421938" cy="384549"/>
          </a:xfrm>
        </p:grpSpPr>
        <p:pic>
          <p:nvPicPr>
            <p:cNvPr id="142" name="Picture 141"/>
            <p:cNvPicPr>
              <a:picLocks noChangeAspect="1"/>
            </p:cNvPicPr>
            <p:nvPr/>
          </p:nvPicPr>
          <p:blipFill>
            <a:blip r:embed="rId4"/>
            <a:stretch>
              <a:fillRect/>
            </a:stretch>
          </p:blipFill>
          <p:spPr>
            <a:xfrm>
              <a:off x="8111006" y="5277389"/>
              <a:ext cx="305572" cy="359924"/>
            </a:xfrm>
            <a:prstGeom prst="rect">
              <a:avLst/>
            </a:prstGeom>
          </p:spPr>
        </p:pic>
        <p:sp>
          <p:nvSpPr>
            <p:cNvPr id="201" name="TextBox 200">
              <a:extLst>
                <a:ext uri="{FF2B5EF4-FFF2-40B4-BE49-F238E27FC236}">
                  <a16:creationId xmlns:a16="http://schemas.microsoft.com/office/drawing/2014/main" id="{7D7EAA0F-E8E1-4933-995B-BB1EEBC23AF7}"/>
                </a:ext>
              </a:extLst>
            </p:cNvPr>
            <p:cNvSpPr txBox="1"/>
            <p:nvPr/>
          </p:nvSpPr>
          <p:spPr>
            <a:xfrm>
              <a:off x="8272989" y="5252764"/>
              <a:ext cx="1259955" cy="314894"/>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51%       22</a:t>
              </a:r>
            </a:p>
          </p:txBody>
        </p:sp>
      </p:grpSp>
      <p:grpSp>
        <p:nvGrpSpPr>
          <p:cNvPr id="11" name="Group 10">
            <a:extLst>
              <a:ext uri="{FF2B5EF4-FFF2-40B4-BE49-F238E27FC236}">
                <a16:creationId xmlns:a16="http://schemas.microsoft.com/office/drawing/2014/main" id="{B62F3845-ECFA-4BE5-AA6E-635AB50E753E}"/>
              </a:ext>
            </a:extLst>
          </p:cNvPr>
          <p:cNvGrpSpPr/>
          <p:nvPr/>
        </p:nvGrpSpPr>
        <p:grpSpPr>
          <a:xfrm>
            <a:off x="8093936" y="5010983"/>
            <a:ext cx="1439008" cy="402245"/>
            <a:chOff x="8093936" y="5010983"/>
            <a:chExt cx="1439008" cy="402245"/>
          </a:xfrm>
        </p:grpSpPr>
        <p:pic>
          <p:nvPicPr>
            <p:cNvPr id="141" name="Picture 140"/>
            <p:cNvPicPr>
              <a:picLocks noChangeAspect="1"/>
            </p:cNvPicPr>
            <p:nvPr/>
          </p:nvPicPr>
          <p:blipFill>
            <a:blip r:embed="rId6"/>
            <a:stretch>
              <a:fillRect/>
            </a:stretch>
          </p:blipFill>
          <p:spPr>
            <a:xfrm>
              <a:off x="8093936" y="5013086"/>
              <a:ext cx="339712" cy="400142"/>
            </a:xfrm>
            <a:prstGeom prst="rect">
              <a:avLst/>
            </a:prstGeom>
          </p:spPr>
        </p:pic>
        <p:sp>
          <p:nvSpPr>
            <p:cNvPr id="202" name="TextBox 201">
              <a:extLst>
                <a:ext uri="{FF2B5EF4-FFF2-40B4-BE49-F238E27FC236}">
                  <a16:creationId xmlns:a16="http://schemas.microsoft.com/office/drawing/2014/main" id="{36F42242-9A3E-48AB-B120-E2AF2F03CB1F}"/>
                </a:ext>
              </a:extLst>
            </p:cNvPr>
            <p:cNvSpPr txBox="1"/>
            <p:nvPr/>
          </p:nvSpPr>
          <p:spPr>
            <a:xfrm>
              <a:off x="8272989" y="5010983"/>
              <a:ext cx="1259955" cy="314894"/>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62%       68</a:t>
              </a:r>
            </a:p>
          </p:txBody>
        </p:sp>
      </p:grpSp>
      <p:grpSp>
        <p:nvGrpSpPr>
          <p:cNvPr id="10" name="Group 9">
            <a:extLst>
              <a:ext uri="{FF2B5EF4-FFF2-40B4-BE49-F238E27FC236}">
                <a16:creationId xmlns:a16="http://schemas.microsoft.com/office/drawing/2014/main" id="{863D7B22-FA18-4414-99FB-96B026291B1C}"/>
              </a:ext>
            </a:extLst>
          </p:cNvPr>
          <p:cNvGrpSpPr/>
          <p:nvPr/>
        </p:nvGrpSpPr>
        <p:grpSpPr>
          <a:xfrm>
            <a:off x="8105419" y="4777738"/>
            <a:ext cx="1427525" cy="373086"/>
            <a:chOff x="8105419" y="4777738"/>
            <a:chExt cx="1427525" cy="373086"/>
          </a:xfrm>
        </p:grpSpPr>
        <p:pic>
          <p:nvPicPr>
            <p:cNvPr id="140" name="Picture 139"/>
            <p:cNvPicPr>
              <a:picLocks noChangeAspect="1"/>
            </p:cNvPicPr>
            <p:nvPr/>
          </p:nvPicPr>
          <p:blipFill>
            <a:blip r:embed="rId7"/>
            <a:stretch>
              <a:fillRect/>
            </a:stretch>
          </p:blipFill>
          <p:spPr>
            <a:xfrm>
              <a:off x="8105419" y="4777738"/>
              <a:ext cx="316746" cy="373086"/>
            </a:xfrm>
            <a:prstGeom prst="rect">
              <a:avLst/>
            </a:prstGeom>
          </p:spPr>
        </p:pic>
        <p:sp>
          <p:nvSpPr>
            <p:cNvPr id="203" name="TextBox 202">
              <a:extLst>
                <a:ext uri="{FF2B5EF4-FFF2-40B4-BE49-F238E27FC236}">
                  <a16:creationId xmlns:a16="http://schemas.microsoft.com/office/drawing/2014/main" id="{60166E14-C94F-4F93-8188-45F92AF1421C}"/>
                </a:ext>
              </a:extLst>
            </p:cNvPr>
            <p:cNvSpPr txBox="1"/>
            <p:nvPr/>
          </p:nvSpPr>
          <p:spPr>
            <a:xfrm>
              <a:off x="8272989" y="4778426"/>
              <a:ext cx="1259955" cy="314894"/>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89%     966</a:t>
              </a:r>
            </a:p>
          </p:txBody>
        </p:sp>
      </p:grpSp>
    </p:spTree>
    <p:extLst>
      <p:ext uri="{BB962C8B-B14F-4D97-AF65-F5344CB8AC3E}">
        <p14:creationId xmlns:p14="http://schemas.microsoft.com/office/powerpoint/2010/main" val="1355240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0"/>
                                            </p:tgtEl>
                                            <p:attrNameLst>
                                              <p:attrName>style.visibility</p:attrName>
                                            </p:attrNameLst>
                                          </p:cBhvr>
                                          <p:to>
                                            <p:strVal val="visible"/>
                                          </p:to>
                                        </p:set>
                                        <p:animEffect transition="in" filter="wipe(up)">
                                          <p:cBhvr>
                                            <p:cTn id="11" dur="1000"/>
                                            <p:tgtEl>
                                              <p:spTgt spid="190"/>
                                            </p:tgtEl>
                                          </p:cBhvr>
                                        </p:animEffect>
                                      </p:childTnLst>
                                    </p:cTn>
                                  </p:par>
                                </p:childTnLst>
                              </p:cTn>
                            </p:par>
                            <p:par>
                              <p:cTn id="12" fill="hold">
                                <p:stCondLst>
                                  <p:cond delay="1500"/>
                                </p:stCondLst>
                                <p:childTnLst>
                                  <p:par>
                                    <p:cTn id="13" presetID="2" presetClass="entr" presetSubtype="4" fill="hold" nodeType="afterEffect" p14:presetBounceEnd="56000">
                                      <p:stCondLst>
                                        <p:cond delay="0"/>
                                      </p:stCondLst>
                                      <p:childTnLst>
                                        <p:set>
                                          <p:cBhvr>
                                            <p:cTn id="14" dur="1" fill="hold">
                                              <p:stCondLst>
                                                <p:cond delay="0"/>
                                              </p:stCondLst>
                                            </p:cTn>
                                            <p:tgtEl>
                                              <p:spTgt spid="184"/>
                                            </p:tgtEl>
                                            <p:attrNameLst>
                                              <p:attrName>style.visibility</p:attrName>
                                            </p:attrNameLst>
                                          </p:cBhvr>
                                          <p:to>
                                            <p:strVal val="visible"/>
                                          </p:to>
                                        </p:set>
                                        <p:anim calcmode="lin" valueType="num" p14:bounceEnd="56000">
                                          <p:cBhvr additive="base">
                                            <p:cTn id="15" dur="500" fill="hold"/>
                                            <p:tgtEl>
                                              <p:spTgt spid="184"/>
                                            </p:tgtEl>
                                            <p:attrNameLst>
                                              <p:attrName>ppt_x</p:attrName>
                                            </p:attrNameLst>
                                          </p:cBhvr>
                                          <p:tavLst>
                                            <p:tav tm="0">
                                              <p:val>
                                                <p:strVal val="#ppt_x"/>
                                              </p:val>
                                            </p:tav>
                                            <p:tav tm="100000">
                                              <p:val>
                                                <p:strVal val="#ppt_x"/>
                                              </p:val>
                                            </p:tav>
                                          </p:tavLst>
                                        </p:anim>
                                        <p:anim calcmode="lin" valueType="num" p14:bounceEnd="56000">
                                          <p:cBhvr additive="base">
                                            <p:cTn id="16" dur="500" fill="hold"/>
                                            <p:tgtEl>
                                              <p:spTgt spid="184"/>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4.58333E-6 -4.07407E-6 L -0.00312 0.03033 " pathEditMode="relative" rAng="0" ptsTypes="AA">
                                          <p:cBhvr>
                                            <p:cTn id="19" dur="1000" fill="hold"/>
                                            <p:tgtEl>
                                              <p:spTgt spid="139"/>
                                            </p:tgtEl>
                                            <p:attrNameLst>
                                              <p:attrName>ppt_x</p:attrName>
                                              <p:attrName>ppt_y</p:attrName>
                                            </p:attrNameLst>
                                          </p:cBhvr>
                                          <p:rCtr x="-156" y="1505"/>
                                        </p:animMotion>
                                      </p:childTnLst>
                                    </p:cTn>
                                  </p:par>
                                  <p:par>
                                    <p:cTn id="20" presetID="10" presetClass="exit" presetSubtype="0" fill="hold" nodeType="withEffect">
                                      <p:stCondLst>
                                        <p:cond delay="0"/>
                                      </p:stCondLst>
                                      <p:childTnLst>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64000">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14:bounceEnd="64000">
                                          <p:cBhvr additive="base">
                                            <p:cTn id="27" dur="500" fill="hold"/>
                                            <p:tgtEl>
                                              <p:spTgt spid="186"/>
                                            </p:tgtEl>
                                            <p:attrNameLst>
                                              <p:attrName>ppt_x</p:attrName>
                                            </p:attrNameLst>
                                          </p:cBhvr>
                                          <p:tavLst>
                                            <p:tav tm="0">
                                              <p:val>
                                                <p:strVal val="#ppt_x"/>
                                              </p:val>
                                            </p:tav>
                                            <p:tav tm="100000">
                                              <p:val>
                                                <p:strVal val="#ppt_x"/>
                                              </p:val>
                                            </p:tav>
                                          </p:tavLst>
                                        </p:anim>
                                        <p:anim calcmode="lin" valueType="num" p14:bounceEnd="64000">
                                          <p:cBhvr additive="base">
                                            <p:cTn id="28" dur="500" fill="hold"/>
                                            <p:tgtEl>
                                              <p:spTgt spid="186"/>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42" presetClass="path" presetSubtype="0" accel="50000" decel="50000" fill="hold" nodeType="afterEffect">
                                      <p:stCondLst>
                                        <p:cond delay="0"/>
                                      </p:stCondLst>
                                      <p:childTnLst>
                                        <p:animMotion origin="layout" path="M -4.16667E-7 2.96296E-6 L -0.0026 0.01412 " pathEditMode="relative" rAng="0" ptsTypes="AA">
                                          <p:cBhvr>
                                            <p:cTn id="31" dur="1000" fill="hold"/>
                                            <p:tgtEl>
                                              <p:spTgt spid="145"/>
                                            </p:tgtEl>
                                            <p:attrNameLst>
                                              <p:attrName>ppt_x</p:attrName>
                                              <p:attrName>ppt_y</p:attrName>
                                            </p:attrNameLst>
                                          </p:cBhvr>
                                          <p:rCtr x="-130" y="694"/>
                                        </p:animMotion>
                                      </p:childTnLst>
                                    </p:cTn>
                                  </p:par>
                                  <p:par>
                                    <p:cTn id="32" presetID="10" presetClass="exit" presetSubtype="0" fill="hold" nodeType="with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14:presetBounceEnd="64000">
                                      <p:stCondLst>
                                        <p:cond delay="0"/>
                                      </p:stCondLst>
                                      <p:childTnLst>
                                        <p:set>
                                          <p:cBhvr>
                                            <p:cTn id="38" dur="1" fill="hold">
                                              <p:stCondLst>
                                                <p:cond delay="0"/>
                                              </p:stCondLst>
                                            </p:cTn>
                                            <p:tgtEl>
                                              <p:spTgt spid="187"/>
                                            </p:tgtEl>
                                            <p:attrNameLst>
                                              <p:attrName>style.visibility</p:attrName>
                                            </p:attrNameLst>
                                          </p:cBhvr>
                                          <p:to>
                                            <p:strVal val="visible"/>
                                          </p:to>
                                        </p:set>
                                        <p:anim calcmode="lin" valueType="num" p14:bounceEnd="64000">
                                          <p:cBhvr additive="base">
                                            <p:cTn id="39" dur="500" fill="hold"/>
                                            <p:tgtEl>
                                              <p:spTgt spid="187"/>
                                            </p:tgtEl>
                                            <p:attrNameLst>
                                              <p:attrName>ppt_x</p:attrName>
                                            </p:attrNameLst>
                                          </p:cBhvr>
                                          <p:tavLst>
                                            <p:tav tm="0">
                                              <p:val>
                                                <p:strVal val="#ppt_x"/>
                                              </p:val>
                                            </p:tav>
                                            <p:tav tm="100000">
                                              <p:val>
                                                <p:strVal val="#ppt_x"/>
                                              </p:val>
                                            </p:tav>
                                          </p:tavLst>
                                        </p:anim>
                                        <p:anim calcmode="lin" valueType="num" p14:bounceEnd="64000">
                                          <p:cBhvr additive="base">
                                            <p:cTn id="40" dur="500" fill="hold"/>
                                            <p:tgtEl>
                                              <p:spTgt spid="18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3.95833E-6 -1.85185E-6 L -0.00039 0.01227 " pathEditMode="relative" rAng="0" ptsTypes="AA">
                                          <p:cBhvr>
                                            <p:cTn id="43" dur="1000" fill="hold"/>
                                            <p:tgtEl>
                                              <p:spTgt spid="146"/>
                                            </p:tgtEl>
                                            <p:attrNameLst>
                                              <p:attrName>ppt_x</p:attrName>
                                              <p:attrName>ppt_y</p:attrName>
                                            </p:attrNameLst>
                                          </p:cBhvr>
                                          <p:rCtr x="-26" y="602"/>
                                        </p:animMotion>
                                      </p:childTnLst>
                                    </p:cTn>
                                  </p:par>
                                  <p:par>
                                    <p:cTn id="44" presetID="10" presetClass="exit" presetSubtype="0" fill="hold" nodeType="with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14:presetBounceEnd="64000">
                                      <p:stCondLst>
                                        <p:cond delay="0"/>
                                      </p:stCondLst>
                                      <p:childTnLst>
                                        <p:set>
                                          <p:cBhvr>
                                            <p:cTn id="50" dur="1" fill="hold">
                                              <p:stCondLst>
                                                <p:cond delay="0"/>
                                              </p:stCondLst>
                                            </p:cTn>
                                            <p:tgtEl>
                                              <p:spTgt spid="188"/>
                                            </p:tgtEl>
                                            <p:attrNameLst>
                                              <p:attrName>style.visibility</p:attrName>
                                            </p:attrNameLst>
                                          </p:cBhvr>
                                          <p:to>
                                            <p:strVal val="visible"/>
                                          </p:to>
                                        </p:set>
                                        <p:anim calcmode="lin" valueType="num" p14:bounceEnd="64000">
                                          <p:cBhvr additive="base">
                                            <p:cTn id="51" dur="500" fill="hold"/>
                                            <p:tgtEl>
                                              <p:spTgt spid="188"/>
                                            </p:tgtEl>
                                            <p:attrNameLst>
                                              <p:attrName>ppt_x</p:attrName>
                                            </p:attrNameLst>
                                          </p:cBhvr>
                                          <p:tavLst>
                                            <p:tav tm="0">
                                              <p:val>
                                                <p:strVal val="#ppt_x"/>
                                              </p:val>
                                            </p:tav>
                                            <p:tav tm="100000">
                                              <p:val>
                                                <p:strVal val="#ppt_x"/>
                                              </p:val>
                                            </p:tav>
                                          </p:tavLst>
                                        </p:anim>
                                        <p:anim calcmode="lin" valueType="num" p14:bounceEnd="64000">
                                          <p:cBhvr additive="base">
                                            <p:cTn id="52" dur="500" fill="hold"/>
                                            <p:tgtEl>
                                              <p:spTgt spid="188"/>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42" presetClass="path" presetSubtype="0" accel="50000" decel="50000" fill="hold" nodeType="afterEffect">
                                      <p:stCondLst>
                                        <p:cond delay="0"/>
                                      </p:stCondLst>
                                      <p:childTnLst>
                                        <p:animMotion origin="layout" path="M -3.95833E-6 -1.11111E-6 L -0.00026 0.03982 " pathEditMode="relative" rAng="0" ptsTypes="AA">
                                          <p:cBhvr>
                                            <p:cTn id="55" dur="1000" fill="hold"/>
                                            <p:tgtEl>
                                              <p:spTgt spid="147"/>
                                            </p:tgtEl>
                                            <p:attrNameLst>
                                              <p:attrName>ppt_x</p:attrName>
                                              <p:attrName>ppt_y</p:attrName>
                                            </p:attrNameLst>
                                          </p:cBhvr>
                                          <p:rCtr x="-13" y="1991"/>
                                        </p:animMotion>
                                      </p:childTnLst>
                                    </p:cTn>
                                  </p:par>
                                  <p:par>
                                    <p:cTn id="56" presetID="10" presetClass="exit" presetSubtype="0" fill="hold" nodeType="withEffect">
                                      <p:stCondLst>
                                        <p:cond delay="0"/>
                                      </p:stCondLst>
                                      <p:childTnLst>
                                        <p:animEffect transition="out" filter="fade">
                                          <p:cBhvr>
                                            <p:cTn id="57" dur="1000"/>
                                            <p:tgtEl>
                                              <p:spTgt spid="12"/>
                                            </p:tgtEl>
                                          </p:cBhvr>
                                        </p:animEffect>
                                        <p:set>
                                          <p:cBhvr>
                                            <p:cTn id="58" dur="1" fill="hold">
                                              <p:stCondLst>
                                                <p:cond delay="9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14:presetBounceEnd="64000">
                                      <p:stCondLst>
                                        <p:cond delay="0"/>
                                      </p:stCondLst>
                                      <p:childTnLst>
                                        <p:set>
                                          <p:cBhvr>
                                            <p:cTn id="62" dur="1" fill="hold">
                                              <p:stCondLst>
                                                <p:cond delay="0"/>
                                              </p:stCondLst>
                                            </p:cTn>
                                            <p:tgtEl>
                                              <p:spTgt spid="189"/>
                                            </p:tgtEl>
                                            <p:attrNameLst>
                                              <p:attrName>style.visibility</p:attrName>
                                            </p:attrNameLst>
                                          </p:cBhvr>
                                          <p:to>
                                            <p:strVal val="visible"/>
                                          </p:to>
                                        </p:set>
                                        <p:anim calcmode="lin" valueType="num" p14:bounceEnd="64000">
                                          <p:cBhvr additive="base">
                                            <p:cTn id="63" dur="500" fill="hold"/>
                                            <p:tgtEl>
                                              <p:spTgt spid="189"/>
                                            </p:tgtEl>
                                            <p:attrNameLst>
                                              <p:attrName>ppt_x</p:attrName>
                                            </p:attrNameLst>
                                          </p:cBhvr>
                                          <p:tavLst>
                                            <p:tav tm="0">
                                              <p:val>
                                                <p:strVal val="#ppt_x"/>
                                              </p:val>
                                            </p:tav>
                                            <p:tav tm="100000">
                                              <p:val>
                                                <p:strVal val="#ppt_x"/>
                                              </p:val>
                                            </p:tav>
                                          </p:tavLst>
                                        </p:anim>
                                        <p:anim calcmode="lin" valueType="num" p14:bounceEnd="64000">
                                          <p:cBhvr additive="base">
                                            <p:cTn id="64" dur="500" fill="hold"/>
                                            <p:tgtEl>
                                              <p:spTgt spid="189"/>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path" presetSubtype="0" accel="50000" decel="50000" fill="hold" nodeType="afterEffect">
                                      <p:stCondLst>
                                        <p:cond delay="0"/>
                                      </p:stCondLst>
                                      <p:childTnLst>
                                        <p:animMotion origin="layout" path="M 2.08333E-7 -7.40741E-7 L 0.08125 0.05833 " pathEditMode="relative" rAng="0" ptsTypes="AA">
                                          <p:cBhvr>
                                            <p:cTn id="67" dur="1000" fill="hold"/>
                                            <p:tgtEl>
                                              <p:spTgt spid="148"/>
                                            </p:tgtEl>
                                            <p:attrNameLst>
                                              <p:attrName>ppt_x</p:attrName>
                                              <p:attrName>ppt_y</p:attrName>
                                            </p:attrNameLst>
                                          </p:cBhvr>
                                          <p:rCtr x="4062" y="2917"/>
                                        </p:animMotion>
                                      </p:childTnLst>
                                    </p:cTn>
                                  </p:par>
                                  <p:par>
                                    <p:cTn id="68" presetID="10" presetClass="exit" presetSubtype="0" fill="hold" nodeType="withEffect">
                                      <p:stCondLst>
                                        <p:cond delay="0"/>
                                      </p:stCondLst>
                                      <p:childTnLst>
                                        <p:animEffect transition="out" filter="fade">
                                          <p:cBhvr>
                                            <p:cTn id="69" dur="1000"/>
                                            <p:tgtEl>
                                              <p:spTgt spid="13"/>
                                            </p:tgtEl>
                                          </p:cBhvr>
                                        </p:animEffect>
                                        <p:set>
                                          <p:cBhvr>
                                            <p:cTn id="70"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fade">
                                          <p:cBhvr>
                                            <p:cTn id="7" dur="500"/>
                                            <p:tgtEl>
                                              <p:spTgt spid="15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0"/>
                                            </p:tgtEl>
                                            <p:attrNameLst>
                                              <p:attrName>style.visibility</p:attrName>
                                            </p:attrNameLst>
                                          </p:cBhvr>
                                          <p:to>
                                            <p:strVal val="visible"/>
                                          </p:to>
                                        </p:set>
                                        <p:animEffect transition="in" filter="wipe(up)">
                                          <p:cBhvr>
                                            <p:cTn id="11" dur="1000"/>
                                            <p:tgtEl>
                                              <p:spTgt spid="190"/>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184"/>
                                            </p:tgtEl>
                                            <p:attrNameLst>
                                              <p:attrName>style.visibility</p:attrName>
                                            </p:attrNameLst>
                                          </p:cBhvr>
                                          <p:to>
                                            <p:strVal val="visible"/>
                                          </p:to>
                                        </p:set>
                                        <p:anim calcmode="lin" valueType="num">
                                          <p:cBhvr additive="base">
                                            <p:cTn id="15" dur="500" fill="hold"/>
                                            <p:tgtEl>
                                              <p:spTgt spid="184"/>
                                            </p:tgtEl>
                                            <p:attrNameLst>
                                              <p:attrName>ppt_x</p:attrName>
                                            </p:attrNameLst>
                                          </p:cBhvr>
                                          <p:tavLst>
                                            <p:tav tm="0">
                                              <p:val>
                                                <p:strVal val="#ppt_x"/>
                                              </p:val>
                                            </p:tav>
                                            <p:tav tm="100000">
                                              <p:val>
                                                <p:strVal val="#ppt_x"/>
                                              </p:val>
                                            </p:tav>
                                          </p:tavLst>
                                        </p:anim>
                                        <p:anim calcmode="lin" valueType="num">
                                          <p:cBhvr additive="base">
                                            <p:cTn id="16" dur="500" fill="hold"/>
                                            <p:tgtEl>
                                              <p:spTgt spid="184"/>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42" presetClass="path" presetSubtype="0" accel="50000" decel="50000" fill="hold" nodeType="afterEffect">
                                      <p:stCondLst>
                                        <p:cond delay="0"/>
                                      </p:stCondLst>
                                      <p:childTnLst>
                                        <p:animMotion origin="layout" path="M -4.58333E-6 -4.07407E-6 L -0.00312 0.03033 " pathEditMode="relative" rAng="0" ptsTypes="AA">
                                          <p:cBhvr>
                                            <p:cTn id="19" dur="1000" fill="hold"/>
                                            <p:tgtEl>
                                              <p:spTgt spid="139"/>
                                            </p:tgtEl>
                                            <p:attrNameLst>
                                              <p:attrName>ppt_x</p:attrName>
                                              <p:attrName>ppt_y</p:attrName>
                                            </p:attrNameLst>
                                          </p:cBhvr>
                                          <p:rCtr x="-156" y="1505"/>
                                        </p:animMotion>
                                      </p:childTnLst>
                                    </p:cTn>
                                  </p:par>
                                  <p:par>
                                    <p:cTn id="20" presetID="10" presetClass="exit" presetSubtype="0" fill="hold" nodeType="withEffect">
                                      <p:stCondLst>
                                        <p:cond delay="0"/>
                                      </p:stCondLst>
                                      <p:childTnLst>
                                        <p:animEffect transition="out" filter="fade">
                                          <p:cBhvr>
                                            <p:cTn id="21" dur="1000"/>
                                            <p:tgtEl>
                                              <p:spTgt spid="9"/>
                                            </p:tgtEl>
                                          </p:cBhvr>
                                        </p:animEffect>
                                        <p:set>
                                          <p:cBhvr>
                                            <p:cTn id="22" dur="1" fill="hold">
                                              <p:stCondLst>
                                                <p:cond delay="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cBhvr additive="base">
                                            <p:cTn id="27" dur="500" fill="hold"/>
                                            <p:tgtEl>
                                              <p:spTgt spid="186"/>
                                            </p:tgtEl>
                                            <p:attrNameLst>
                                              <p:attrName>ppt_x</p:attrName>
                                            </p:attrNameLst>
                                          </p:cBhvr>
                                          <p:tavLst>
                                            <p:tav tm="0">
                                              <p:val>
                                                <p:strVal val="#ppt_x"/>
                                              </p:val>
                                            </p:tav>
                                            <p:tav tm="100000">
                                              <p:val>
                                                <p:strVal val="#ppt_x"/>
                                              </p:val>
                                            </p:tav>
                                          </p:tavLst>
                                        </p:anim>
                                        <p:anim calcmode="lin" valueType="num">
                                          <p:cBhvr additive="base">
                                            <p:cTn id="28" dur="500" fill="hold"/>
                                            <p:tgtEl>
                                              <p:spTgt spid="186"/>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42" presetClass="path" presetSubtype="0" accel="50000" decel="50000" fill="hold" nodeType="afterEffect">
                                      <p:stCondLst>
                                        <p:cond delay="0"/>
                                      </p:stCondLst>
                                      <p:childTnLst>
                                        <p:animMotion origin="layout" path="M -4.16667E-7 2.96296E-6 L -0.0026 0.01412 " pathEditMode="relative" rAng="0" ptsTypes="AA">
                                          <p:cBhvr>
                                            <p:cTn id="31" dur="1000" fill="hold"/>
                                            <p:tgtEl>
                                              <p:spTgt spid="145"/>
                                            </p:tgtEl>
                                            <p:attrNameLst>
                                              <p:attrName>ppt_x</p:attrName>
                                              <p:attrName>ppt_y</p:attrName>
                                            </p:attrNameLst>
                                          </p:cBhvr>
                                          <p:rCtr x="-130" y="694"/>
                                        </p:animMotion>
                                      </p:childTnLst>
                                    </p:cTn>
                                  </p:par>
                                  <p:par>
                                    <p:cTn id="32" presetID="10" presetClass="exit" presetSubtype="0" fill="hold" nodeType="withEffect">
                                      <p:stCondLst>
                                        <p:cond delay="0"/>
                                      </p:stCondLst>
                                      <p:childTnLst>
                                        <p:animEffect transition="out" filter="fade">
                                          <p:cBhvr>
                                            <p:cTn id="33" dur="1000"/>
                                            <p:tgtEl>
                                              <p:spTgt spid="10"/>
                                            </p:tgtEl>
                                          </p:cBhvr>
                                        </p:animEffect>
                                        <p:set>
                                          <p:cBhvr>
                                            <p:cTn id="34" dur="1" fill="hold">
                                              <p:stCondLst>
                                                <p:cond delay="999"/>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87"/>
                                            </p:tgtEl>
                                            <p:attrNameLst>
                                              <p:attrName>style.visibility</p:attrName>
                                            </p:attrNameLst>
                                          </p:cBhvr>
                                          <p:to>
                                            <p:strVal val="visible"/>
                                          </p:to>
                                        </p:set>
                                        <p:anim calcmode="lin" valueType="num">
                                          <p:cBhvr additive="base">
                                            <p:cTn id="39" dur="500" fill="hold"/>
                                            <p:tgtEl>
                                              <p:spTgt spid="187"/>
                                            </p:tgtEl>
                                            <p:attrNameLst>
                                              <p:attrName>ppt_x</p:attrName>
                                            </p:attrNameLst>
                                          </p:cBhvr>
                                          <p:tavLst>
                                            <p:tav tm="0">
                                              <p:val>
                                                <p:strVal val="#ppt_x"/>
                                              </p:val>
                                            </p:tav>
                                            <p:tav tm="100000">
                                              <p:val>
                                                <p:strVal val="#ppt_x"/>
                                              </p:val>
                                            </p:tav>
                                          </p:tavLst>
                                        </p:anim>
                                        <p:anim calcmode="lin" valueType="num">
                                          <p:cBhvr additive="base">
                                            <p:cTn id="40" dur="500" fill="hold"/>
                                            <p:tgtEl>
                                              <p:spTgt spid="187"/>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3.95833E-6 -1.85185E-6 L -0.00039 0.01227 " pathEditMode="relative" rAng="0" ptsTypes="AA">
                                          <p:cBhvr>
                                            <p:cTn id="43" dur="1000" fill="hold"/>
                                            <p:tgtEl>
                                              <p:spTgt spid="146"/>
                                            </p:tgtEl>
                                            <p:attrNameLst>
                                              <p:attrName>ppt_x</p:attrName>
                                              <p:attrName>ppt_y</p:attrName>
                                            </p:attrNameLst>
                                          </p:cBhvr>
                                          <p:rCtr x="-26" y="602"/>
                                        </p:animMotion>
                                      </p:childTnLst>
                                    </p:cTn>
                                  </p:par>
                                  <p:par>
                                    <p:cTn id="44" presetID="10" presetClass="exit" presetSubtype="0" fill="hold" nodeType="withEffect">
                                      <p:stCondLst>
                                        <p:cond delay="0"/>
                                      </p:stCondLst>
                                      <p:childTnLst>
                                        <p:animEffect transition="out" filter="fade">
                                          <p:cBhvr>
                                            <p:cTn id="45" dur="1000"/>
                                            <p:tgtEl>
                                              <p:spTgt spid="11"/>
                                            </p:tgtEl>
                                          </p:cBhvr>
                                        </p:animEffect>
                                        <p:set>
                                          <p:cBhvr>
                                            <p:cTn id="46" dur="1" fill="hold">
                                              <p:stCondLst>
                                                <p:cond delay="999"/>
                                              </p:stCondLst>
                                            </p:cTn>
                                            <p:tgtEl>
                                              <p:spTgt spid="1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88"/>
                                            </p:tgtEl>
                                            <p:attrNameLst>
                                              <p:attrName>style.visibility</p:attrName>
                                            </p:attrNameLst>
                                          </p:cBhvr>
                                          <p:to>
                                            <p:strVal val="visible"/>
                                          </p:to>
                                        </p:set>
                                        <p:anim calcmode="lin" valueType="num">
                                          <p:cBhvr additive="base">
                                            <p:cTn id="51" dur="500" fill="hold"/>
                                            <p:tgtEl>
                                              <p:spTgt spid="188"/>
                                            </p:tgtEl>
                                            <p:attrNameLst>
                                              <p:attrName>ppt_x</p:attrName>
                                            </p:attrNameLst>
                                          </p:cBhvr>
                                          <p:tavLst>
                                            <p:tav tm="0">
                                              <p:val>
                                                <p:strVal val="#ppt_x"/>
                                              </p:val>
                                            </p:tav>
                                            <p:tav tm="100000">
                                              <p:val>
                                                <p:strVal val="#ppt_x"/>
                                              </p:val>
                                            </p:tav>
                                          </p:tavLst>
                                        </p:anim>
                                        <p:anim calcmode="lin" valueType="num">
                                          <p:cBhvr additive="base">
                                            <p:cTn id="52" dur="500" fill="hold"/>
                                            <p:tgtEl>
                                              <p:spTgt spid="188"/>
                                            </p:tgtEl>
                                            <p:attrNameLst>
                                              <p:attrName>ppt_y</p:attrName>
                                            </p:attrNameLst>
                                          </p:cBhvr>
                                          <p:tavLst>
                                            <p:tav tm="0">
                                              <p:val>
                                                <p:strVal val="1+#ppt_h/2"/>
                                              </p:val>
                                            </p:tav>
                                            <p:tav tm="100000">
                                              <p:val>
                                                <p:strVal val="#ppt_y"/>
                                              </p:val>
                                            </p:tav>
                                          </p:tavLst>
                                        </p:anim>
                                      </p:childTnLst>
                                    </p:cTn>
                                  </p:par>
                                </p:childTnLst>
                              </p:cTn>
                            </p:par>
                            <p:par>
                              <p:cTn id="53" fill="hold">
                                <p:stCondLst>
                                  <p:cond delay="500"/>
                                </p:stCondLst>
                                <p:childTnLst>
                                  <p:par>
                                    <p:cTn id="54" presetID="42" presetClass="path" presetSubtype="0" accel="50000" decel="50000" fill="hold" nodeType="afterEffect">
                                      <p:stCondLst>
                                        <p:cond delay="0"/>
                                      </p:stCondLst>
                                      <p:childTnLst>
                                        <p:animMotion origin="layout" path="M -3.95833E-6 -1.11111E-6 L -0.00026 0.03982 " pathEditMode="relative" rAng="0" ptsTypes="AA">
                                          <p:cBhvr>
                                            <p:cTn id="55" dur="1000" fill="hold"/>
                                            <p:tgtEl>
                                              <p:spTgt spid="147"/>
                                            </p:tgtEl>
                                            <p:attrNameLst>
                                              <p:attrName>ppt_x</p:attrName>
                                              <p:attrName>ppt_y</p:attrName>
                                            </p:attrNameLst>
                                          </p:cBhvr>
                                          <p:rCtr x="-13" y="1991"/>
                                        </p:animMotion>
                                      </p:childTnLst>
                                    </p:cTn>
                                  </p:par>
                                  <p:par>
                                    <p:cTn id="56" presetID="10" presetClass="exit" presetSubtype="0" fill="hold" nodeType="withEffect">
                                      <p:stCondLst>
                                        <p:cond delay="0"/>
                                      </p:stCondLst>
                                      <p:childTnLst>
                                        <p:animEffect transition="out" filter="fade">
                                          <p:cBhvr>
                                            <p:cTn id="57" dur="1000"/>
                                            <p:tgtEl>
                                              <p:spTgt spid="12"/>
                                            </p:tgtEl>
                                          </p:cBhvr>
                                        </p:animEffect>
                                        <p:set>
                                          <p:cBhvr>
                                            <p:cTn id="58" dur="1" fill="hold">
                                              <p:stCondLst>
                                                <p:cond delay="9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89"/>
                                            </p:tgtEl>
                                            <p:attrNameLst>
                                              <p:attrName>style.visibility</p:attrName>
                                            </p:attrNameLst>
                                          </p:cBhvr>
                                          <p:to>
                                            <p:strVal val="visible"/>
                                          </p:to>
                                        </p:set>
                                        <p:anim calcmode="lin" valueType="num">
                                          <p:cBhvr additive="base">
                                            <p:cTn id="63" dur="500" fill="hold"/>
                                            <p:tgtEl>
                                              <p:spTgt spid="189"/>
                                            </p:tgtEl>
                                            <p:attrNameLst>
                                              <p:attrName>ppt_x</p:attrName>
                                            </p:attrNameLst>
                                          </p:cBhvr>
                                          <p:tavLst>
                                            <p:tav tm="0">
                                              <p:val>
                                                <p:strVal val="#ppt_x"/>
                                              </p:val>
                                            </p:tav>
                                            <p:tav tm="100000">
                                              <p:val>
                                                <p:strVal val="#ppt_x"/>
                                              </p:val>
                                            </p:tav>
                                          </p:tavLst>
                                        </p:anim>
                                        <p:anim calcmode="lin" valueType="num">
                                          <p:cBhvr additive="base">
                                            <p:cTn id="64" dur="500" fill="hold"/>
                                            <p:tgtEl>
                                              <p:spTgt spid="189"/>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42" presetClass="path" presetSubtype="0" accel="50000" decel="50000" fill="hold" nodeType="afterEffect">
                                      <p:stCondLst>
                                        <p:cond delay="0"/>
                                      </p:stCondLst>
                                      <p:childTnLst>
                                        <p:animMotion origin="layout" path="M 2.08333E-7 -7.40741E-7 L 0.08125 0.05833 " pathEditMode="relative" rAng="0" ptsTypes="AA">
                                          <p:cBhvr>
                                            <p:cTn id="67" dur="1000" fill="hold"/>
                                            <p:tgtEl>
                                              <p:spTgt spid="148"/>
                                            </p:tgtEl>
                                            <p:attrNameLst>
                                              <p:attrName>ppt_x</p:attrName>
                                              <p:attrName>ppt_y</p:attrName>
                                            </p:attrNameLst>
                                          </p:cBhvr>
                                          <p:rCtr x="4062" y="2917"/>
                                        </p:animMotion>
                                      </p:childTnLst>
                                    </p:cTn>
                                  </p:par>
                                  <p:par>
                                    <p:cTn id="68" presetID="10" presetClass="exit" presetSubtype="0" fill="hold" nodeType="withEffect">
                                      <p:stCondLst>
                                        <p:cond delay="0"/>
                                      </p:stCondLst>
                                      <p:childTnLst>
                                        <p:animEffect transition="out" filter="fade">
                                          <p:cBhvr>
                                            <p:cTn id="69" dur="1000"/>
                                            <p:tgtEl>
                                              <p:spTgt spid="13"/>
                                            </p:tgtEl>
                                          </p:cBhvr>
                                        </p:animEffect>
                                        <p:set>
                                          <p:cBhvr>
                                            <p:cTn id="70"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pic>
        <p:nvPicPr>
          <p:cNvPr id="122" name="Picture 121"/>
          <p:cNvPicPr>
            <a:picLocks noChangeAspect="1"/>
          </p:cNvPicPr>
          <p:nvPr/>
        </p:nvPicPr>
        <p:blipFill>
          <a:blip r:embed="rId3"/>
          <a:stretch>
            <a:fillRect/>
          </a:stretch>
        </p:blipFill>
        <p:spPr>
          <a:xfrm>
            <a:off x="4351572" y="591481"/>
            <a:ext cx="229514" cy="231084"/>
          </a:xfrm>
          <a:prstGeom prst="rect">
            <a:avLst/>
          </a:prstGeom>
        </p:spPr>
      </p:pic>
      <p:pic>
        <p:nvPicPr>
          <p:cNvPr id="123" name="Picture 122"/>
          <p:cNvPicPr>
            <a:picLocks noChangeAspect="1"/>
          </p:cNvPicPr>
          <p:nvPr/>
        </p:nvPicPr>
        <p:blipFill>
          <a:blip r:embed="rId4"/>
          <a:stretch>
            <a:fillRect/>
          </a:stretch>
        </p:blipFill>
        <p:spPr>
          <a:xfrm>
            <a:off x="5911657" y="360546"/>
            <a:ext cx="239272" cy="239272"/>
          </a:xfrm>
          <a:prstGeom prst="rect">
            <a:avLst/>
          </a:prstGeom>
        </p:spPr>
      </p:pic>
      <p:pic>
        <p:nvPicPr>
          <p:cNvPr id="124" name="Picture 123"/>
          <p:cNvPicPr>
            <a:picLocks noChangeAspect="1"/>
          </p:cNvPicPr>
          <p:nvPr/>
        </p:nvPicPr>
        <p:blipFill>
          <a:blip r:embed="rId5"/>
          <a:stretch>
            <a:fillRect/>
          </a:stretch>
        </p:blipFill>
        <p:spPr>
          <a:xfrm>
            <a:off x="11324194" y="70906"/>
            <a:ext cx="227876" cy="229376"/>
          </a:xfrm>
          <a:prstGeom prst="rect">
            <a:avLst/>
          </a:prstGeom>
        </p:spPr>
      </p:pic>
      <p:grpSp>
        <p:nvGrpSpPr>
          <p:cNvPr id="102" name="Group 101"/>
          <p:cNvGrpSpPr/>
          <p:nvPr/>
        </p:nvGrpSpPr>
        <p:grpSpPr>
          <a:xfrm>
            <a:off x="9267501" y="383886"/>
            <a:ext cx="2006780" cy="768955"/>
            <a:chOff x="7378272" y="505781"/>
            <a:chExt cx="2006780" cy="768955"/>
          </a:xfrm>
        </p:grpSpPr>
        <p:sp>
          <p:nvSpPr>
            <p:cNvPr id="104" name="TextBox 103"/>
            <p:cNvSpPr txBox="1"/>
            <p:nvPr/>
          </p:nvSpPr>
          <p:spPr>
            <a:xfrm>
              <a:off x="7378272" y="936182"/>
              <a:ext cx="1917430" cy="338554"/>
            </a:xfrm>
            <a:prstGeom prst="rect">
              <a:avLst/>
            </a:prstGeom>
            <a:solidFill>
              <a:schemeClr val="bg1"/>
            </a:solidFill>
          </p:spPr>
          <p:txBody>
            <a:bodyPr wrap="square" rtlCol="0">
              <a:spAutoFit/>
            </a:bodyPr>
            <a:lstStyle/>
            <a:p>
              <a:pPr algn="r"/>
              <a:r>
                <a:rPr lang="en-US" sz="1600" dirty="0">
                  <a:solidFill>
                    <a:srgbClr val="C00000"/>
                  </a:solidFill>
                  <a:latin typeface="Century Gothic" panose="020B0502020202020204" pitchFamily="34" charset="0"/>
                  <a:cs typeface="Courier New" pitchFamily="49" charset="0"/>
                </a:rPr>
                <a:t>Older age skew.</a:t>
              </a:r>
            </a:p>
          </p:txBody>
        </p:sp>
        <p:cxnSp>
          <p:nvCxnSpPr>
            <p:cNvPr id="125" name="Straight Connector 124"/>
            <p:cNvCxnSpPr/>
            <p:nvPr/>
          </p:nvCxnSpPr>
          <p:spPr>
            <a:xfrm flipV="1">
              <a:off x="8821412" y="505781"/>
              <a:ext cx="563640" cy="509190"/>
            </a:xfrm>
            <a:prstGeom prst="line">
              <a:avLst/>
            </a:prstGeom>
            <a:ln w="3175">
              <a:solidFill>
                <a:srgbClr val="D34C4C"/>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4476203" y="596601"/>
            <a:ext cx="239724" cy="239724"/>
            <a:chOff x="4204765" y="472683"/>
            <a:chExt cx="239724" cy="239724"/>
          </a:xfrm>
        </p:grpSpPr>
        <p:sp>
          <p:nvSpPr>
            <p:cNvPr id="3" name="Oval 2"/>
            <p:cNvSpPr/>
            <p:nvPr/>
          </p:nvSpPr>
          <p:spPr>
            <a:xfrm>
              <a:off x="4210477" y="476722"/>
              <a:ext cx="227991" cy="227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6" name="Picture 115"/>
            <p:cNvPicPr>
              <a:picLocks noChangeAspect="1"/>
            </p:cNvPicPr>
            <p:nvPr/>
          </p:nvPicPr>
          <p:blipFill>
            <a:blip r:embed="rId6"/>
            <a:stretch>
              <a:fillRect/>
            </a:stretch>
          </p:blipFill>
          <p:spPr>
            <a:xfrm>
              <a:off x="4204765" y="472683"/>
              <a:ext cx="239724" cy="239724"/>
            </a:xfrm>
            <a:prstGeom prst="rect">
              <a:avLst/>
            </a:prstGeom>
          </p:spPr>
        </p:pic>
      </p:gr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pic>
        <p:nvPicPr>
          <p:cNvPr id="129" name="Picture 128">
            <a:extLst>
              <a:ext uri="{FF2B5EF4-FFF2-40B4-BE49-F238E27FC236}">
                <a16:creationId xmlns:a16="http://schemas.microsoft.com/office/drawing/2014/main" id="{EA52F4CF-899D-428F-9105-D4E02E31FFA6}"/>
              </a:ext>
            </a:extLst>
          </p:cNvPr>
          <p:cNvPicPr>
            <a:picLocks noChangeAspect="1"/>
          </p:cNvPicPr>
          <p:nvPr/>
        </p:nvPicPr>
        <p:blipFill>
          <a:blip r:embed="rId7"/>
          <a:stretch>
            <a:fillRect/>
          </a:stretch>
        </p:blipFill>
        <p:spPr>
          <a:xfrm>
            <a:off x="7845109" y="331939"/>
            <a:ext cx="307306" cy="361970"/>
          </a:xfrm>
          <a:prstGeom prst="rect">
            <a:avLst/>
          </a:prstGeom>
        </p:spPr>
      </p:pic>
      <p:sp>
        <p:nvSpPr>
          <p:cNvPr id="132" name="Rectangle 131">
            <a:extLst>
              <a:ext uri="{FF2B5EF4-FFF2-40B4-BE49-F238E27FC236}">
                <a16:creationId xmlns:a16="http://schemas.microsoft.com/office/drawing/2014/main" id="{D974ECFE-3076-4F14-9F07-DD6FA7C65D8B}"/>
              </a:ext>
            </a:extLst>
          </p:cNvPr>
          <p:cNvSpPr/>
          <p:nvPr/>
        </p:nvSpPr>
        <p:spPr>
          <a:xfrm>
            <a:off x="6428485" y="3664597"/>
            <a:ext cx="3399918" cy="24763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97%  1,926</a:t>
            </a:r>
          </a:p>
        </p:txBody>
      </p:sp>
      <p:sp>
        <p:nvSpPr>
          <p:cNvPr id="101" name="TextBox 100"/>
          <p:cNvSpPr txBox="1"/>
          <p:nvPr/>
        </p:nvSpPr>
        <p:spPr>
          <a:xfrm>
            <a:off x="7088824" y="4546392"/>
            <a:ext cx="825184"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18+</a:t>
            </a:r>
          </a:p>
        </p:txBody>
      </p:sp>
      <p:grpSp>
        <p:nvGrpSpPr>
          <p:cNvPr id="2" name="Group 1"/>
          <p:cNvGrpSpPr/>
          <p:nvPr/>
        </p:nvGrpSpPr>
        <p:grpSpPr>
          <a:xfrm>
            <a:off x="7145869" y="4773377"/>
            <a:ext cx="2295635" cy="1066959"/>
            <a:chOff x="7145869" y="4773377"/>
            <a:chExt cx="2295635" cy="1066959"/>
          </a:xfrm>
        </p:grpSpPr>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CE3838"/>
                  </a:solidFill>
                  <a:latin typeface="Century Gothic" panose="020B0502020202020204" pitchFamily="34" charset="0"/>
                </a:rPr>
                <a:t>95%  1,104</a:t>
              </a:r>
            </a:p>
            <a:p>
              <a:pPr algn="r">
                <a:lnSpc>
                  <a:spcPts val="1900"/>
                </a:lnSpc>
              </a:pPr>
              <a:r>
                <a:rPr lang="en-US" sz="1400" dirty="0">
                  <a:solidFill>
                    <a:srgbClr val="CE3838"/>
                  </a:solidFill>
                  <a:latin typeface="Century Gothic" panose="020B0502020202020204" pitchFamily="34" charset="0"/>
                </a:rPr>
                <a:t>95%  1,062</a:t>
              </a:r>
            </a:p>
            <a:p>
              <a:pPr algn="r">
                <a:lnSpc>
                  <a:spcPts val="1900"/>
                </a:lnSpc>
              </a:pPr>
              <a:r>
                <a:rPr lang="en-US" sz="1400" dirty="0">
                  <a:solidFill>
                    <a:srgbClr val="CE3838"/>
                  </a:solidFill>
                  <a:latin typeface="Century Gothic" panose="020B0502020202020204" pitchFamily="34" charset="0"/>
                </a:rPr>
                <a:t>97%  1,428</a:t>
              </a:r>
            </a:p>
            <a:p>
              <a:pPr algn="r">
                <a:lnSpc>
                  <a:spcPts val="1900"/>
                </a:lnSpc>
              </a:pPr>
              <a:r>
                <a:rPr lang="en-US" sz="1400" dirty="0">
                  <a:solidFill>
                    <a:srgbClr val="CE3838"/>
                  </a:solidFill>
                  <a:latin typeface="Century Gothic" panose="020B0502020202020204" pitchFamily="34" charset="0"/>
                </a:rPr>
                <a:t>99%  2,850</a:t>
              </a:r>
            </a:p>
          </p:txBody>
        </p:sp>
        <p:sp>
          <p:nvSpPr>
            <p:cNvPr id="115" name="TextBox 114"/>
            <p:cNvSpPr txBox="1"/>
            <p:nvPr/>
          </p:nvSpPr>
          <p:spPr>
            <a:xfrm>
              <a:off x="7145869" y="4773377"/>
              <a:ext cx="766213" cy="1066959"/>
            </a:xfrm>
            <a:prstGeom prst="rect">
              <a:avLst/>
            </a:prstGeom>
            <a:noFill/>
            <a:ln w="3175">
              <a:noFill/>
            </a:ln>
          </p:spPr>
          <p:txBody>
            <a:bodyPr wrap="square" rtlCol="0">
              <a:spAutoFit/>
            </a:bodyPr>
            <a:lstStyle/>
            <a:p>
              <a:pPr algn="r">
                <a:lnSpc>
                  <a:spcPts val="1900"/>
                </a:lnSpc>
              </a:pPr>
              <a:r>
                <a:rPr lang="en-US" sz="1400" dirty="0">
                  <a:solidFill>
                    <a:srgbClr val="CE3838"/>
                  </a:solidFill>
                  <a:latin typeface="Century Gothic" panose="020B0502020202020204" pitchFamily="34" charset="0"/>
                </a:rPr>
                <a:t>18-24</a:t>
              </a:r>
            </a:p>
            <a:p>
              <a:pPr algn="r">
                <a:lnSpc>
                  <a:spcPts val="1900"/>
                </a:lnSpc>
              </a:pPr>
              <a:r>
                <a:rPr lang="en-US" sz="1400" dirty="0">
                  <a:solidFill>
                    <a:srgbClr val="CE3838"/>
                  </a:solidFill>
                  <a:latin typeface="Century Gothic" panose="020B0502020202020204" pitchFamily="34" charset="0"/>
                </a:rPr>
                <a:t>25-34</a:t>
              </a:r>
            </a:p>
            <a:p>
              <a:pPr algn="r">
                <a:lnSpc>
                  <a:spcPts val="1900"/>
                </a:lnSpc>
              </a:pPr>
              <a:r>
                <a:rPr lang="en-US" sz="1400" dirty="0">
                  <a:solidFill>
                    <a:srgbClr val="CE3838"/>
                  </a:solidFill>
                  <a:latin typeface="Century Gothic" panose="020B0502020202020204" pitchFamily="34" charset="0"/>
                </a:rPr>
                <a:t>35-54</a:t>
              </a:r>
            </a:p>
            <a:p>
              <a:pPr algn="r">
                <a:lnSpc>
                  <a:spcPts val="1900"/>
                </a:lnSpc>
              </a:pPr>
              <a:r>
                <a:rPr lang="en-US" sz="1400" dirty="0">
                  <a:solidFill>
                    <a:srgbClr val="CE3838"/>
                  </a:solidFill>
                  <a:latin typeface="Century Gothic" panose="020B0502020202020204" pitchFamily="34" charset="0"/>
                </a:rPr>
                <a:t>55+</a:t>
              </a:r>
            </a:p>
          </p:txBody>
        </p:sp>
      </p:grpSp>
      <p:pic>
        <p:nvPicPr>
          <p:cNvPr id="138" name="Picture 137"/>
          <p:cNvPicPr>
            <a:picLocks noChangeAspect="1"/>
          </p:cNvPicPr>
          <p:nvPr/>
        </p:nvPicPr>
        <p:blipFill>
          <a:blip r:embed="rId7"/>
          <a:stretch>
            <a:fillRect/>
          </a:stretch>
        </p:blipFill>
        <p:spPr>
          <a:xfrm>
            <a:off x="8016877" y="4551103"/>
            <a:ext cx="310950" cy="366262"/>
          </a:xfrm>
          <a:prstGeom prst="rect">
            <a:avLst/>
          </a:prstGeom>
        </p:spPr>
      </p:pic>
      <p:pic>
        <p:nvPicPr>
          <p:cNvPr id="106" name="Picture 105"/>
          <p:cNvPicPr>
            <a:picLocks noChangeAspect="1"/>
          </p:cNvPicPr>
          <p:nvPr/>
        </p:nvPicPr>
        <p:blipFill>
          <a:blip r:embed="rId6"/>
          <a:stretch>
            <a:fillRect/>
          </a:stretch>
        </p:blipFill>
        <p:spPr>
          <a:xfrm>
            <a:off x="8059864" y="4828909"/>
            <a:ext cx="224976" cy="224976"/>
          </a:xfrm>
          <a:prstGeom prst="rect">
            <a:avLst/>
          </a:prstGeom>
        </p:spPr>
      </p:pic>
      <p:pic>
        <p:nvPicPr>
          <p:cNvPr id="110" name="Picture 109"/>
          <p:cNvPicPr>
            <a:picLocks noChangeAspect="1"/>
          </p:cNvPicPr>
          <p:nvPr/>
        </p:nvPicPr>
        <p:blipFill>
          <a:blip r:embed="rId3"/>
          <a:stretch>
            <a:fillRect/>
          </a:stretch>
        </p:blipFill>
        <p:spPr>
          <a:xfrm>
            <a:off x="8051101" y="5072372"/>
            <a:ext cx="242502" cy="244162"/>
          </a:xfrm>
          <a:prstGeom prst="rect">
            <a:avLst/>
          </a:prstGeom>
        </p:spPr>
      </p:pic>
      <p:pic>
        <p:nvPicPr>
          <p:cNvPr id="111" name="Picture 110"/>
          <p:cNvPicPr>
            <a:picLocks noChangeAspect="1"/>
          </p:cNvPicPr>
          <p:nvPr/>
        </p:nvPicPr>
        <p:blipFill>
          <a:blip r:embed="rId4"/>
          <a:stretch>
            <a:fillRect/>
          </a:stretch>
        </p:blipFill>
        <p:spPr>
          <a:xfrm>
            <a:off x="8057311" y="5312380"/>
            <a:ext cx="230082" cy="230082"/>
          </a:xfrm>
          <a:prstGeom prst="rect">
            <a:avLst/>
          </a:prstGeom>
        </p:spPr>
      </p:pic>
      <p:pic>
        <p:nvPicPr>
          <p:cNvPr id="112" name="Picture 111"/>
          <p:cNvPicPr>
            <a:picLocks noChangeAspect="1"/>
          </p:cNvPicPr>
          <p:nvPr/>
        </p:nvPicPr>
        <p:blipFill>
          <a:blip r:embed="rId5"/>
          <a:stretch>
            <a:fillRect/>
          </a:stretch>
        </p:blipFill>
        <p:spPr>
          <a:xfrm>
            <a:off x="8059865" y="5555478"/>
            <a:ext cx="224974" cy="226454"/>
          </a:xfrm>
          <a:prstGeom prst="rect">
            <a:avLst/>
          </a:prstGeom>
        </p:spPr>
      </p:pic>
      <p:sp>
        <p:nvSpPr>
          <p:cNvPr id="127" name="TextBox 126"/>
          <p:cNvSpPr txBox="1"/>
          <p:nvPr/>
        </p:nvSpPr>
        <p:spPr>
          <a:xfrm>
            <a:off x="6843160" y="3821291"/>
            <a:ext cx="2517268" cy="738664"/>
          </a:xfrm>
          <a:prstGeom prst="rect">
            <a:avLst/>
          </a:prstGeom>
          <a:noFill/>
          <a:ln w="3175">
            <a:noFill/>
          </a:ln>
        </p:spPr>
        <p:txBody>
          <a:bodyPr wrap="square" rtlCol="0">
            <a:spAutoFit/>
          </a:bodyPr>
          <a:lstStyle/>
          <a:p>
            <a:pPr algn="ctr"/>
            <a:r>
              <a:rPr lang="en-US" sz="1400" dirty="0">
                <a:solidFill>
                  <a:srgbClr val="C00000"/>
                </a:solidFill>
                <a:latin typeface="Century Gothic" panose="020B0502020202020204" pitchFamily="34" charset="0"/>
              </a:rPr>
              <a:t>French Adults </a:t>
            </a:r>
            <a:r>
              <a:rPr lang="en-US" sz="1400" b="1" u="sng" dirty="0">
                <a:solidFill>
                  <a:srgbClr val="C00000"/>
                </a:solidFill>
                <a:latin typeface="Century Gothic" panose="020B0502020202020204" pitchFamily="34" charset="0"/>
              </a:rPr>
              <a:t>2018</a:t>
            </a:r>
            <a:r>
              <a:rPr lang="en-US" sz="1400" b="1" u="sng" baseline="30000" dirty="0">
                <a:solidFill>
                  <a:srgbClr val="C00000"/>
                </a:solidFill>
                <a:latin typeface="Century Gothic" panose="020B0502020202020204" pitchFamily="34" charset="0"/>
              </a:rPr>
              <a:t>1</a:t>
            </a:r>
            <a:r>
              <a:rPr lang="en-US" sz="1400" dirty="0">
                <a:solidFill>
                  <a:srgbClr val="C00000"/>
                </a:solidFill>
                <a:latin typeface="Century Gothic" panose="020B0502020202020204" pitchFamily="34" charset="0"/>
              </a:rPr>
              <a:t> </a:t>
            </a:r>
          </a:p>
          <a:p>
            <a:pPr algn="ctr"/>
            <a:r>
              <a:rPr lang="en-US" sz="1400" dirty="0">
                <a:solidFill>
                  <a:srgbClr val="C00000"/>
                </a:solidFill>
                <a:latin typeface="Century Gothic" panose="020B0502020202020204" pitchFamily="34" charset="0"/>
              </a:rPr>
              <a:t>Weekly Reach/Minutes</a:t>
            </a:r>
          </a:p>
          <a:p>
            <a:pPr algn="ctr"/>
            <a:r>
              <a:rPr lang="en-US" sz="1400" b="1" dirty="0">
                <a:solidFill>
                  <a:srgbClr val="C00000"/>
                </a:solidFill>
                <a:latin typeface="Century Gothic" panose="020B0502020202020204" pitchFamily="34" charset="0"/>
              </a:rPr>
              <a:t>TV</a:t>
            </a:r>
          </a:p>
        </p:txBody>
      </p:sp>
      <p:sp>
        <p:nvSpPr>
          <p:cNvPr id="131" name="TextBox 130">
            <a:extLst>
              <a:ext uri="{FF2B5EF4-FFF2-40B4-BE49-F238E27FC236}">
                <a16:creationId xmlns:a16="http://schemas.microsoft.com/office/drawing/2014/main" id="{FEA3E753-3C42-443E-B564-4E9B68D1462F}"/>
              </a:ext>
            </a:extLst>
          </p:cNvPr>
          <p:cNvSpPr txBox="1"/>
          <p:nvPr/>
        </p:nvSpPr>
        <p:spPr>
          <a:xfrm>
            <a:off x="7633407" y="5853327"/>
            <a:ext cx="1372492" cy="246221"/>
          </a:xfrm>
          <a:prstGeom prst="rect">
            <a:avLst/>
          </a:prstGeom>
          <a:noFill/>
        </p:spPr>
        <p:txBody>
          <a:bodyPr wrap="none" rtlCol="0">
            <a:spAutoFit/>
          </a:bodyPr>
          <a:lstStyle/>
          <a:p>
            <a:pPr algn="ctr"/>
            <a:r>
              <a:rPr lang="en-US" sz="1000" baseline="30000" dirty="0">
                <a:solidFill>
                  <a:srgbClr val="C00000"/>
                </a:solidFill>
              </a:rPr>
              <a:t>1</a:t>
            </a:r>
            <a:r>
              <a:rPr lang="en-US" sz="1000" dirty="0">
                <a:solidFill>
                  <a:srgbClr val="C00000"/>
                </a:solidFill>
              </a:rPr>
              <a:t> </a:t>
            </a:r>
            <a:r>
              <a:rPr lang="en-US" sz="1000" dirty="0" err="1">
                <a:solidFill>
                  <a:srgbClr val="C00000"/>
                </a:solidFill>
              </a:rPr>
              <a:t>Sp</a:t>
            </a:r>
            <a:r>
              <a:rPr lang="en-US" sz="1000" dirty="0">
                <a:solidFill>
                  <a:srgbClr val="C00000"/>
                </a:solidFill>
              </a:rPr>
              <a:t>/Fall 2017 </a:t>
            </a:r>
            <a:r>
              <a:rPr lang="en-US" sz="1000" dirty="0" err="1">
                <a:solidFill>
                  <a:srgbClr val="C00000"/>
                </a:solidFill>
              </a:rPr>
              <a:t>Numeris</a:t>
            </a:r>
            <a:endParaRPr lang="en-US" sz="1000" dirty="0">
              <a:solidFill>
                <a:srgbClr val="C00000"/>
              </a:solidFill>
            </a:endParaRPr>
          </a:p>
        </p:txBody>
      </p:sp>
    </p:spTree>
    <p:extLst>
      <p:ext uri="{BB962C8B-B14F-4D97-AF65-F5344CB8AC3E}">
        <p14:creationId xmlns:p14="http://schemas.microsoft.com/office/powerpoint/2010/main" val="4225134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 presetClass="entr" presetSubtype="4" fill="hold" nodeType="afterEffect" p14:presetBounceEnd="52000">
                                      <p:stCondLst>
                                        <p:cond delay="500"/>
                                      </p:stCondLst>
                                      <p:childTnLst>
                                        <p:set>
                                          <p:cBhvr>
                                            <p:cTn id="10" dur="1" fill="hold">
                                              <p:stCondLst>
                                                <p:cond delay="0"/>
                                              </p:stCondLst>
                                            </p:cTn>
                                            <p:tgtEl>
                                              <p:spTgt spid="106"/>
                                            </p:tgtEl>
                                            <p:attrNameLst>
                                              <p:attrName>style.visibility</p:attrName>
                                            </p:attrNameLst>
                                          </p:cBhvr>
                                          <p:to>
                                            <p:strVal val="visible"/>
                                          </p:to>
                                        </p:set>
                                        <p:anim calcmode="lin" valueType="num" p14:bounceEnd="52000">
                                          <p:cBhvr additive="base">
                                            <p:cTn id="11" dur="500" fill="hold"/>
                                            <p:tgtEl>
                                              <p:spTgt spid="106"/>
                                            </p:tgtEl>
                                            <p:attrNameLst>
                                              <p:attrName>ppt_x</p:attrName>
                                            </p:attrNameLst>
                                          </p:cBhvr>
                                          <p:tavLst>
                                            <p:tav tm="0">
                                              <p:val>
                                                <p:strVal val="#ppt_x"/>
                                              </p:val>
                                            </p:tav>
                                            <p:tav tm="100000">
                                              <p:val>
                                                <p:strVal val="#ppt_x"/>
                                              </p:val>
                                            </p:tav>
                                          </p:tavLst>
                                        </p:anim>
                                        <p:anim calcmode="lin" valueType="num" p14:bounceEnd="52000">
                                          <p:cBhvr additive="base">
                                            <p:cTn id="12" dur="500" fill="hold"/>
                                            <p:tgtEl>
                                              <p:spTgt spid="106"/>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58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8000">
                                          <p:cBhvr additive="base">
                                            <p:cTn id="16" dur="500" fill="hold"/>
                                            <p:tgtEl>
                                              <p:spTgt spid="4"/>
                                            </p:tgtEl>
                                            <p:attrNameLst>
                                              <p:attrName>ppt_x</p:attrName>
                                            </p:attrNameLst>
                                          </p:cBhvr>
                                          <p:tavLst>
                                            <p:tav tm="0">
                                              <p:val>
                                                <p:strVal val="0-#ppt_w/2"/>
                                              </p:val>
                                            </p:tav>
                                            <p:tav tm="100000">
                                              <p:val>
                                                <p:strVal val="#ppt_x"/>
                                              </p:val>
                                            </p:tav>
                                          </p:tavLst>
                                        </p:anim>
                                        <p:anim calcmode="lin" valueType="num" p14:bounceEnd="58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52000">
                                      <p:stCondLst>
                                        <p:cond delay="0"/>
                                      </p:stCondLst>
                                      <p:childTnLst>
                                        <p:set>
                                          <p:cBhvr>
                                            <p:cTn id="20" dur="1" fill="hold">
                                              <p:stCondLst>
                                                <p:cond delay="0"/>
                                              </p:stCondLst>
                                            </p:cTn>
                                            <p:tgtEl>
                                              <p:spTgt spid="110"/>
                                            </p:tgtEl>
                                            <p:attrNameLst>
                                              <p:attrName>style.visibility</p:attrName>
                                            </p:attrNameLst>
                                          </p:cBhvr>
                                          <p:to>
                                            <p:strVal val="visible"/>
                                          </p:to>
                                        </p:set>
                                        <p:anim calcmode="lin" valueType="num" p14:bounceEnd="52000">
                                          <p:cBhvr additive="base">
                                            <p:cTn id="21" dur="500" fill="hold"/>
                                            <p:tgtEl>
                                              <p:spTgt spid="110"/>
                                            </p:tgtEl>
                                            <p:attrNameLst>
                                              <p:attrName>ppt_x</p:attrName>
                                            </p:attrNameLst>
                                          </p:cBhvr>
                                          <p:tavLst>
                                            <p:tav tm="0">
                                              <p:val>
                                                <p:strVal val="#ppt_x"/>
                                              </p:val>
                                            </p:tav>
                                            <p:tav tm="100000">
                                              <p:val>
                                                <p:strVal val="#ppt_x"/>
                                              </p:val>
                                            </p:tav>
                                          </p:tavLst>
                                        </p:anim>
                                        <p:anim calcmode="lin" valueType="num" p14:bounceEnd="52000">
                                          <p:cBhvr additive="base">
                                            <p:cTn id="22" dur="500" fill="hold"/>
                                            <p:tgtEl>
                                              <p:spTgt spid="110"/>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8" fill="hold" nodeType="afterEffect" p14:presetBounceEnd="52000">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14:bounceEnd="52000">
                                          <p:cBhvr additive="base">
                                            <p:cTn id="26" dur="500" fill="hold"/>
                                            <p:tgtEl>
                                              <p:spTgt spid="122"/>
                                            </p:tgtEl>
                                            <p:attrNameLst>
                                              <p:attrName>ppt_x</p:attrName>
                                            </p:attrNameLst>
                                          </p:cBhvr>
                                          <p:tavLst>
                                            <p:tav tm="0">
                                              <p:val>
                                                <p:strVal val="0-#ppt_w/2"/>
                                              </p:val>
                                            </p:tav>
                                            <p:tav tm="100000">
                                              <p:val>
                                                <p:strVal val="#ppt_x"/>
                                              </p:val>
                                            </p:tav>
                                          </p:tavLst>
                                        </p:anim>
                                        <p:anim calcmode="lin" valueType="num" p14:bounceEnd="52000">
                                          <p:cBhvr additive="base">
                                            <p:cTn id="27" dur="500" fill="hold"/>
                                            <p:tgtEl>
                                              <p:spTgt spid="122"/>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4" fill="hold" nodeType="afterEffect" p14:presetBounceEnd="52000">
                                      <p:stCondLst>
                                        <p:cond delay="0"/>
                                      </p:stCondLst>
                                      <p:childTnLst>
                                        <p:set>
                                          <p:cBhvr>
                                            <p:cTn id="30" dur="1" fill="hold">
                                              <p:stCondLst>
                                                <p:cond delay="0"/>
                                              </p:stCondLst>
                                            </p:cTn>
                                            <p:tgtEl>
                                              <p:spTgt spid="111"/>
                                            </p:tgtEl>
                                            <p:attrNameLst>
                                              <p:attrName>style.visibility</p:attrName>
                                            </p:attrNameLst>
                                          </p:cBhvr>
                                          <p:to>
                                            <p:strVal val="visible"/>
                                          </p:to>
                                        </p:set>
                                        <p:anim calcmode="lin" valueType="num" p14:bounceEnd="52000">
                                          <p:cBhvr additive="base">
                                            <p:cTn id="31" dur="500" fill="hold"/>
                                            <p:tgtEl>
                                              <p:spTgt spid="111"/>
                                            </p:tgtEl>
                                            <p:attrNameLst>
                                              <p:attrName>ppt_x</p:attrName>
                                            </p:attrNameLst>
                                          </p:cBhvr>
                                          <p:tavLst>
                                            <p:tav tm="0">
                                              <p:val>
                                                <p:strVal val="#ppt_x"/>
                                              </p:val>
                                            </p:tav>
                                            <p:tav tm="100000">
                                              <p:val>
                                                <p:strVal val="#ppt_x"/>
                                              </p:val>
                                            </p:tav>
                                          </p:tavLst>
                                        </p:anim>
                                        <p:anim calcmode="lin" valueType="num" p14:bounceEnd="52000">
                                          <p:cBhvr additive="base">
                                            <p:cTn id="32" dur="500" fill="hold"/>
                                            <p:tgtEl>
                                              <p:spTgt spid="111"/>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2" presetClass="entr" presetSubtype="8" fill="hold" nodeType="afterEffect" p14:presetBounceEnd="52000">
                                      <p:stCondLst>
                                        <p:cond delay="0"/>
                                      </p:stCondLst>
                                      <p:childTnLst>
                                        <p:set>
                                          <p:cBhvr>
                                            <p:cTn id="35" dur="1" fill="hold">
                                              <p:stCondLst>
                                                <p:cond delay="0"/>
                                              </p:stCondLst>
                                            </p:cTn>
                                            <p:tgtEl>
                                              <p:spTgt spid="123"/>
                                            </p:tgtEl>
                                            <p:attrNameLst>
                                              <p:attrName>style.visibility</p:attrName>
                                            </p:attrNameLst>
                                          </p:cBhvr>
                                          <p:to>
                                            <p:strVal val="visible"/>
                                          </p:to>
                                        </p:set>
                                        <p:anim calcmode="lin" valueType="num" p14:bounceEnd="52000">
                                          <p:cBhvr additive="base">
                                            <p:cTn id="36" dur="500" fill="hold"/>
                                            <p:tgtEl>
                                              <p:spTgt spid="123"/>
                                            </p:tgtEl>
                                            <p:attrNameLst>
                                              <p:attrName>ppt_x</p:attrName>
                                            </p:attrNameLst>
                                          </p:cBhvr>
                                          <p:tavLst>
                                            <p:tav tm="0">
                                              <p:val>
                                                <p:strVal val="0-#ppt_w/2"/>
                                              </p:val>
                                            </p:tav>
                                            <p:tav tm="100000">
                                              <p:val>
                                                <p:strVal val="#ppt_x"/>
                                              </p:val>
                                            </p:tav>
                                          </p:tavLst>
                                        </p:anim>
                                        <p:anim calcmode="lin" valueType="num" p14:bounceEnd="52000">
                                          <p:cBhvr additive="base">
                                            <p:cTn id="37" dur="500" fill="hold"/>
                                            <p:tgtEl>
                                              <p:spTgt spid="123"/>
                                            </p:tgtEl>
                                            <p:attrNameLst>
                                              <p:attrName>ppt_y</p:attrName>
                                            </p:attrNameLst>
                                          </p:cBhvr>
                                          <p:tavLst>
                                            <p:tav tm="0">
                                              <p:val>
                                                <p:strVal val="#ppt_y"/>
                                              </p:val>
                                            </p:tav>
                                            <p:tav tm="100000">
                                              <p:val>
                                                <p:strVal val="#ppt_y"/>
                                              </p:val>
                                            </p:tav>
                                          </p:tavLst>
                                        </p:anim>
                                      </p:childTnLst>
                                    </p:cTn>
                                  </p:par>
                                </p:childTnLst>
                              </p:cTn>
                            </p:par>
                            <p:par>
                              <p:cTn id="38" fill="hold">
                                <p:stCondLst>
                                  <p:cond delay="4500"/>
                                </p:stCondLst>
                                <p:childTnLst>
                                  <p:par>
                                    <p:cTn id="39" presetID="2" presetClass="entr" presetSubtype="4" fill="hold" nodeType="afterEffect" p14:presetBounceEnd="52000">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14:bounceEnd="52000">
                                          <p:cBhvr additive="base">
                                            <p:cTn id="41" dur="500" fill="hold"/>
                                            <p:tgtEl>
                                              <p:spTgt spid="112"/>
                                            </p:tgtEl>
                                            <p:attrNameLst>
                                              <p:attrName>ppt_x</p:attrName>
                                            </p:attrNameLst>
                                          </p:cBhvr>
                                          <p:tavLst>
                                            <p:tav tm="0">
                                              <p:val>
                                                <p:strVal val="#ppt_x"/>
                                              </p:val>
                                            </p:tav>
                                            <p:tav tm="100000">
                                              <p:val>
                                                <p:strVal val="#ppt_x"/>
                                              </p:val>
                                            </p:tav>
                                          </p:tavLst>
                                        </p:anim>
                                        <p:anim calcmode="lin" valueType="num" p14:bounceEnd="52000">
                                          <p:cBhvr additive="base">
                                            <p:cTn id="42" dur="500" fill="hold"/>
                                            <p:tgtEl>
                                              <p:spTgt spid="112"/>
                                            </p:tgtEl>
                                            <p:attrNameLst>
                                              <p:attrName>ppt_y</p:attrName>
                                            </p:attrNameLst>
                                          </p:cBhvr>
                                          <p:tavLst>
                                            <p:tav tm="0">
                                              <p:val>
                                                <p:strVal val="1+#ppt_h/2"/>
                                              </p:val>
                                            </p:tav>
                                            <p:tav tm="100000">
                                              <p:val>
                                                <p:strVal val="#ppt_y"/>
                                              </p:val>
                                            </p:tav>
                                          </p:tavLst>
                                        </p:anim>
                                      </p:childTnLst>
                                    </p:cTn>
                                  </p:par>
                                </p:childTnLst>
                              </p:cTn>
                            </p:par>
                            <p:par>
                              <p:cTn id="43" fill="hold">
                                <p:stCondLst>
                                  <p:cond delay="5000"/>
                                </p:stCondLst>
                                <p:childTnLst>
                                  <p:par>
                                    <p:cTn id="44" presetID="2" presetClass="entr" presetSubtype="8" fill="hold" nodeType="afterEffect" p14:presetBounceEnd="52000">
                                      <p:stCondLst>
                                        <p:cond delay="0"/>
                                      </p:stCondLst>
                                      <p:childTnLst>
                                        <p:set>
                                          <p:cBhvr>
                                            <p:cTn id="45" dur="1" fill="hold">
                                              <p:stCondLst>
                                                <p:cond delay="0"/>
                                              </p:stCondLst>
                                            </p:cTn>
                                            <p:tgtEl>
                                              <p:spTgt spid="124"/>
                                            </p:tgtEl>
                                            <p:attrNameLst>
                                              <p:attrName>style.visibility</p:attrName>
                                            </p:attrNameLst>
                                          </p:cBhvr>
                                          <p:to>
                                            <p:strVal val="visible"/>
                                          </p:to>
                                        </p:set>
                                        <p:anim calcmode="lin" valueType="num" p14:bounceEnd="52000">
                                          <p:cBhvr additive="base">
                                            <p:cTn id="46" dur="500" fill="hold"/>
                                            <p:tgtEl>
                                              <p:spTgt spid="124"/>
                                            </p:tgtEl>
                                            <p:attrNameLst>
                                              <p:attrName>ppt_x</p:attrName>
                                            </p:attrNameLst>
                                          </p:cBhvr>
                                          <p:tavLst>
                                            <p:tav tm="0">
                                              <p:val>
                                                <p:strVal val="0-#ppt_w/2"/>
                                              </p:val>
                                            </p:tav>
                                            <p:tav tm="100000">
                                              <p:val>
                                                <p:strVal val="#ppt_x"/>
                                              </p:val>
                                            </p:tav>
                                          </p:tavLst>
                                        </p:anim>
                                        <p:anim calcmode="lin" valueType="num" p14:bounceEnd="52000">
                                          <p:cBhvr additive="base">
                                            <p:cTn id="47" dur="500" fill="hold"/>
                                            <p:tgtEl>
                                              <p:spTgt spid="124"/>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wipe(down)">
                                          <p:cBhvr>
                                            <p:cTn id="51"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par>
                              <p:cTn id="8" fill="hold">
                                <p:stCondLst>
                                  <p:cond delay="1000"/>
                                </p:stCondLst>
                                <p:childTnLst>
                                  <p:par>
                                    <p:cTn id="9" presetID="2" presetClass="entr" presetSubtype="4" fill="hold" nodeType="afterEffect">
                                      <p:stCondLst>
                                        <p:cond delay="50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500" fill="hold"/>
                                            <p:tgtEl>
                                              <p:spTgt spid="106"/>
                                            </p:tgtEl>
                                            <p:attrNameLst>
                                              <p:attrName>ppt_x</p:attrName>
                                            </p:attrNameLst>
                                          </p:cBhvr>
                                          <p:tavLst>
                                            <p:tav tm="0">
                                              <p:val>
                                                <p:strVal val="#ppt_x"/>
                                              </p:val>
                                            </p:tav>
                                            <p:tav tm="100000">
                                              <p:val>
                                                <p:strVal val="#ppt_x"/>
                                              </p:val>
                                            </p:tav>
                                          </p:tavLst>
                                        </p:anim>
                                        <p:anim calcmode="lin" valueType="num">
                                          <p:cBhvr additive="base">
                                            <p:cTn id="12" dur="500" fill="hold"/>
                                            <p:tgtEl>
                                              <p:spTgt spid="106"/>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10"/>
                                            </p:tgtEl>
                                            <p:attrNameLst>
                                              <p:attrName>style.visibility</p:attrName>
                                            </p:attrNameLst>
                                          </p:cBhvr>
                                          <p:to>
                                            <p:strVal val="visible"/>
                                          </p:to>
                                        </p:set>
                                        <p:anim calcmode="lin" valueType="num">
                                          <p:cBhvr additive="base">
                                            <p:cTn id="21" dur="500" fill="hold"/>
                                            <p:tgtEl>
                                              <p:spTgt spid="110"/>
                                            </p:tgtEl>
                                            <p:attrNameLst>
                                              <p:attrName>ppt_x</p:attrName>
                                            </p:attrNameLst>
                                          </p:cBhvr>
                                          <p:tavLst>
                                            <p:tav tm="0">
                                              <p:val>
                                                <p:strVal val="#ppt_x"/>
                                              </p:val>
                                            </p:tav>
                                            <p:tav tm="100000">
                                              <p:val>
                                                <p:strVal val="#ppt_x"/>
                                              </p:val>
                                            </p:tav>
                                          </p:tavLst>
                                        </p:anim>
                                        <p:anim calcmode="lin" valueType="num">
                                          <p:cBhvr additive="base">
                                            <p:cTn id="22" dur="500" fill="hold"/>
                                            <p:tgtEl>
                                              <p:spTgt spid="110"/>
                                            </p:tgtEl>
                                            <p:attrNameLst>
                                              <p:attrName>ppt_y</p:attrName>
                                            </p:attrNameLst>
                                          </p:cBhvr>
                                          <p:tavLst>
                                            <p:tav tm="0">
                                              <p:val>
                                                <p:strVal val="1+#ppt_h/2"/>
                                              </p:val>
                                            </p:tav>
                                            <p:tav tm="100000">
                                              <p:val>
                                                <p:strVal val="#ppt_y"/>
                                              </p:val>
                                            </p:tav>
                                          </p:tavLst>
                                        </p:anim>
                                      </p:childTnLst>
                                    </p:cTn>
                                  </p:par>
                                </p:childTnLst>
                              </p:cTn>
                            </p:par>
                            <p:par>
                              <p:cTn id="23" fill="hold">
                                <p:stCondLst>
                                  <p:cond delay="3000"/>
                                </p:stCondLst>
                                <p:childTnLst>
                                  <p:par>
                                    <p:cTn id="24" presetID="2" presetClass="entr" presetSubtype="8" fill="hold" nodeType="afterEffect">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cBhvr additive="base">
                                            <p:cTn id="26" dur="500" fill="hold"/>
                                            <p:tgtEl>
                                              <p:spTgt spid="122"/>
                                            </p:tgtEl>
                                            <p:attrNameLst>
                                              <p:attrName>ppt_x</p:attrName>
                                            </p:attrNameLst>
                                          </p:cBhvr>
                                          <p:tavLst>
                                            <p:tav tm="0">
                                              <p:val>
                                                <p:strVal val="0-#ppt_w/2"/>
                                              </p:val>
                                            </p:tav>
                                            <p:tav tm="100000">
                                              <p:val>
                                                <p:strVal val="#ppt_x"/>
                                              </p:val>
                                            </p:tav>
                                          </p:tavLst>
                                        </p:anim>
                                        <p:anim calcmode="lin" valueType="num">
                                          <p:cBhvr additive="base">
                                            <p:cTn id="27" dur="500" fill="hold"/>
                                            <p:tgtEl>
                                              <p:spTgt spid="122"/>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4" fill="hold" nodeType="afterEffect">
                                      <p:stCondLst>
                                        <p:cond delay="0"/>
                                      </p:stCondLst>
                                      <p:childTnLst>
                                        <p:set>
                                          <p:cBhvr>
                                            <p:cTn id="30" dur="1" fill="hold">
                                              <p:stCondLst>
                                                <p:cond delay="0"/>
                                              </p:stCondLst>
                                            </p:cTn>
                                            <p:tgtEl>
                                              <p:spTgt spid="111"/>
                                            </p:tgtEl>
                                            <p:attrNameLst>
                                              <p:attrName>style.visibility</p:attrName>
                                            </p:attrNameLst>
                                          </p:cBhvr>
                                          <p:to>
                                            <p:strVal val="visible"/>
                                          </p:to>
                                        </p:set>
                                        <p:anim calcmode="lin" valueType="num">
                                          <p:cBhvr additive="base">
                                            <p:cTn id="31" dur="500" fill="hold"/>
                                            <p:tgtEl>
                                              <p:spTgt spid="111"/>
                                            </p:tgtEl>
                                            <p:attrNameLst>
                                              <p:attrName>ppt_x</p:attrName>
                                            </p:attrNameLst>
                                          </p:cBhvr>
                                          <p:tavLst>
                                            <p:tav tm="0">
                                              <p:val>
                                                <p:strVal val="#ppt_x"/>
                                              </p:val>
                                            </p:tav>
                                            <p:tav tm="100000">
                                              <p:val>
                                                <p:strVal val="#ppt_x"/>
                                              </p:val>
                                            </p:tav>
                                          </p:tavLst>
                                        </p:anim>
                                        <p:anim calcmode="lin" valueType="num">
                                          <p:cBhvr additive="base">
                                            <p:cTn id="32" dur="500" fill="hold"/>
                                            <p:tgtEl>
                                              <p:spTgt spid="111"/>
                                            </p:tgtEl>
                                            <p:attrNameLst>
                                              <p:attrName>ppt_y</p:attrName>
                                            </p:attrNameLst>
                                          </p:cBhvr>
                                          <p:tavLst>
                                            <p:tav tm="0">
                                              <p:val>
                                                <p:strVal val="1+#ppt_h/2"/>
                                              </p:val>
                                            </p:tav>
                                            <p:tav tm="100000">
                                              <p:val>
                                                <p:strVal val="#ppt_y"/>
                                              </p:val>
                                            </p:tav>
                                          </p:tavLst>
                                        </p:anim>
                                      </p:childTnLst>
                                    </p:cTn>
                                  </p:par>
                                </p:childTnLst>
                              </p:cTn>
                            </p:par>
                            <p:par>
                              <p:cTn id="33" fill="hold">
                                <p:stCondLst>
                                  <p:cond delay="4000"/>
                                </p:stCondLst>
                                <p:childTnLst>
                                  <p:par>
                                    <p:cTn id="34" presetID="2" presetClass="entr" presetSubtype="8" fill="hold" nodeType="afterEffect">
                                      <p:stCondLst>
                                        <p:cond delay="0"/>
                                      </p:stCondLst>
                                      <p:childTnLst>
                                        <p:set>
                                          <p:cBhvr>
                                            <p:cTn id="35" dur="1" fill="hold">
                                              <p:stCondLst>
                                                <p:cond delay="0"/>
                                              </p:stCondLst>
                                            </p:cTn>
                                            <p:tgtEl>
                                              <p:spTgt spid="123"/>
                                            </p:tgtEl>
                                            <p:attrNameLst>
                                              <p:attrName>style.visibility</p:attrName>
                                            </p:attrNameLst>
                                          </p:cBhvr>
                                          <p:to>
                                            <p:strVal val="visible"/>
                                          </p:to>
                                        </p:set>
                                        <p:anim calcmode="lin" valueType="num">
                                          <p:cBhvr additive="base">
                                            <p:cTn id="36" dur="500" fill="hold"/>
                                            <p:tgtEl>
                                              <p:spTgt spid="123"/>
                                            </p:tgtEl>
                                            <p:attrNameLst>
                                              <p:attrName>ppt_x</p:attrName>
                                            </p:attrNameLst>
                                          </p:cBhvr>
                                          <p:tavLst>
                                            <p:tav tm="0">
                                              <p:val>
                                                <p:strVal val="0-#ppt_w/2"/>
                                              </p:val>
                                            </p:tav>
                                            <p:tav tm="100000">
                                              <p:val>
                                                <p:strVal val="#ppt_x"/>
                                              </p:val>
                                            </p:tav>
                                          </p:tavLst>
                                        </p:anim>
                                        <p:anim calcmode="lin" valueType="num">
                                          <p:cBhvr additive="base">
                                            <p:cTn id="37" dur="500" fill="hold"/>
                                            <p:tgtEl>
                                              <p:spTgt spid="123"/>
                                            </p:tgtEl>
                                            <p:attrNameLst>
                                              <p:attrName>ppt_y</p:attrName>
                                            </p:attrNameLst>
                                          </p:cBhvr>
                                          <p:tavLst>
                                            <p:tav tm="0">
                                              <p:val>
                                                <p:strVal val="#ppt_y"/>
                                              </p:val>
                                            </p:tav>
                                            <p:tav tm="100000">
                                              <p:val>
                                                <p:strVal val="#ppt_y"/>
                                              </p:val>
                                            </p:tav>
                                          </p:tavLst>
                                        </p:anim>
                                      </p:childTnLst>
                                    </p:cTn>
                                  </p:par>
                                </p:childTnLst>
                              </p:cTn>
                            </p:par>
                            <p:par>
                              <p:cTn id="38" fill="hold">
                                <p:stCondLst>
                                  <p:cond delay="4500"/>
                                </p:stCondLst>
                                <p:childTnLst>
                                  <p:par>
                                    <p:cTn id="39" presetID="2" presetClass="entr" presetSubtype="4" fill="hold" nodeType="afterEffect">
                                      <p:stCondLst>
                                        <p:cond delay="0"/>
                                      </p:stCondLst>
                                      <p:childTnLst>
                                        <p:set>
                                          <p:cBhvr>
                                            <p:cTn id="40" dur="1" fill="hold">
                                              <p:stCondLst>
                                                <p:cond delay="0"/>
                                              </p:stCondLst>
                                            </p:cTn>
                                            <p:tgtEl>
                                              <p:spTgt spid="112"/>
                                            </p:tgtEl>
                                            <p:attrNameLst>
                                              <p:attrName>style.visibility</p:attrName>
                                            </p:attrNameLst>
                                          </p:cBhvr>
                                          <p:to>
                                            <p:strVal val="visible"/>
                                          </p:to>
                                        </p:set>
                                        <p:anim calcmode="lin" valueType="num">
                                          <p:cBhvr additive="base">
                                            <p:cTn id="41" dur="500" fill="hold"/>
                                            <p:tgtEl>
                                              <p:spTgt spid="112"/>
                                            </p:tgtEl>
                                            <p:attrNameLst>
                                              <p:attrName>ppt_x</p:attrName>
                                            </p:attrNameLst>
                                          </p:cBhvr>
                                          <p:tavLst>
                                            <p:tav tm="0">
                                              <p:val>
                                                <p:strVal val="#ppt_x"/>
                                              </p:val>
                                            </p:tav>
                                            <p:tav tm="100000">
                                              <p:val>
                                                <p:strVal val="#ppt_x"/>
                                              </p:val>
                                            </p:tav>
                                          </p:tavLst>
                                        </p:anim>
                                        <p:anim calcmode="lin" valueType="num">
                                          <p:cBhvr additive="base">
                                            <p:cTn id="42" dur="500" fill="hold"/>
                                            <p:tgtEl>
                                              <p:spTgt spid="112"/>
                                            </p:tgtEl>
                                            <p:attrNameLst>
                                              <p:attrName>ppt_y</p:attrName>
                                            </p:attrNameLst>
                                          </p:cBhvr>
                                          <p:tavLst>
                                            <p:tav tm="0">
                                              <p:val>
                                                <p:strVal val="1+#ppt_h/2"/>
                                              </p:val>
                                            </p:tav>
                                            <p:tav tm="100000">
                                              <p:val>
                                                <p:strVal val="#ppt_y"/>
                                              </p:val>
                                            </p:tav>
                                          </p:tavLst>
                                        </p:anim>
                                      </p:childTnLst>
                                    </p:cTn>
                                  </p:par>
                                </p:childTnLst>
                              </p:cTn>
                            </p:par>
                            <p:par>
                              <p:cTn id="43" fill="hold">
                                <p:stCondLst>
                                  <p:cond delay="5000"/>
                                </p:stCondLst>
                                <p:childTnLst>
                                  <p:par>
                                    <p:cTn id="44" presetID="2" presetClass="entr" presetSubtype="8" fill="hold" nodeType="afterEffect">
                                      <p:stCondLst>
                                        <p:cond delay="0"/>
                                      </p:stCondLst>
                                      <p:childTnLst>
                                        <p:set>
                                          <p:cBhvr>
                                            <p:cTn id="45" dur="1" fill="hold">
                                              <p:stCondLst>
                                                <p:cond delay="0"/>
                                              </p:stCondLst>
                                            </p:cTn>
                                            <p:tgtEl>
                                              <p:spTgt spid="124"/>
                                            </p:tgtEl>
                                            <p:attrNameLst>
                                              <p:attrName>style.visibility</p:attrName>
                                            </p:attrNameLst>
                                          </p:cBhvr>
                                          <p:to>
                                            <p:strVal val="visible"/>
                                          </p:to>
                                        </p:set>
                                        <p:anim calcmode="lin" valueType="num">
                                          <p:cBhvr additive="base">
                                            <p:cTn id="46" dur="500" fill="hold"/>
                                            <p:tgtEl>
                                              <p:spTgt spid="124"/>
                                            </p:tgtEl>
                                            <p:attrNameLst>
                                              <p:attrName>ppt_x</p:attrName>
                                            </p:attrNameLst>
                                          </p:cBhvr>
                                          <p:tavLst>
                                            <p:tav tm="0">
                                              <p:val>
                                                <p:strVal val="0-#ppt_w/2"/>
                                              </p:val>
                                            </p:tav>
                                            <p:tav tm="100000">
                                              <p:val>
                                                <p:strVal val="#ppt_x"/>
                                              </p:val>
                                            </p:tav>
                                          </p:tavLst>
                                        </p:anim>
                                        <p:anim calcmode="lin" valueType="num">
                                          <p:cBhvr additive="base">
                                            <p:cTn id="47" dur="500" fill="hold"/>
                                            <p:tgtEl>
                                              <p:spTgt spid="124"/>
                                            </p:tgtEl>
                                            <p:attrNameLst>
                                              <p:attrName>ppt_y</p:attrName>
                                            </p:attrNameLst>
                                          </p:cBhvr>
                                          <p:tavLst>
                                            <p:tav tm="0">
                                              <p:val>
                                                <p:strVal val="#ppt_y"/>
                                              </p:val>
                                            </p:tav>
                                            <p:tav tm="100000">
                                              <p:val>
                                                <p:strVal val="#ppt_y"/>
                                              </p:val>
                                            </p:tav>
                                          </p:tavLst>
                                        </p:anim>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wipe(down)">
                                          <p:cBhvr>
                                            <p:cTn id="51"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98" name="Rectangle 97"/>
          <p:cNvSpPr/>
          <p:nvPr/>
        </p:nvSpPr>
        <p:spPr>
          <a:xfrm>
            <a:off x="6428485" y="3664597"/>
            <a:ext cx="3399918" cy="2476326"/>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869810" y="3827650"/>
            <a:ext cx="2517268" cy="738664"/>
          </a:xfrm>
          <a:prstGeom prst="rect">
            <a:avLst/>
          </a:prstGeom>
          <a:noFill/>
          <a:ln w="3175">
            <a:noFill/>
          </a:ln>
        </p:spPr>
        <p:txBody>
          <a:bodyPr wrap="square" rtlCol="0">
            <a:spAutoFit/>
          </a:bodyPr>
          <a:lstStyle/>
          <a:p>
            <a:pPr algn="ctr"/>
            <a:r>
              <a:rPr lang="en-US" sz="1400" dirty="0">
                <a:solidFill>
                  <a:srgbClr val="0070C0"/>
                </a:solidFill>
                <a:latin typeface="Century Gothic" panose="020B0502020202020204" pitchFamily="34" charset="0"/>
              </a:rPr>
              <a:t>French Adults </a:t>
            </a:r>
            <a:r>
              <a:rPr lang="en-US" sz="1400" b="1" u="sng" dirty="0">
                <a:solidFill>
                  <a:srgbClr val="0070C0"/>
                </a:solidFill>
                <a:latin typeface="Century Gothic" panose="020B0502020202020204" pitchFamily="34" charset="0"/>
              </a:rPr>
              <a:t>2018</a:t>
            </a:r>
            <a:r>
              <a:rPr lang="en-US" sz="1400" b="1" baseline="30000" dirty="0">
                <a:solidFill>
                  <a:srgbClr val="0070C0"/>
                </a:solidFill>
                <a:latin typeface="Century Gothic" panose="020B0502020202020204" pitchFamily="34" charset="0"/>
              </a:rPr>
              <a:t> 1</a:t>
            </a:r>
            <a:r>
              <a:rPr lang="en-US" sz="1400" baseline="30000" dirty="0">
                <a:solidFill>
                  <a:srgbClr val="0070C0"/>
                </a:solidFill>
                <a:latin typeface="Century Gothic" panose="020B0502020202020204" pitchFamily="34" charset="0"/>
              </a:rPr>
              <a:t> </a:t>
            </a:r>
            <a:r>
              <a:rPr lang="en-US" sz="1400" dirty="0">
                <a:solidFill>
                  <a:srgbClr val="0070C0"/>
                </a:solidFill>
                <a:latin typeface="Century Gothic" panose="020B0502020202020204" pitchFamily="34" charset="0"/>
              </a:rPr>
              <a:t>Weekly Reach/Minutes</a:t>
            </a:r>
          </a:p>
          <a:p>
            <a:pPr algn="ctr"/>
            <a:r>
              <a:rPr lang="en-US" sz="1400" b="1" dirty="0">
                <a:solidFill>
                  <a:srgbClr val="0070C0"/>
                </a:solidFill>
                <a:latin typeface="Century Gothic" panose="020B0502020202020204" pitchFamily="34" charset="0"/>
              </a:rPr>
              <a:t>RADIO</a:t>
            </a:r>
          </a:p>
        </p:txBody>
      </p:sp>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88%     949</a:t>
            </a:r>
          </a:p>
        </p:txBody>
      </p:sp>
      <p:sp>
        <p:nvSpPr>
          <p:cNvPr id="101" name="TextBox 100"/>
          <p:cNvSpPr txBox="1"/>
          <p:nvPr/>
        </p:nvSpPr>
        <p:spPr>
          <a:xfrm>
            <a:off x="6654555" y="4546392"/>
            <a:ext cx="1259453" cy="33598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18+</a:t>
            </a:r>
          </a:p>
        </p:txBody>
      </p:sp>
      <p:grpSp>
        <p:nvGrpSpPr>
          <p:cNvPr id="2" name="Group 1"/>
          <p:cNvGrpSpPr/>
          <p:nvPr/>
        </p:nvGrpSpPr>
        <p:grpSpPr>
          <a:xfrm>
            <a:off x="6652629" y="4773377"/>
            <a:ext cx="2788875" cy="1066959"/>
            <a:chOff x="6652629" y="4773377"/>
            <a:chExt cx="2788875" cy="1066959"/>
          </a:xfrm>
        </p:grpSpPr>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73%     393</a:t>
              </a:r>
            </a:p>
            <a:p>
              <a:pPr algn="r">
                <a:lnSpc>
                  <a:spcPts val="1900"/>
                </a:lnSpc>
              </a:pPr>
              <a:r>
                <a:rPr lang="en-US" sz="1400" dirty="0">
                  <a:solidFill>
                    <a:srgbClr val="0070C0"/>
                  </a:solidFill>
                  <a:latin typeface="Century Gothic" panose="020B0502020202020204" pitchFamily="34" charset="0"/>
                </a:rPr>
                <a:t>87%     763</a:t>
              </a:r>
            </a:p>
            <a:p>
              <a:pPr algn="r">
                <a:lnSpc>
                  <a:spcPts val="1900"/>
                </a:lnSpc>
              </a:pPr>
              <a:r>
                <a:rPr lang="en-US" sz="1400" dirty="0">
                  <a:solidFill>
                    <a:srgbClr val="0070C0"/>
                  </a:solidFill>
                  <a:latin typeface="Century Gothic" panose="020B0502020202020204" pitchFamily="34" charset="0"/>
                </a:rPr>
                <a:t>93%  1,006</a:t>
              </a:r>
            </a:p>
            <a:p>
              <a:pPr algn="r">
                <a:lnSpc>
                  <a:spcPts val="1900"/>
                </a:lnSpc>
              </a:pPr>
              <a:r>
                <a:rPr lang="en-US" sz="1400" dirty="0">
                  <a:solidFill>
                    <a:srgbClr val="0070C0"/>
                  </a:solidFill>
                  <a:latin typeface="Century Gothic" panose="020B0502020202020204" pitchFamily="34" charset="0"/>
                </a:rPr>
                <a:t>88%  1,122</a:t>
              </a:r>
            </a:p>
          </p:txBody>
        </p:sp>
        <p:sp>
          <p:nvSpPr>
            <p:cNvPr id="115" name="TextBox 114"/>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18-24</a:t>
              </a:r>
            </a:p>
            <a:p>
              <a:pPr algn="r">
                <a:lnSpc>
                  <a:spcPts val="1900"/>
                </a:lnSpc>
              </a:pPr>
              <a:r>
                <a:rPr lang="en-US" sz="1400" dirty="0">
                  <a:solidFill>
                    <a:srgbClr val="0070C0"/>
                  </a:solidFill>
                  <a:latin typeface="Century Gothic" panose="020B0502020202020204" pitchFamily="34" charset="0"/>
                </a:rPr>
                <a:t>25-34</a:t>
              </a:r>
            </a:p>
            <a:p>
              <a:pPr algn="r">
                <a:lnSpc>
                  <a:spcPts val="1900"/>
                </a:lnSpc>
              </a:pPr>
              <a:r>
                <a:rPr lang="en-US" sz="1400" dirty="0">
                  <a:solidFill>
                    <a:srgbClr val="0070C0"/>
                  </a:solidFill>
                  <a:latin typeface="Century Gothic" panose="020B0502020202020204" pitchFamily="34" charset="0"/>
                </a:rPr>
                <a:t>35-54</a:t>
              </a:r>
            </a:p>
            <a:p>
              <a:pPr algn="r">
                <a:lnSpc>
                  <a:spcPts val="1900"/>
                </a:lnSpc>
              </a:pPr>
              <a:r>
                <a:rPr lang="en-US" sz="1400" dirty="0">
                  <a:solidFill>
                    <a:srgbClr val="0070C0"/>
                  </a:solidFill>
                  <a:latin typeface="Century Gothic" panose="020B0502020202020204" pitchFamily="34" charset="0"/>
                </a:rPr>
                <a:t>55+</a:t>
              </a:r>
            </a:p>
          </p:txBody>
        </p:sp>
      </p:grpSp>
      <p:pic>
        <p:nvPicPr>
          <p:cNvPr id="128" name="Picture 127"/>
          <p:cNvPicPr>
            <a:picLocks noChangeAspect="1"/>
          </p:cNvPicPr>
          <p:nvPr/>
        </p:nvPicPr>
        <p:blipFill>
          <a:blip r:embed="rId3"/>
          <a:stretch>
            <a:fillRect/>
          </a:stretch>
        </p:blipFill>
        <p:spPr>
          <a:xfrm>
            <a:off x="8055192" y="5064292"/>
            <a:ext cx="232250" cy="233840"/>
          </a:xfrm>
          <a:prstGeom prst="rect">
            <a:avLst/>
          </a:prstGeom>
        </p:spPr>
      </p:pic>
      <p:pic>
        <p:nvPicPr>
          <p:cNvPr id="129" name="Picture 128"/>
          <p:cNvPicPr>
            <a:picLocks noChangeAspect="1"/>
          </p:cNvPicPr>
          <p:nvPr/>
        </p:nvPicPr>
        <p:blipFill>
          <a:blip r:embed="rId4"/>
          <a:stretch>
            <a:fillRect/>
          </a:stretch>
        </p:blipFill>
        <p:spPr>
          <a:xfrm>
            <a:off x="8054396" y="5304960"/>
            <a:ext cx="233842" cy="233842"/>
          </a:xfrm>
          <a:prstGeom prst="rect">
            <a:avLst/>
          </a:prstGeom>
        </p:spPr>
      </p:pic>
      <p:pic>
        <p:nvPicPr>
          <p:cNvPr id="130" name="Picture 129"/>
          <p:cNvPicPr>
            <a:picLocks noChangeAspect="1"/>
          </p:cNvPicPr>
          <p:nvPr/>
        </p:nvPicPr>
        <p:blipFill>
          <a:blip r:embed="rId5"/>
          <a:stretch>
            <a:fillRect/>
          </a:stretch>
        </p:blipFill>
        <p:spPr>
          <a:xfrm>
            <a:off x="8050418" y="5547115"/>
            <a:ext cx="241798" cy="243388"/>
          </a:xfrm>
          <a:prstGeom prst="rect">
            <a:avLst/>
          </a:prstGeom>
        </p:spPr>
      </p:pic>
      <p:pic>
        <p:nvPicPr>
          <p:cNvPr id="131" name="Picture 130"/>
          <p:cNvPicPr>
            <a:picLocks noChangeAspect="1"/>
          </p:cNvPicPr>
          <p:nvPr/>
        </p:nvPicPr>
        <p:blipFill>
          <a:blip r:embed="rId6"/>
          <a:stretch>
            <a:fillRect/>
          </a:stretch>
        </p:blipFill>
        <p:spPr>
          <a:xfrm>
            <a:off x="8046160" y="4816979"/>
            <a:ext cx="250314" cy="250314"/>
          </a:xfrm>
          <a:prstGeom prst="rect">
            <a:avLst/>
          </a:prstGeom>
        </p:spPr>
      </p:pic>
      <p:pic>
        <p:nvPicPr>
          <p:cNvPr id="132" name="Picture 131"/>
          <p:cNvPicPr>
            <a:picLocks noChangeAspect="1"/>
          </p:cNvPicPr>
          <p:nvPr/>
        </p:nvPicPr>
        <p:blipFill>
          <a:blip r:embed="rId7"/>
          <a:stretch>
            <a:fillRect/>
          </a:stretch>
        </p:blipFill>
        <p:spPr>
          <a:xfrm>
            <a:off x="8005877" y="4530893"/>
            <a:ext cx="330880" cy="389738"/>
          </a:xfrm>
          <a:prstGeom prst="rect">
            <a:avLst/>
          </a:prstGeom>
        </p:spPr>
      </p:pic>
      <p:pic>
        <p:nvPicPr>
          <p:cNvPr id="140" name="Picture 139"/>
          <p:cNvPicPr>
            <a:picLocks noChangeAspect="1"/>
          </p:cNvPicPr>
          <p:nvPr/>
        </p:nvPicPr>
        <p:blipFill>
          <a:blip r:embed="rId3"/>
          <a:stretch>
            <a:fillRect/>
          </a:stretch>
        </p:blipFill>
        <p:spPr>
          <a:xfrm>
            <a:off x="3719575" y="1448614"/>
            <a:ext cx="220298" cy="221808"/>
          </a:xfrm>
          <a:prstGeom prst="rect">
            <a:avLst/>
          </a:prstGeom>
        </p:spPr>
      </p:pic>
      <p:pic>
        <p:nvPicPr>
          <p:cNvPr id="141" name="Picture 140"/>
          <p:cNvPicPr>
            <a:picLocks noChangeAspect="1"/>
          </p:cNvPicPr>
          <p:nvPr/>
        </p:nvPicPr>
        <p:blipFill>
          <a:blip r:embed="rId4"/>
          <a:stretch>
            <a:fillRect/>
          </a:stretch>
        </p:blipFill>
        <p:spPr>
          <a:xfrm>
            <a:off x="4324853" y="800322"/>
            <a:ext cx="221810" cy="221810"/>
          </a:xfrm>
          <a:prstGeom prst="rect">
            <a:avLst/>
          </a:prstGeom>
        </p:spPr>
      </p:pic>
      <p:pic>
        <p:nvPicPr>
          <p:cNvPr id="142" name="Picture 141"/>
          <p:cNvPicPr>
            <a:picLocks noChangeAspect="1"/>
          </p:cNvPicPr>
          <p:nvPr/>
        </p:nvPicPr>
        <p:blipFill>
          <a:blip r:embed="rId5"/>
          <a:stretch>
            <a:fillRect/>
          </a:stretch>
        </p:blipFill>
        <p:spPr>
          <a:xfrm>
            <a:off x="4751798" y="1334806"/>
            <a:ext cx="229354" cy="230864"/>
          </a:xfrm>
          <a:prstGeom prst="rect">
            <a:avLst/>
          </a:prstGeom>
        </p:spPr>
      </p:pic>
      <p:pic>
        <p:nvPicPr>
          <p:cNvPr id="143" name="Picture 142"/>
          <p:cNvPicPr>
            <a:picLocks noChangeAspect="1"/>
          </p:cNvPicPr>
          <p:nvPr/>
        </p:nvPicPr>
        <p:blipFill>
          <a:blip r:embed="rId6"/>
          <a:stretch>
            <a:fillRect/>
          </a:stretch>
        </p:blipFill>
        <p:spPr>
          <a:xfrm>
            <a:off x="1901977" y="2944352"/>
            <a:ext cx="237434" cy="237434"/>
          </a:xfrm>
          <a:prstGeom prst="rect">
            <a:avLst/>
          </a:prstGeom>
        </p:spPr>
      </p:pic>
      <p:grpSp>
        <p:nvGrpSpPr>
          <p:cNvPr id="102" name="Group 101"/>
          <p:cNvGrpSpPr/>
          <p:nvPr/>
        </p:nvGrpSpPr>
        <p:grpSpPr>
          <a:xfrm>
            <a:off x="2216238" y="2965919"/>
            <a:ext cx="4836182" cy="584775"/>
            <a:chOff x="6036851" y="-422485"/>
            <a:chExt cx="4836182" cy="584775"/>
          </a:xfrm>
        </p:grpSpPr>
        <p:sp>
          <p:nvSpPr>
            <p:cNvPr id="116" name="TextBox 115"/>
            <p:cNvSpPr txBox="1"/>
            <p:nvPr/>
          </p:nvSpPr>
          <p:spPr>
            <a:xfrm>
              <a:off x="6791914" y="-422485"/>
              <a:ext cx="4081119" cy="584775"/>
            </a:xfrm>
            <a:prstGeom prst="rect">
              <a:avLst/>
            </a:prstGeom>
            <a:solidFill>
              <a:schemeClr val="bg1"/>
            </a:solidFill>
          </p:spPr>
          <p:txBody>
            <a:bodyPr wrap="square" rtlCol="0">
              <a:spAutoFit/>
            </a:bodyPr>
            <a:lstStyle/>
            <a:p>
              <a:r>
                <a:rPr lang="en-US" sz="1600" dirty="0">
                  <a:solidFill>
                    <a:srgbClr val="0070C0"/>
                  </a:solidFill>
                  <a:latin typeface="Century Gothic" panose="020B0502020202020204" pitchFamily="34" charset="0"/>
                  <a:cs typeface="Courier New" pitchFamily="49" charset="0"/>
                </a:rPr>
                <a:t>The 18-24 year old continues to evolve </a:t>
              </a:r>
            </a:p>
            <a:p>
              <a:r>
                <a:rPr lang="en-US" sz="1600" dirty="0">
                  <a:solidFill>
                    <a:srgbClr val="0070C0"/>
                  </a:solidFill>
                  <a:latin typeface="Century Gothic" panose="020B0502020202020204" pitchFamily="34" charset="0"/>
                  <a:cs typeface="Courier New" pitchFamily="49" charset="0"/>
                </a:rPr>
                <a:t>into lighter levels of Radio listening.</a:t>
              </a:r>
            </a:p>
          </p:txBody>
        </p:sp>
        <p:cxnSp>
          <p:nvCxnSpPr>
            <p:cNvPr id="122" name="Straight Connector 121"/>
            <p:cNvCxnSpPr/>
            <p:nvPr/>
          </p:nvCxnSpPr>
          <p:spPr>
            <a:xfrm flipH="1" flipV="1">
              <a:off x="6036851" y="-313253"/>
              <a:ext cx="809990" cy="55952"/>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7527004" y="5853327"/>
            <a:ext cx="1196161" cy="246221"/>
          </a:xfrm>
          <a:prstGeom prst="rect">
            <a:avLst/>
          </a:prstGeom>
          <a:noFill/>
        </p:spPr>
        <p:txBody>
          <a:bodyPr wrap="none" rtlCol="0">
            <a:spAutoFit/>
          </a:bodyPr>
          <a:lstStyle/>
          <a:p>
            <a:pPr algn="ctr"/>
            <a:r>
              <a:rPr lang="en-US" sz="1000" baseline="30000" dirty="0">
                <a:solidFill>
                  <a:srgbClr val="0F79C4"/>
                </a:solidFill>
              </a:rPr>
              <a:t>1</a:t>
            </a:r>
            <a:r>
              <a:rPr lang="en-US" sz="1000" dirty="0">
                <a:solidFill>
                  <a:srgbClr val="0F79C4"/>
                </a:solidFill>
              </a:rPr>
              <a:t> Fall 2017 </a:t>
            </a:r>
            <a:r>
              <a:rPr lang="en-US" sz="1000" dirty="0" err="1">
                <a:solidFill>
                  <a:srgbClr val="0F79C4"/>
                </a:solidFill>
              </a:rPr>
              <a:t>Numeris</a:t>
            </a:r>
            <a:endParaRPr lang="en-US" sz="1000" dirty="0">
              <a:solidFill>
                <a:srgbClr val="0F79C4"/>
              </a:solidFill>
            </a:endParaRPr>
          </a:p>
        </p:txBody>
      </p:sp>
      <p:pic>
        <p:nvPicPr>
          <p:cNvPr id="124" name="Picture 123">
            <a:extLst>
              <a:ext uri="{FF2B5EF4-FFF2-40B4-BE49-F238E27FC236}">
                <a16:creationId xmlns:a16="http://schemas.microsoft.com/office/drawing/2014/main" id="{33BC65B1-4594-42AE-9A5E-002AEB11E222}"/>
              </a:ext>
            </a:extLst>
          </p:cNvPr>
          <p:cNvPicPr>
            <a:picLocks noChangeAspect="1"/>
          </p:cNvPicPr>
          <p:nvPr/>
        </p:nvPicPr>
        <p:blipFill>
          <a:blip r:embed="rId7"/>
          <a:stretch>
            <a:fillRect/>
          </a:stretch>
        </p:blipFill>
        <p:spPr>
          <a:xfrm>
            <a:off x="4012290" y="1297818"/>
            <a:ext cx="293784" cy="346042"/>
          </a:xfrm>
          <a:prstGeom prst="rect">
            <a:avLst/>
          </a:prstGeom>
        </p:spPr>
      </p:pic>
      <p:grpSp>
        <p:nvGrpSpPr>
          <p:cNvPr id="4" name="Group 3">
            <a:extLst>
              <a:ext uri="{FF2B5EF4-FFF2-40B4-BE49-F238E27FC236}">
                <a16:creationId xmlns:a16="http://schemas.microsoft.com/office/drawing/2014/main" id="{7B6B2C01-8FA5-40D6-BFAC-E0A0F05DC03A}"/>
              </a:ext>
            </a:extLst>
          </p:cNvPr>
          <p:cNvGrpSpPr/>
          <p:nvPr/>
        </p:nvGrpSpPr>
        <p:grpSpPr>
          <a:xfrm>
            <a:off x="4351572" y="70906"/>
            <a:ext cx="7200498" cy="765419"/>
            <a:chOff x="4351572" y="70906"/>
            <a:chExt cx="7200498" cy="765419"/>
          </a:xfrm>
        </p:grpSpPr>
        <p:pic>
          <p:nvPicPr>
            <p:cNvPr id="125" name="Picture 124">
              <a:extLst>
                <a:ext uri="{FF2B5EF4-FFF2-40B4-BE49-F238E27FC236}">
                  <a16:creationId xmlns:a16="http://schemas.microsoft.com/office/drawing/2014/main" id="{A832F49E-715D-41B1-85EF-929DE843867E}"/>
                </a:ext>
              </a:extLst>
            </p:cNvPr>
            <p:cNvPicPr>
              <a:picLocks noChangeAspect="1"/>
            </p:cNvPicPr>
            <p:nvPr/>
          </p:nvPicPr>
          <p:blipFill>
            <a:blip r:embed="rId8"/>
            <a:stretch>
              <a:fillRect/>
            </a:stretch>
          </p:blipFill>
          <p:spPr>
            <a:xfrm>
              <a:off x="4351572" y="591481"/>
              <a:ext cx="229514" cy="231084"/>
            </a:xfrm>
            <a:prstGeom prst="rect">
              <a:avLst/>
            </a:prstGeom>
          </p:spPr>
        </p:pic>
        <p:pic>
          <p:nvPicPr>
            <p:cNvPr id="126" name="Picture 125">
              <a:extLst>
                <a:ext uri="{FF2B5EF4-FFF2-40B4-BE49-F238E27FC236}">
                  <a16:creationId xmlns:a16="http://schemas.microsoft.com/office/drawing/2014/main" id="{3327F600-FE1C-4FF2-8851-41BC40DFF017}"/>
                </a:ext>
              </a:extLst>
            </p:cNvPr>
            <p:cNvPicPr>
              <a:picLocks noChangeAspect="1"/>
            </p:cNvPicPr>
            <p:nvPr/>
          </p:nvPicPr>
          <p:blipFill>
            <a:blip r:embed="rId9"/>
            <a:stretch>
              <a:fillRect/>
            </a:stretch>
          </p:blipFill>
          <p:spPr>
            <a:xfrm>
              <a:off x="5911657" y="360546"/>
              <a:ext cx="239272" cy="239272"/>
            </a:xfrm>
            <a:prstGeom prst="rect">
              <a:avLst/>
            </a:prstGeom>
          </p:spPr>
        </p:pic>
        <p:pic>
          <p:nvPicPr>
            <p:cNvPr id="127" name="Picture 126">
              <a:extLst>
                <a:ext uri="{FF2B5EF4-FFF2-40B4-BE49-F238E27FC236}">
                  <a16:creationId xmlns:a16="http://schemas.microsoft.com/office/drawing/2014/main" id="{83AF32B4-45EB-4EA6-A136-2217D1E6B763}"/>
                </a:ext>
              </a:extLst>
            </p:cNvPr>
            <p:cNvPicPr>
              <a:picLocks noChangeAspect="1"/>
            </p:cNvPicPr>
            <p:nvPr/>
          </p:nvPicPr>
          <p:blipFill>
            <a:blip r:embed="rId10"/>
            <a:stretch>
              <a:fillRect/>
            </a:stretch>
          </p:blipFill>
          <p:spPr>
            <a:xfrm>
              <a:off x="11324194" y="70906"/>
              <a:ext cx="227876" cy="229376"/>
            </a:xfrm>
            <a:prstGeom prst="rect">
              <a:avLst/>
            </a:prstGeom>
          </p:spPr>
        </p:pic>
        <p:grpSp>
          <p:nvGrpSpPr>
            <p:cNvPr id="138" name="Group 137">
              <a:extLst>
                <a:ext uri="{FF2B5EF4-FFF2-40B4-BE49-F238E27FC236}">
                  <a16:creationId xmlns:a16="http://schemas.microsoft.com/office/drawing/2014/main" id="{F1E10BEC-1063-4B24-B6B4-D3E8C51FA495}"/>
                </a:ext>
              </a:extLst>
            </p:cNvPr>
            <p:cNvGrpSpPr/>
            <p:nvPr/>
          </p:nvGrpSpPr>
          <p:grpSpPr>
            <a:xfrm>
              <a:off x="4476203" y="596601"/>
              <a:ext cx="239724" cy="239724"/>
              <a:chOff x="4204765" y="472683"/>
              <a:chExt cx="239724" cy="239724"/>
            </a:xfrm>
          </p:grpSpPr>
          <p:sp>
            <p:nvSpPr>
              <p:cNvPr id="139" name="Oval 138">
                <a:extLst>
                  <a:ext uri="{FF2B5EF4-FFF2-40B4-BE49-F238E27FC236}">
                    <a16:creationId xmlns:a16="http://schemas.microsoft.com/office/drawing/2014/main" id="{EA38A8F9-33D4-4BFF-8D37-1E3D59C484D0}"/>
                  </a:ext>
                </a:extLst>
              </p:cNvPr>
              <p:cNvSpPr/>
              <p:nvPr/>
            </p:nvSpPr>
            <p:spPr>
              <a:xfrm>
                <a:off x="4210477" y="476722"/>
                <a:ext cx="227991" cy="2279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5" name="Picture 144">
                <a:extLst>
                  <a:ext uri="{FF2B5EF4-FFF2-40B4-BE49-F238E27FC236}">
                    <a16:creationId xmlns:a16="http://schemas.microsoft.com/office/drawing/2014/main" id="{D45C4933-3117-48D7-9FEB-3421AE36FAC1}"/>
                  </a:ext>
                </a:extLst>
              </p:cNvPr>
              <p:cNvPicPr>
                <a:picLocks noChangeAspect="1"/>
              </p:cNvPicPr>
              <p:nvPr/>
            </p:nvPicPr>
            <p:blipFill>
              <a:blip r:embed="rId11"/>
              <a:stretch>
                <a:fillRect/>
              </a:stretch>
            </p:blipFill>
            <p:spPr>
              <a:xfrm>
                <a:off x="4204765" y="472683"/>
                <a:ext cx="239724" cy="239724"/>
              </a:xfrm>
              <a:prstGeom prst="rect">
                <a:avLst/>
              </a:prstGeom>
            </p:spPr>
          </p:pic>
        </p:grpSp>
      </p:grpSp>
      <p:pic>
        <p:nvPicPr>
          <p:cNvPr id="150" name="Picture 149">
            <a:extLst>
              <a:ext uri="{FF2B5EF4-FFF2-40B4-BE49-F238E27FC236}">
                <a16:creationId xmlns:a16="http://schemas.microsoft.com/office/drawing/2014/main" id="{BCFC87CC-F3EC-40AC-9555-5C6FC470D0E6}"/>
              </a:ext>
            </a:extLst>
          </p:cNvPr>
          <p:cNvPicPr>
            <a:picLocks noChangeAspect="1"/>
          </p:cNvPicPr>
          <p:nvPr/>
        </p:nvPicPr>
        <p:blipFill>
          <a:blip r:embed="rId12"/>
          <a:stretch>
            <a:fillRect/>
          </a:stretch>
        </p:blipFill>
        <p:spPr>
          <a:xfrm>
            <a:off x="7845109" y="331939"/>
            <a:ext cx="307306" cy="361970"/>
          </a:xfrm>
          <a:prstGeom prst="rect">
            <a:avLst/>
          </a:prstGeom>
        </p:spPr>
      </p:pic>
    </p:spTree>
    <p:extLst>
      <p:ext uri="{BB962C8B-B14F-4D97-AF65-F5344CB8AC3E}">
        <p14:creationId xmlns:p14="http://schemas.microsoft.com/office/powerpoint/2010/main" val="2405386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 presetClass="entr" presetSubtype="4" fill="hold" nodeType="afterEffect" p14:presetBounceEnd="60000">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14:bounceEnd="60000">
                                          <p:cBhvr additive="base">
                                            <p:cTn id="11" dur="500" fill="hold"/>
                                            <p:tgtEl>
                                              <p:spTgt spid="132"/>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3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fill="hold" nodeType="afterEffect" p14:presetBounceEnd="58000">
                                      <p:stCondLst>
                                        <p:cond delay="0"/>
                                      </p:stCondLst>
                                      <p:childTnLst>
                                        <p:set>
                                          <p:cBhvr>
                                            <p:cTn id="15" dur="1" fill="hold">
                                              <p:stCondLst>
                                                <p:cond delay="0"/>
                                              </p:stCondLst>
                                            </p:cTn>
                                            <p:tgtEl>
                                              <p:spTgt spid="124"/>
                                            </p:tgtEl>
                                            <p:attrNameLst>
                                              <p:attrName>style.visibility</p:attrName>
                                            </p:attrNameLst>
                                          </p:cBhvr>
                                          <p:to>
                                            <p:strVal val="visible"/>
                                          </p:to>
                                        </p:set>
                                        <p:anim calcmode="lin" valueType="num" p14:bounceEnd="58000">
                                          <p:cBhvr additive="base">
                                            <p:cTn id="16" dur="500" fill="hold"/>
                                            <p:tgtEl>
                                              <p:spTgt spid="124"/>
                                            </p:tgtEl>
                                            <p:attrNameLst>
                                              <p:attrName>ppt_x</p:attrName>
                                            </p:attrNameLst>
                                          </p:cBhvr>
                                          <p:tavLst>
                                            <p:tav tm="0">
                                              <p:val>
                                                <p:strVal val="0-#ppt_w/2"/>
                                              </p:val>
                                            </p:tav>
                                            <p:tav tm="100000">
                                              <p:val>
                                                <p:strVal val="#ppt_x"/>
                                              </p:val>
                                            </p:tav>
                                          </p:tavLst>
                                        </p:anim>
                                        <p:anim calcmode="lin" valueType="num" p14:bounceEnd="58000">
                                          <p:cBhvr additive="base">
                                            <p:cTn id="17" dur="500" fill="hold"/>
                                            <p:tgtEl>
                                              <p:spTgt spid="12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60000">
                                      <p:stCondLst>
                                        <p:cond delay="0"/>
                                      </p:stCondLst>
                                      <p:childTnLst>
                                        <p:set>
                                          <p:cBhvr>
                                            <p:cTn id="25" dur="1" fill="hold">
                                              <p:stCondLst>
                                                <p:cond delay="0"/>
                                              </p:stCondLst>
                                            </p:cTn>
                                            <p:tgtEl>
                                              <p:spTgt spid="131"/>
                                            </p:tgtEl>
                                            <p:attrNameLst>
                                              <p:attrName>style.visibility</p:attrName>
                                            </p:attrNameLst>
                                          </p:cBhvr>
                                          <p:to>
                                            <p:strVal val="visible"/>
                                          </p:to>
                                        </p:set>
                                        <p:anim calcmode="lin" valueType="num" p14:bounceEnd="60000">
                                          <p:cBhvr additive="base">
                                            <p:cTn id="26" dur="500" fill="hold"/>
                                            <p:tgtEl>
                                              <p:spTgt spid="131"/>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13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14:presetBounceEnd="44000">
                                      <p:stCondLst>
                                        <p:cond delay="0"/>
                                      </p:stCondLst>
                                      <p:childTnLst>
                                        <p:set>
                                          <p:cBhvr>
                                            <p:cTn id="30" dur="1" fill="hold">
                                              <p:stCondLst>
                                                <p:cond delay="0"/>
                                              </p:stCondLst>
                                            </p:cTn>
                                            <p:tgtEl>
                                              <p:spTgt spid="143"/>
                                            </p:tgtEl>
                                            <p:attrNameLst>
                                              <p:attrName>style.visibility</p:attrName>
                                            </p:attrNameLst>
                                          </p:cBhvr>
                                          <p:to>
                                            <p:strVal val="visible"/>
                                          </p:to>
                                        </p:set>
                                        <p:anim calcmode="lin" valueType="num" p14:bounceEnd="44000">
                                          <p:cBhvr additive="base">
                                            <p:cTn id="31" dur="500" fill="hold"/>
                                            <p:tgtEl>
                                              <p:spTgt spid="143"/>
                                            </p:tgtEl>
                                            <p:attrNameLst>
                                              <p:attrName>ppt_x</p:attrName>
                                            </p:attrNameLst>
                                          </p:cBhvr>
                                          <p:tavLst>
                                            <p:tav tm="0">
                                              <p:val>
                                                <p:strVal val="0-#ppt_w/2"/>
                                              </p:val>
                                            </p:tav>
                                            <p:tav tm="100000">
                                              <p:val>
                                                <p:strVal val="#ppt_x"/>
                                              </p:val>
                                            </p:tav>
                                          </p:tavLst>
                                        </p:anim>
                                        <p:anim calcmode="lin" valueType="num" p14:bounceEnd="44000">
                                          <p:cBhvr additive="base">
                                            <p:cTn id="32" dur="500" fill="hold"/>
                                            <p:tgtEl>
                                              <p:spTgt spid="143"/>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14:presetBounceEnd="60000">
                                      <p:stCondLst>
                                        <p:cond delay="0"/>
                                      </p:stCondLst>
                                      <p:childTnLst>
                                        <p:set>
                                          <p:cBhvr>
                                            <p:cTn id="35" dur="1" fill="hold">
                                              <p:stCondLst>
                                                <p:cond delay="0"/>
                                              </p:stCondLst>
                                            </p:cTn>
                                            <p:tgtEl>
                                              <p:spTgt spid="128"/>
                                            </p:tgtEl>
                                            <p:attrNameLst>
                                              <p:attrName>style.visibility</p:attrName>
                                            </p:attrNameLst>
                                          </p:cBhvr>
                                          <p:to>
                                            <p:strVal val="visible"/>
                                          </p:to>
                                        </p:set>
                                        <p:anim calcmode="lin" valueType="num" p14:bounceEnd="60000">
                                          <p:cBhvr additive="base">
                                            <p:cTn id="36" dur="500" fill="hold"/>
                                            <p:tgtEl>
                                              <p:spTgt spid="128"/>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128"/>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14:presetBounceEnd="44000">
                                      <p:stCondLst>
                                        <p:cond delay="0"/>
                                      </p:stCondLst>
                                      <p:childTnLst>
                                        <p:set>
                                          <p:cBhvr>
                                            <p:cTn id="40" dur="1" fill="hold">
                                              <p:stCondLst>
                                                <p:cond delay="0"/>
                                              </p:stCondLst>
                                            </p:cTn>
                                            <p:tgtEl>
                                              <p:spTgt spid="140"/>
                                            </p:tgtEl>
                                            <p:attrNameLst>
                                              <p:attrName>style.visibility</p:attrName>
                                            </p:attrNameLst>
                                          </p:cBhvr>
                                          <p:to>
                                            <p:strVal val="visible"/>
                                          </p:to>
                                        </p:set>
                                        <p:anim calcmode="lin" valueType="num" p14:bounceEnd="44000">
                                          <p:cBhvr additive="base">
                                            <p:cTn id="41" dur="500" fill="hold"/>
                                            <p:tgtEl>
                                              <p:spTgt spid="140"/>
                                            </p:tgtEl>
                                            <p:attrNameLst>
                                              <p:attrName>ppt_x</p:attrName>
                                            </p:attrNameLst>
                                          </p:cBhvr>
                                          <p:tavLst>
                                            <p:tav tm="0">
                                              <p:val>
                                                <p:strVal val="0-#ppt_w/2"/>
                                              </p:val>
                                            </p:tav>
                                            <p:tav tm="100000">
                                              <p:val>
                                                <p:strVal val="#ppt_x"/>
                                              </p:val>
                                            </p:tav>
                                          </p:tavLst>
                                        </p:anim>
                                        <p:anim calcmode="lin" valueType="num" p14:bounceEnd="44000">
                                          <p:cBhvr additive="base">
                                            <p:cTn id="42" dur="500" fill="hold"/>
                                            <p:tgtEl>
                                              <p:spTgt spid="140"/>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14:presetBounceEnd="60000">
                                      <p:stCondLst>
                                        <p:cond delay="0"/>
                                      </p:stCondLst>
                                      <p:childTnLst>
                                        <p:set>
                                          <p:cBhvr>
                                            <p:cTn id="45" dur="1" fill="hold">
                                              <p:stCondLst>
                                                <p:cond delay="0"/>
                                              </p:stCondLst>
                                            </p:cTn>
                                            <p:tgtEl>
                                              <p:spTgt spid="129"/>
                                            </p:tgtEl>
                                            <p:attrNameLst>
                                              <p:attrName>style.visibility</p:attrName>
                                            </p:attrNameLst>
                                          </p:cBhvr>
                                          <p:to>
                                            <p:strVal val="visible"/>
                                          </p:to>
                                        </p:set>
                                        <p:anim calcmode="lin" valueType="num" p14:bounceEnd="60000">
                                          <p:cBhvr additive="base">
                                            <p:cTn id="46" dur="500" fill="hold"/>
                                            <p:tgtEl>
                                              <p:spTgt spid="129"/>
                                            </p:tgtEl>
                                            <p:attrNameLst>
                                              <p:attrName>ppt_x</p:attrName>
                                            </p:attrNameLst>
                                          </p:cBhvr>
                                          <p:tavLst>
                                            <p:tav tm="0">
                                              <p:val>
                                                <p:strVal val="#ppt_x"/>
                                              </p:val>
                                            </p:tav>
                                            <p:tav tm="100000">
                                              <p:val>
                                                <p:strVal val="#ppt_x"/>
                                              </p:val>
                                            </p:tav>
                                          </p:tavLst>
                                        </p:anim>
                                        <p:anim calcmode="lin" valueType="num" p14:bounceEnd="60000">
                                          <p:cBhvr additive="base">
                                            <p:cTn id="47" dur="500" fill="hold"/>
                                            <p:tgtEl>
                                              <p:spTgt spid="129"/>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14:presetBounceEnd="44000">
                                      <p:stCondLst>
                                        <p:cond delay="0"/>
                                      </p:stCondLst>
                                      <p:childTnLst>
                                        <p:set>
                                          <p:cBhvr>
                                            <p:cTn id="50" dur="1" fill="hold">
                                              <p:stCondLst>
                                                <p:cond delay="0"/>
                                              </p:stCondLst>
                                            </p:cTn>
                                            <p:tgtEl>
                                              <p:spTgt spid="141"/>
                                            </p:tgtEl>
                                            <p:attrNameLst>
                                              <p:attrName>style.visibility</p:attrName>
                                            </p:attrNameLst>
                                          </p:cBhvr>
                                          <p:to>
                                            <p:strVal val="visible"/>
                                          </p:to>
                                        </p:set>
                                        <p:anim calcmode="lin" valueType="num" p14:bounceEnd="44000">
                                          <p:cBhvr additive="base">
                                            <p:cTn id="51" dur="500" fill="hold"/>
                                            <p:tgtEl>
                                              <p:spTgt spid="141"/>
                                            </p:tgtEl>
                                            <p:attrNameLst>
                                              <p:attrName>ppt_x</p:attrName>
                                            </p:attrNameLst>
                                          </p:cBhvr>
                                          <p:tavLst>
                                            <p:tav tm="0">
                                              <p:val>
                                                <p:strVal val="0-#ppt_w/2"/>
                                              </p:val>
                                            </p:tav>
                                            <p:tav tm="100000">
                                              <p:val>
                                                <p:strVal val="#ppt_x"/>
                                              </p:val>
                                            </p:tav>
                                          </p:tavLst>
                                        </p:anim>
                                        <p:anim calcmode="lin" valueType="num" p14:bounceEnd="44000">
                                          <p:cBhvr additive="base">
                                            <p:cTn id="52" dur="500" fill="hold"/>
                                            <p:tgtEl>
                                              <p:spTgt spid="141"/>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14:presetBounceEnd="60000">
                                      <p:stCondLst>
                                        <p:cond delay="0"/>
                                      </p:stCondLst>
                                      <p:childTnLst>
                                        <p:set>
                                          <p:cBhvr>
                                            <p:cTn id="55" dur="1" fill="hold">
                                              <p:stCondLst>
                                                <p:cond delay="0"/>
                                              </p:stCondLst>
                                            </p:cTn>
                                            <p:tgtEl>
                                              <p:spTgt spid="130"/>
                                            </p:tgtEl>
                                            <p:attrNameLst>
                                              <p:attrName>style.visibility</p:attrName>
                                            </p:attrNameLst>
                                          </p:cBhvr>
                                          <p:to>
                                            <p:strVal val="visible"/>
                                          </p:to>
                                        </p:set>
                                        <p:anim calcmode="lin" valueType="num" p14:bounceEnd="60000">
                                          <p:cBhvr additive="base">
                                            <p:cTn id="56" dur="500" fill="hold"/>
                                            <p:tgtEl>
                                              <p:spTgt spid="130"/>
                                            </p:tgtEl>
                                            <p:attrNameLst>
                                              <p:attrName>ppt_x</p:attrName>
                                            </p:attrNameLst>
                                          </p:cBhvr>
                                          <p:tavLst>
                                            <p:tav tm="0">
                                              <p:val>
                                                <p:strVal val="#ppt_x"/>
                                              </p:val>
                                            </p:tav>
                                            <p:tav tm="100000">
                                              <p:val>
                                                <p:strVal val="#ppt_x"/>
                                              </p:val>
                                            </p:tav>
                                          </p:tavLst>
                                        </p:anim>
                                        <p:anim calcmode="lin" valueType="num" p14:bounceEnd="60000">
                                          <p:cBhvr additive="base">
                                            <p:cTn id="57" dur="500" fill="hold"/>
                                            <p:tgtEl>
                                              <p:spTgt spid="130"/>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14:presetBounceEnd="44000">
                                      <p:stCondLst>
                                        <p:cond delay="0"/>
                                      </p:stCondLst>
                                      <p:childTnLst>
                                        <p:set>
                                          <p:cBhvr>
                                            <p:cTn id="60" dur="1" fill="hold">
                                              <p:stCondLst>
                                                <p:cond delay="0"/>
                                              </p:stCondLst>
                                            </p:cTn>
                                            <p:tgtEl>
                                              <p:spTgt spid="142"/>
                                            </p:tgtEl>
                                            <p:attrNameLst>
                                              <p:attrName>style.visibility</p:attrName>
                                            </p:attrNameLst>
                                          </p:cBhvr>
                                          <p:to>
                                            <p:strVal val="visible"/>
                                          </p:to>
                                        </p:set>
                                        <p:anim calcmode="lin" valueType="num" p14:bounceEnd="44000">
                                          <p:cBhvr additive="base">
                                            <p:cTn id="61" dur="500" fill="hold"/>
                                            <p:tgtEl>
                                              <p:spTgt spid="142"/>
                                            </p:tgtEl>
                                            <p:attrNameLst>
                                              <p:attrName>ppt_x</p:attrName>
                                            </p:attrNameLst>
                                          </p:cBhvr>
                                          <p:tavLst>
                                            <p:tav tm="0">
                                              <p:val>
                                                <p:strVal val="0-#ppt_w/2"/>
                                              </p:val>
                                            </p:tav>
                                            <p:tav tm="100000">
                                              <p:val>
                                                <p:strVal val="#ppt_x"/>
                                              </p:val>
                                            </p:tav>
                                          </p:tavLst>
                                        </p:anim>
                                        <p:anim calcmode="lin" valueType="num" p14:bounceEnd="44000">
                                          <p:cBhvr additive="base">
                                            <p:cTn id="62" dur="500" fill="hold"/>
                                            <p:tgtEl>
                                              <p:spTgt spid="142"/>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wipe(left)">
                                          <p:cBhvr>
                                            <p:cTn id="66"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additive="base">
                                            <p:cTn id="11" dur="500" fill="hold"/>
                                            <p:tgtEl>
                                              <p:spTgt spid="132"/>
                                            </p:tgtEl>
                                            <p:attrNameLst>
                                              <p:attrName>ppt_x</p:attrName>
                                            </p:attrNameLst>
                                          </p:cBhvr>
                                          <p:tavLst>
                                            <p:tav tm="0">
                                              <p:val>
                                                <p:strVal val="#ppt_x"/>
                                              </p:val>
                                            </p:tav>
                                            <p:tav tm="100000">
                                              <p:val>
                                                <p:strVal val="#ppt_x"/>
                                              </p:val>
                                            </p:tav>
                                          </p:tavLst>
                                        </p:anim>
                                        <p:anim calcmode="lin" valueType="num">
                                          <p:cBhvr additive="base">
                                            <p:cTn id="12" dur="500" fill="hold"/>
                                            <p:tgtEl>
                                              <p:spTgt spid="132"/>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124"/>
                                            </p:tgtEl>
                                            <p:attrNameLst>
                                              <p:attrName>style.visibility</p:attrName>
                                            </p:attrNameLst>
                                          </p:cBhvr>
                                          <p:to>
                                            <p:strVal val="visible"/>
                                          </p:to>
                                        </p:set>
                                        <p:anim calcmode="lin" valueType="num">
                                          <p:cBhvr additive="base">
                                            <p:cTn id="16" dur="500" fill="hold"/>
                                            <p:tgtEl>
                                              <p:spTgt spid="124"/>
                                            </p:tgtEl>
                                            <p:attrNameLst>
                                              <p:attrName>ppt_x</p:attrName>
                                            </p:attrNameLst>
                                          </p:cBhvr>
                                          <p:tavLst>
                                            <p:tav tm="0">
                                              <p:val>
                                                <p:strVal val="0-#ppt_w/2"/>
                                              </p:val>
                                            </p:tav>
                                            <p:tav tm="100000">
                                              <p:val>
                                                <p:strVal val="#ppt_x"/>
                                              </p:val>
                                            </p:tav>
                                          </p:tavLst>
                                        </p:anim>
                                        <p:anim calcmode="lin" valueType="num">
                                          <p:cBhvr additive="base">
                                            <p:cTn id="17" dur="500" fill="hold"/>
                                            <p:tgtEl>
                                              <p:spTgt spid="12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1"/>
                                            </p:tgtEl>
                                            <p:attrNameLst>
                                              <p:attrName>style.visibility</p:attrName>
                                            </p:attrNameLst>
                                          </p:cBhvr>
                                          <p:to>
                                            <p:strVal val="visible"/>
                                          </p:to>
                                        </p:set>
                                        <p:anim calcmode="lin" valueType="num">
                                          <p:cBhvr additive="base">
                                            <p:cTn id="26" dur="500" fill="hold"/>
                                            <p:tgtEl>
                                              <p:spTgt spid="131"/>
                                            </p:tgtEl>
                                            <p:attrNameLst>
                                              <p:attrName>ppt_x</p:attrName>
                                            </p:attrNameLst>
                                          </p:cBhvr>
                                          <p:tavLst>
                                            <p:tav tm="0">
                                              <p:val>
                                                <p:strVal val="#ppt_x"/>
                                              </p:val>
                                            </p:tav>
                                            <p:tav tm="100000">
                                              <p:val>
                                                <p:strVal val="#ppt_x"/>
                                              </p:val>
                                            </p:tav>
                                          </p:tavLst>
                                        </p:anim>
                                        <p:anim calcmode="lin" valueType="num">
                                          <p:cBhvr additive="base">
                                            <p:cTn id="27" dur="500" fill="hold"/>
                                            <p:tgtEl>
                                              <p:spTgt spid="13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143"/>
                                            </p:tgtEl>
                                            <p:attrNameLst>
                                              <p:attrName>style.visibility</p:attrName>
                                            </p:attrNameLst>
                                          </p:cBhvr>
                                          <p:to>
                                            <p:strVal val="visible"/>
                                          </p:to>
                                        </p:set>
                                        <p:anim calcmode="lin" valueType="num">
                                          <p:cBhvr additive="base">
                                            <p:cTn id="31" dur="500" fill="hold"/>
                                            <p:tgtEl>
                                              <p:spTgt spid="143"/>
                                            </p:tgtEl>
                                            <p:attrNameLst>
                                              <p:attrName>ppt_x</p:attrName>
                                            </p:attrNameLst>
                                          </p:cBhvr>
                                          <p:tavLst>
                                            <p:tav tm="0">
                                              <p:val>
                                                <p:strVal val="0-#ppt_w/2"/>
                                              </p:val>
                                            </p:tav>
                                            <p:tav tm="100000">
                                              <p:val>
                                                <p:strVal val="#ppt_x"/>
                                              </p:val>
                                            </p:tav>
                                          </p:tavLst>
                                        </p:anim>
                                        <p:anim calcmode="lin" valueType="num">
                                          <p:cBhvr additive="base">
                                            <p:cTn id="32" dur="500" fill="hold"/>
                                            <p:tgtEl>
                                              <p:spTgt spid="143"/>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28"/>
                                            </p:tgtEl>
                                            <p:attrNameLst>
                                              <p:attrName>style.visibility</p:attrName>
                                            </p:attrNameLst>
                                          </p:cBhvr>
                                          <p:to>
                                            <p:strVal val="visible"/>
                                          </p:to>
                                        </p:set>
                                        <p:anim calcmode="lin" valueType="num">
                                          <p:cBhvr additive="base">
                                            <p:cTn id="36" dur="500" fill="hold"/>
                                            <p:tgtEl>
                                              <p:spTgt spid="128"/>
                                            </p:tgtEl>
                                            <p:attrNameLst>
                                              <p:attrName>ppt_x</p:attrName>
                                            </p:attrNameLst>
                                          </p:cBhvr>
                                          <p:tavLst>
                                            <p:tav tm="0">
                                              <p:val>
                                                <p:strVal val="#ppt_x"/>
                                              </p:val>
                                            </p:tav>
                                            <p:tav tm="100000">
                                              <p:val>
                                                <p:strVal val="#ppt_x"/>
                                              </p:val>
                                            </p:tav>
                                          </p:tavLst>
                                        </p:anim>
                                        <p:anim calcmode="lin" valueType="num">
                                          <p:cBhvr additive="base">
                                            <p:cTn id="37" dur="500" fill="hold"/>
                                            <p:tgtEl>
                                              <p:spTgt spid="128"/>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140"/>
                                            </p:tgtEl>
                                            <p:attrNameLst>
                                              <p:attrName>style.visibility</p:attrName>
                                            </p:attrNameLst>
                                          </p:cBhvr>
                                          <p:to>
                                            <p:strVal val="visible"/>
                                          </p:to>
                                        </p:set>
                                        <p:anim calcmode="lin" valueType="num">
                                          <p:cBhvr additive="base">
                                            <p:cTn id="41" dur="500" fill="hold"/>
                                            <p:tgtEl>
                                              <p:spTgt spid="140"/>
                                            </p:tgtEl>
                                            <p:attrNameLst>
                                              <p:attrName>ppt_x</p:attrName>
                                            </p:attrNameLst>
                                          </p:cBhvr>
                                          <p:tavLst>
                                            <p:tav tm="0">
                                              <p:val>
                                                <p:strVal val="0-#ppt_w/2"/>
                                              </p:val>
                                            </p:tav>
                                            <p:tav tm="100000">
                                              <p:val>
                                                <p:strVal val="#ppt_x"/>
                                              </p:val>
                                            </p:tav>
                                          </p:tavLst>
                                        </p:anim>
                                        <p:anim calcmode="lin" valueType="num">
                                          <p:cBhvr additive="base">
                                            <p:cTn id="42" dur="500" fill="hold"/>
                                            <p:tgtEl>
                                              <p:spTgt spid="140"/>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29"/>
                                            </p:tgtEl>
                                            <p:attrNameLst>
                                              <p:attrName>style.visibility</p:attrName>
                                            </p:attrNameLst>
                                          </p:cBhvr>
                                          <p:to>
                                            <p:strVal val="visible"/>
                                          </p:to>
                                        </p:set>
                                        <p:anim calcmode="lin" valueType="num">
                                          <p:cBhvr additive="base">
                                            <p:cTn id="46" dur="500" fill="hold"/>
                                            <p:tgtEl>
                                              <p:spTgt spid="129"/>
                                            </p:tgtEl>
                                            <p:attrNameLst>
                                              <p:attrName>ppt_x</p:attrName>
                                            </p:attrNameLst>
                                          </p:cBhvr>
                                          <p:tavLst>
                                            <p:tav tm="0">
                                              <p:val>
                                                <p:strVal val="#ppt_x"/>
                                              </p:val>
                                            </p:tav>
                                            <p:tav tm="100000">
                                              <p:val>
                                                <p:strVal val="#ppt_x"/>
                                              </p:val>
                                            </p:tav>
                                          </p:tavLst>
                                        </p:anim>
                                        <p:anim calcmode="lin" valueType="num">
                                          <p:cBhvr additive="base">
                                            <p:cTn id="47" dur="500" fill="hold"/>
                                            <p:tgtEl>
                                              <p:spTgt spid="129"/>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141"/>
                                            </p:tgtEl>
                                            <p:attrNameLst>
                                              <p:attrName>style.visibility</p:attrName>
                                            </p:attrNameLst>
                                          </p:cBhvr>
                                          <p:to>
                                            <p:strVal val="visible"/>
                                          </p:to>
                                        </p:set>
                                        <p:anim calcmode="lin" valueType="num">
                                          <p:cBhvr additive="base">
                                            <p:cTn id="51" dur="500" fill="hold"/>
                                            <p:tgtEl>
                                              <p:spTgt spid="141"/>
                                            </p:tgtEl>
                                            <p:attrNameLst>
                                              <p:attrName>ppt_x</p:attrName>
                                            </p:attrNameLst>
                                          </p:cBhvr>
                                          <p:tavLst>
                                            <p:tav tm="0">
                                              <p:val>
                                                <p:strVal val="0-#ppt_w/2"/>
                                              </p:val>
                                            </p:tav>
                                            <p:tav tm="100000">
                                              <p:val>
                                                <p:strVal val="#ppt_x"/>
                                              </p:val>
                                            </p:tav>
                                          </p:tavLst>
                                        </p:anim>
                                        <p:anim calcmode="lin" valueType="num">
                                          <p:cBhvr additive="base">
                                            <p:cTn id="52" dur="500" fill="hold"/>
                                            <p:tgtEl>
                                              <p:spTgt spid="141"/>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30"/>
                                            </p:tgtEl>
                                            <p:attrNameLst>
                                              <p:attrName>style.visibility</p:attrName>
                                            </p:attrNameLst>
                                          </p:cBhvr>
                                          <p:to>
                                            <p:strVal val="visible"/>
                                          </p:to>
                                        </p:set>
                                        <p:anim calcmode="lin" valueType="num">
                                          <p:cBhvr additive="base">
                                            <p:cTn id="56" dur="500" fill="hold"/>
                                            <p:tgtEl>
                                              <p:spTgt spid="130"/>
                                            </p:tgtEl>
                                            <p:attrNameLst>
                                              <p:attrName>ppt_x</p:attrName>
                                            </p:attrNameLst>
                                          </p:cBhvr>
                                          <p:tavLst>
                                            <p:tav tm="0">
                                              <p:val>
                                                <p:strVal val="#ppt_x"/>
                                              </p:val>
                                            </p:tav>
                                            <p:tav tm="100000">
                                              <p:val>
                                                <p:strVal val="#ppt_x"/>
                                              </p:val>
                                            </p:tav>
                                          </p:tavLst>
                                        </p:anim>
                                        <p:anim calcmode="lin" valueType="num">
                                          <p:cBhvr additive="base">
                                            <p:cTn id="57" dur="500" fill="hold"/>
                                            <p:tgtEl>
                                              <p:spTgt spid="130"/>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stCondLst>
                                        <p:cond delay="0"/>
                                      </p:stCondLst>
                                      <p:childTnLst>
                                        <p:set>
                                          <p:cBhvr>
                                            <p:cTn id="60" dur="1" fill="hold">
                                              <p:stCondLst>
                                                <p:cond delay="0"/>
                                              </p:stCondLst>
                                            </p:cTn>
                                            <p:tgtEl>
                                              <p:spTgt spid="142"/>
                                            </p:tgtEl>
                                            <p:attrNameLst>
                                              <p:attrName>style.visibility</p:attrName>
                                            </p:attrNameLst>
                                          </p:cBhvr>
                                          <p:to>
                                            <p:strVal val="visible"/>
                                          </p:to>
                                        </p:set>
                                        <p:anim calcmode="lin" valueType="num">
                                          <p:cBhvr additive="base">
                                            <p:cTn id="61" dur="500" fill="hold"/>
                                            <p:tgtEl>
                                              <p:spTgt spid="142"/>
                                            </p:tgtEl>
                                            <p:attrNameLst>
                                              <p:attrName>ppt_x</p:attrName>
                                            </p:attrNameLst>
                                          </p:cBhvr>
                                          <p:tavLst>
                                            <p:tav tm="0">
                                              <p:val>
                                                <p:strVal val="0-#ppt_w/2"/>
                                              </p:val>
                                            </p:tav>
                                            <p:tav tm="100000">
                                              <p:val>
                                                <p:strVal val="#ppt_x"/>
                                              </p:val>
                                            </p:tav>
                                          </p:tavLst>
                                        </p:anim>
                                        <p:anim calcmode="lin" valueType="num">
                                          <p:cBhvr additive="base">
                                            <p:cTn id="62" dur="500" fill="hold"/>
                                            <p:tgtEl>
                                              <p:spTgt spid="142"/>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02"/>
                                            </p:tgtEl>
                                            <p:attrNameLst>
                                              <p:attrName>style.visibility</p:attrName>
                                            </p:attrNameLst>
                                          </p:cBhvr>
                                          <p:to>
                                            <p:strVal val="visible"/>
                                          </p:to>
                                        </p:set>
                                        <p:animEffect transition="in" filter="wipe(left)">
                                          <p:cBhvr>
                                            <p:cTn id="66" dur="1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98" name="Rectangle 97"/>
          <p:cNvSpPr/>
          <p:nvPr/>
        </p:nvSpPr>
        <p:spPr>
          <a:xfrm>
            <a:off x="6428485" y="3664596"/>
            <a:ext cx="3399918" cy="2491711"/>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869810" y="3801892"/>
            <a:ext cx="2517268" cy="738664"/>
          </a:xfrm>
          <a:prstGeom prst="rect">
            <a:avLst/>
          </a:prstGeom>
          <a:noFill/>
          <a:ln w="3175">
            <a:noFill/>
          </a:ln>
        </p:spPr>
        <p:txBody>
          <a:bodyPr wrap="square" rtlCol="0">
            <a:spAutoFit/>
          </a:bodyPr>
          <a:lstStyle/>
          <a:p>
            <a:pPr algn="ctr"/>
            <a:r>
              <a:rPr lang="en-US" sz="1400" dirty="0">
                <a:solidFill>
                  <a:srgbClr val="7030A0"/>
                </a:solidFill>
                <a:latin typeface="Century Gothic" panose="020B0502020202020204" pitchFamily="34" charset="0"/>
              </a:rPr>
              <a:t>French Adults </a:t>
            </a:r>
            <a:r>
              <a:rPr lang="en-US" sz="1400" b="1" u="sng" dirty="0">
                <a:solidFill>
                  <a:srgbClr val="7030A0"/>
                </a:solidFill>
                <a:latin typeface="Century Gothic" panose="020B0502020202020204" pitchFamily="34" charset="0"/>
              </a:rPr>
              <a:t>2018</a:t>
            </a:r>
            <a:r>
              <a:rPr lang="en-US" sz="1400" b="1" baseline="30000" dirty="0">
                <a:solidFill>
                  <a:srgbClr val="7030A0"/>
                </a:solidFill>
                <a:latin typeface="Century Gothic" panose="020B0502020202020204" pitchFamily="34" charset="0"/>
              </a:rPr>
              <a:t> 1</a:t>
            </a:r>
            <a:r>
              <a:rPr lang="en-US" sz="1400" baseline="30000" dirty="0">
                <a:solidFill>
                  <a:srgbClr val="7030A0"/>
                </a:solidFill>
                <a:latin typeface="Century Gothic" panose="020B0502020202020204" pitchFamily="34" charset="0"/>
              </a:rPr>
              <a:t> </a:t>
            </a:r>
            <a:r>
              <a:rPr lang="en-US" sz="1400" dirty="0">
                <a:solidFill>
                  <a:srgbClr val="7030A0"/>
                </a:solidFill>
                <a:latin typeface="Century Gothic" panose="020B0502020202020204" pitchFamily="34" charset="0"/>
              </a:rPr>
              <a:t>Weekly Reach/Minutes</a:t>
            </a:r>
          </a:p>
          <a:p>
            <a:pPr algn="ctr"/>
            <a:r>
              <a:rPr lang="en-US" sz="1400" b="1" dirty="0">
                <a:solidFill>
                  <a:srgbClr val="7030A0"/>
                </a:solidFill>
                <a:latin typeface="Century Gothic" panose="020B0502020202020204" pitchFamily="34" charset="0"/>
              </a:rPr>
              <a:t>NEWSPAPER</a:t>
            </a:r>
          </a:p>
        </p:txBody>
      </p:sp>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61%      69</a:t>
            </a:r>
          </a:p>
        </p:txBody>
      </p:sp>
      <p:sp>
        <p:nvSpPr>
          <p:cNvPr id="101" name="TextBox 100"/>
          <p:cNvSpPr txBox="1"/>
          <p:nvPr/>
        </p:nvSpPr>
        <p:spPr>
          <a:xfrm>
            <a:off x="6654555" y="4546392"/>
            <a:ext cx="1259453" cy="33598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18+</a:t>
            </a:r>
          </a:p>
        </p:txBody>
      </p:sp>
      <p:grpSp>
        <p:nvGrpSpPr>
          <p:cNvPr id="2" name="Group 1"/>
          <p:cNvGrpSpPr/>
          <p:nvPr/>
        </p:nvGrpSpPr>
        <p:grpSpPr>
          <a:xfrm>
            <a:off x="6652629" y="4773377"/>
            <a:ext cx="2788875" cy="1066959"/>
            <a:chOff x="6652629" y="4773377"/>
            <a:chExt cx="2788875" cy="1066959"/>
          </a:xfrm>
        </p:grpSpPr>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56%      45</a:t>
              </a:r>
            </a:p>
            <a:p>
              <a:pPr algn="r">
                <a:lnSpc>
                  <a:spcPts val="1900"/>
                </a:lnSpc>
              </a:pPr>
              <a:r>
                <a:rPr lang="en-US" sz="1400" dirty="0">
                  <a:solidFill>
                    <a:srgbClr val="7030A0"/>
                  </a:solidFill>
                  <a:latin typeface="Century Gothic" panose="020B0502020202020204" pitchFamily="34" charset="0"/>
                </a:rPr>
                <a:t>54%      50</a:t>
              </a:r>
            </a:p>
            <a:p>
              <a:pPr algn="r">
                <a:lnSpc>
                  <a:spcPts val="1900"/>
                </a:lnSpc>
              </a:pPr>
              <a:r>
                <a:rPr lang="en-US" sz="1400" dirty="0">
                  <a:solidFill>
                    <a:srgbClr val="7030A0"/>
                  </a:solidFill>
                  <a:latin typeface="Century Gothic" panose="020B0502020202020204" pitchFamily="34" charset="0"/>
                </a:rPr>
                <a:t>60%      49</a:t>
              </a:r>
            </a:p>
            <a:p>
              <a:pPr algn="r">
                <a:lnSpc>
                  <a:spcPts val="1900"/>
                </a:lnSpc>
              </a:pPr>
              <a:r>
                <a:rPr lang="en-US" sz="1400" dirty="0">
                  <a:solidFill>
                    <a:srgbClr val="7030A0"/>
                  </a:solidFill>
                  <a:latin typeface="Century Gothic" panose="020B0502020202020204" pitchFamily="34" charset="0"/>
                </a:rPr>
                <a:t>67%    100</a:t>
              </a:r>
            </a:p>
          </p:txBody>
        </p:sp>
        <p:sp>
          <p:nvSpPr>
            <p:cNvPr id="115" name="TextBox 114"/>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18-24</a:t>
              </a:r>
            </a:p>
            <a:p>
              <a:pPr algn="r">
                <a:lnSpc>
                  <a:spcPts val="1900"/>
                </a:lnSpc>
              </a:pPr>
              <a:r>
                <a:rPr lang="en-US" sz="1400" dirty="0">
                  <a:solidFill>
                    <a:srgbClr val="7030A0"/>
                  </a:solidFill>
                  <a:latin typeface="Century Gothic" panose="020B0502020202020204" pitchFamily="34" charset="0"/>
                </a:rPr>
                <a:t>25-34</a:t>
              </a:r>
            </a:p>
            <a:p>
              <a:pPr algn="r">
                <a:lnSpc>
                  <a:spcPts val="1900"/>
                </a:lnSpc>
              </a:pPr>
              <a:r>
                <a:rPr lang="en-US" sz="1400" dirty="0">
                  <a:solidFill>
                    <a:srgbClr val="7030A0"/>
                  </a:solidFill>
                  <a:latin typeface="Century Gothic" panose="020B0502020202020204" pitchFamily="34" charset="0"/>
                </a:rPr>
                <a:t>35-54</a:t>
              </a:r>
            </a:p>
            <a:p>
              <a:pPr algn="r">
                <a:lnSpc>
                  <a:spcPts val="1900"/>
                </a:lnSpc>
              </a:pPr>
              <a:r>
                <a:rPr lang="en-US" sz="1400" dirty="0">
                  <a:solidFill>
                    <a:srgbClr val="7030A0"/>
                  </a:solidFill>
                  <a:latin typeface="Century Gothic" panose="020B0502020202020204" pitchFamily="34" charset="0"/>
                </a:rPr>
                <a:t>55+</a:t>
              </a:r>
            </a:p>
          </p:txBody>
        </p:sp>
      </p:grpSp>
      <p:pic>
        <p:nvPicPr>
          <p:cNvPr id="104" name="Picture 103"/>
          <p:cNvPicPr>
            <a:picLocks noChangeAspect="1"/>
          </p:cNvPicPr>
          <p:nvPr/>
        </p:nvPicPr>
        <p:blipFill>
          <a:blip r:embed="rId3"/>
          <a:stretch>
            <a:fillRect/>
          </a:stretch>
        </p:blipFill>
        <p:spPr>
          <a:xfrm>
            <a:off x="8019825" y="4538047"/>
            <a:ext cx="323446" cy="380982"/>
          </a:xfrm>
          <a:prstGeom prst="rect">
            <a:avLst/>
          </a:prstGeom>
        </p:spPr>
      </p:pic>
      <p:pic>
        <p:nvPicPr>
          <p:cNvPr id="152" name="Picture 151"/>
          <p:cNvPicPr>
            <a:picLocks noChangeAspect="1"/>
          </p:cNvPicPr>
          <p:nvPr/>
        </p:nvPicPr>
        <p:blipFill>
          <a:blip r:embed="rId4"/>
          <a:stretch>
            <a:fillRect/>
          </a:stretch>
        </p:blipFill>
        <p:spPr>
          <a:xfrm>
            <a:off x="8067253" y="5067054"/>
            <a:ext cx="228590" cy="228590"/>
          </a:xfrm>
          <a:prstGeom prst="rect">
            <a:avLst/>
          </a:prstGeom>
        </p:spPr>
      </p:pic>
      <p:pic>
        <p:nvPicPr>
          <p:cNvPr id="153" name="Picture 152"/>
          <p:cNvPicPr>
            <a:picLocks noChangeAspect="1"/>
          </p:cNvPicPr>
          <p:nvPr/>
        </p:nvPicPr>
        <p:blipFill>
          <a:blip r:embed="rId5"/>
          <a:stretch>
            <a:fillRect/>
          </a:stretch>
        </p:blipFill>
        <p:spPr>
          <a:xfrm>
            <a:off x="8068031" y="5307297"/>
            <a:ext cx="227034" cy="228592"/>
          </a:xfrm>
          <a:prstGeom prst="rect">
            <a:avLst/>
          </a:prstGeom>
        </p:spPr>
      </p:pic>
      <p:pic>
        <p:nvPicPr>
          <p:cNvPr id="154" name="Picture 153"/>
          <p:cNvPicPr>
            <a:picLocks noChangeAspect="1"/>
          </p:cNvPicPr>
          <p:nvPr/>
        </p:nvPicPr>
        <p:blipFill>
          <a:blip r:embed="rId6"/>
          <a:stretch>
            <a:fillRect/>
          </a:stretch>
        </p:blipFill>
        <p:spPr>
          <a:xfrm>
            <a:off x="8062588" y="5547501"/>
            <a:ext cx="237920" cy="237920"/>
          </a:xfrm>
          <a:prstGeom prst="rect">
            <a:avLst/>
          </a:prstGeom>
        </p:spPr>
      </p:pic>
      <p:pic>
        <p:nvPicPr>
          <p:cNvPr id="155" name="Picture 154"/>
          <p:cNvPicPr>
            <a:picLocks noChangeAspect="1"/>
          </p:cNvPicPr>
          <p:nvPr/>
        </p:nvPicPr>
        <p:blipFill>
          <a:blip r:embed="rId7"/>
          <a:stretch>
            <a:fillRect/>
          </a:stretch>
        </p:blipFill>
        <p:spPr>
          <a:xfrm>
            <a:off x="8069718" y="4825045"/>
            <a:ext cx="223660" cy="225192"/>
          </a:xfrm>
          <a:prstGeom prst="rect">
            <a:avLst/>
          </a:prstGeom>
        </p:spPr>
      </p:pic>
      <p:pic>
        <p:nvPicPr>
          <p:cNvPr id="156" name="Picture 155"/>
          <p:cNvPicPr>
            <a:picLocks noChangeAspect="1"/>
          </p:cNvPicPr>
          <p:nvPr/>
        </p:nvPicPr>
        <p:blipFill>
          <a:blip r:embed="rId4"/>
          <a:stretch>
            <a:fillRect/>
          </a:stretch>
        </p:blipFill>
        <p:spPr>
          <a:xfrm>
            <a:off x="629638" y="4978483"/>
            <a:ext cx="229526" cy="229526"/>
          </a:xfrm>
          <a:prstGeom prst="rect">
            <a:avLst/>
          </a:prstGeom>
        </p:spPr>
      </p:pic>
      <p:pic>
        <p:nvPicPr>
          <p:cNvPr id="158" name="Picture 157"/>
          <p:cNvPicPr>
            <a:picLocks noChangeAspect="1"/>
          </p:cNvPicPr>
          <p:nvPr/>
        </p:nvPicPr>
        <p:blipFill>
          <a:blip r:embed="rId6"/>
          <a:stretch>
            <a:fillRect/>
          </a:stretch>
        </p:blipFill>
        <p:spPr>
          <a:xfrm>
            <a:off x="802783" y="3568954"/>
            <a:ext cx="238894" cy="238894"/>
          </a:xfrm>
          <a:prstGeom prst="rect">
            <a:avLst/>
          </a:prstGeom>
        </p:spPr>
      </p:pic>
      <p:pic>
        <p:nvPicPr>
          <p:cNvPr id="159" name="Picture 158"/>
          <p:cNvPicPr>
            <a:picLocks noChangeAspect="1"/>
          </p:cNvPicPr>
          <p:nvPr/>
        </p:nvPicPr>
        <p:blipFill>
          <a:blip r:embed="rId7"/>
          <a:stretch>
            <a:fillRect/>
          </a:stretch>
        </p:blipFill>
        <p:spPr>
          <a:xfrm>
            <a:off x="604665" y="4756277"/>
            <a:ext cx="224578" cy="226116"/>
          </a:xfrm>
          <a:prstGeom prst="rect">
            <a:avLst/>
          </a:prstGeom>
        </p:spPr>
      </p:pic>
      <p:pic>
        <p:nvPicPr>
          <p:cNvPr id="157" name="Picture 156"/>
          <p:cNvPicPr>
            <a:picLocks noChangeAspect="1"/>
          </p:cNvPicPr>
          <p:nvPr/>
        </p:nvPicPr>
        <p:blipFill>
          <a:blip r:embed="rId5"/>
          <a:stretch>
            <a:fillRect/>
          </a:stretch>
        </p:blipFill>
        <p:spPr>
          <a:xfrm>
            <a:off x="631180" y="4338263"/>
            <a:ext cx="227964" cy="229526"/>
          </a:xfrm>
          <a:prstGeom prst="rect">
            <a:avLst/>
          </a:prstGeom>
        </p:spPr>
      </p:pic>
      <p:grpSp>
        <p:nvGrpSpPr>
          <p:cNvPr id="132" name="Group 131"/>
          <p:cNvGrpSpPr/>
          <p:nvPr/>
        </p:nvGrpSpPr>
        <p:grpSpPr>
          <a:xfrm>
            <a:off x="1121790" y="3739836"/>
            <a:ext cx="4159650" cy="343225"/>
            <a:chOff x="7848156" y="-1628401"/>
            <a:chExt cx="4159650" cy="343225"/>
          </a:xfrm>
        </p:grpSpPr>
        <p:sp>
          <p:nvSpPr>
            <p:cNvPr id="138" name="TextBox 137"/>
            <p:cNvSpPr txBox="1"/>
            <p:nvPr/>
          </p:nvSpPr>
          <p:spPr>
            <a:xfrm>
              <a:off x="8336396" y="-1623730"/>
              <a:ext cx="3671410" cy="338554"/>
            </a:xfrm>
            <a:prstGeom prst="rect">
              <a:avLst/>
            </a:prstGeom>
            <a:solidFill>
              <a:schemeClr val="bg1"/>
            </a:solidFill>
          </p:spPr>
          <p:txBody>
            <a:bodyPr wrap="square" rtlCol="0">
              <a:spAutoFit/>
            </a:bodyPr>
            <a:lstStyle/>
            <a:p>
              <a:r>
                <a:rPr lang="en-US" sz="1600" dirty="0">
                  <a:solidFill>
                    <a:srgbClr val="7030A0"/>
                  </a:solidFill>
                  <a:latin typeface="Century Gothic" panose="020B0502020202020204" pitchFamily="34" charset="0"/>
                  <a:cs typeface="Courier New" pitchFamily="49" charset="0"/>
                </a:rPr>
                <a:t>Older demo, heaviest reader.</a:t>
              </a:r>
            </a:p>
          </p:txBody>
        </p:sp>
        <p:cxnSp>
          <p:nvCxnSpPr>
            <p:cNvPr id="139" name="Straight Connector 138"/>
            <p:cNvCxnSpPr>
              <a:cxnSpLocks/>
              <a:stCxn id="138" idx="1"/>
            </p:cNvCxnSpPr>
            <p:nvPr/>
          </p:nvCxnSpPr>
          <p:spPr>
            <a:xfrm flipH="1" flipV="1">
              <a:off x="7848156" y="-1628401"/>
              <a:ext cx="488240" cy="173948"/>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41" name="TextBox 140"/>
          <p:cNvSpPr txBox="1"/>
          <p:nvPr/>
        </p:nvSpPr>
        <p:spPr>
          <a:xfrm>
            <a:off x="7462083" y="5853327"/>
            <a:ext cx="1326005" cy="246221"/>
          </a:xfrm>
          <a:prstGeom prst="rect">
            <a:avLst/>
          </a:prstGeom>
          <a:noFill/>
        </p:spPr>
        <p:txBody>
          <a:bodyPr wrap="none" rtlCol="0">
            <a:spAutoFit/>
          </a:bodyPr>
          <a:lstStyle/>
          <a:p>
            <a:pPr algn="ctr"/>
            <a:r>
              <a:rPr lang="en-US" sz="1000" baseline="30000" dirty="0">
                <a:solidFill>
                  <a:srgbClr val="7030A0"/>
                </a:solidFill>
              </a:rPr>
              <a:t>1</a:t>
            </a:r>
            <a:r>
              <a:rPr lang="en-US" sz="1000" dirty="0">
                <a:solidFill>
                  <a:srgbClr val="7030A0"/>
                </a:solidFill>
              </a:rPr>
              <a:t> Spring 2018 </a:t>
            </a:r>
            <a:r>
              <a:rPr lang="en-US" sz="1000" dirty="0" err="1">
                <a:solidFill>
                  <a:srgbClr val="7030A0"/>
                </a:solidFill>
              </a:rPr>
              <a:t>Vividata</a:t>
            </a:r>
            <a:endParaRPr lang="en-US" sz="1000" dirty="0">
              <a:solidFill>
                <a:srgbClr val="7030A0"/>
              </a:solidFill>
            </a:endParaRPr>
          </a:p>
        </p:txBody>
      </p:sp>
      <p:grpSp>
        <p:nvGrpSpPr>
          <p:cNvPr id="4" name="Group 3">
            <a:extLst>
              <a:ext uri="{FF2B5EF4-FFF2-40B4-BE49-F238E27FC236}">
                <a16:creationId xmlns:a16="http://schemas.microsoft.com/office/drawing/2014/main" id="{A5D0A669-7F9B-4725-8696-6542BD28148B}"/>
              </a:ext>
            </a:extLst>
          </p:cNvPr>
          <p:cNvGrpSpPr/>
          <p:nvPr/>
        </p:nvGrpSpPr>
        <p:grpSpPr>
          <a:xfrm>
            <a:off x="1901977" y="800322"/>
            <a:ext cx="3079175" cy="2381464"/>
            <a:chOff x="1901977" y="800322"/>
            <a:chExt cx="3079175" cy="2381464"/>
          </a:xfrm>
        </p:grpSpPr>
        <p:pic>
          <p:nvPicPr>
            <p:cNvPr id="125" name="Picture 124">
              <a:extLst>
                <a:ext uri="{FF2B5EF4-FFF2-40B4-BE49-F238E27FC236}">
                  <a16:creationId xmlns:a16="http://schemas.microsoft.com/office/drawing/2014/main" id="{D65A0607-9659-4173-9A0F-1F46C48A0880}"/>
                </a:ext>
              </a:extLst>
            </p:cNvPr>
            <p:cNvPicPr>
              <a:picLocks noChangeAspect="1"/>
            </p:cNvPicPr>
            <p:nvPr/>
          </p:nvPicPr>
          <p:blipFill>
            <a:blip r:embed="rId8"/>
            <a:stretch>
              <a:fillRect/>
            </a:stretch>
          </p:blipFill>
          <p:spPr>
            <a:xfrm>
              <a:off x="3719575" y="1448614"/>
              <a:ext cx="220298" cy="221808"/>
            </a:xfrm>
            <a:prstGeom prst="rect">
              <a:avLst/>
            </a:prstGeom>
          </p:spPr>
        </p:pic>
        <p:pic>
          <p:nvPicPr>
            <p:cNvPr id="126" name="Picture 125">
              <a:extLst>
                <a:ext uri="{FF2B5EF4-FFF2-40B4-BE49-F238E27FC236}">
                  <a16:creationId xmlns:a16="http://schemas.microsoft.com/office/drawing/2014/main" id="{4BB66298-7E8B-41B2-8469-7FFA01C2E0F9}"/>
                </a:ext>
              </a:extLst>
            </p:cNvPr>
            <p:cNvPicPr>
              <a:picLocks noChangeAspect="1"/>
            </p:cNvPicPr>
            <p:nvPr/>
          </p:nvPicPr>
          <p:blipFill>
            <a:blip r:embed="rId9"/>
            <a:stretch>
              <a:fillRect/>
            </a:stretch>
          </p:blipFill>
          <p:spPr>
            <a:xfrm>
              <a:off x="4324853" y="800322"/>
              <a:ext cx="221810" cy="221810"/>
            </a:xfrm>
            <a:prstGeom prst="rect">
              <a:avLst/>
            </a:prstGeom>
          </p:spPr>
        </p:pic>
        <p:pic>
          <p:nvPicPr>
            <p:cNvPr id="127" name="Picture 126">
              <a:extLst>
                <a:ext uri="{FF2B5EF4-FFF2-40B4-BE49-F238E27FC236}">
                  <a16:creationId xmlns:a16="http://schemas.microsoft.com/office/drawing/2014/main" id="{D8FCE56B-17C6-4A7D-8415-8297CF291FA7}"/>
                </a:ext>
              </a:extLst>
            </p:cNvPr>
            <p:cNvPicPr>
              <a:picLocks noChangeAspect="1"/>
            </p:cNvPicPr>
            <p:nvPr/>
          </p:nvPicPr>
          <p:blipFill>
            <a:blip r:embed="rId10"/>
            <a:stretch>
              <a:fillRect/>
            </a:stretch>
          </p:blipFill>
          <p:spPr>
            <a:xfrm>
              <a:off x="4751798" y="1334806"/>
              <a:ext cx="229354" cy="230864"/>
            </a:xfrm>
            <a:prstGeom prst="rect">
              <a:avLst/>
            </a:prstGeom>
          </p:spPr>
        </p:pic>
        <p:pic>
          <p:nvPicPr>
            <p:cNvPr id="128" name="Picture 127">
              <a:extLst>
                <a:ext uri="{FF2B5EF4-FFF2-40B4-BE49-F238E27FC236}">
                  <a16:creationId xmlns:a16="http://schemas.microsoft.com/office/drawing/2014/main" id="{71D2B3DA-8E87-4D3D-AA5F-4B020A86BAFE}"/>
                </a:ext>
              </a:extLst>
            </p:cNvPr>
            <p:cNvPicPr>
              <a:picLocks noChangeAspect="1"/>
            </p:cNvPicPr>
            <p:nvPr/>
          </p:nvPicPr>
          <p:blipFill>
            <a:blip r:embed="rId11"/>
            <a:stretch>
              <a:fillRect/>
            </a:stretch>
          </p:blipFill>
          <p:spPr>
            <a:xfrm>
              <a:off x="1901977" y="2944352"/>
              <a:ext cx="237434" cy="237434"/>
            </a:xfrm>
            <a:prstGeom prst="rect">
              <a:avLst/>
            </a:prstGeom>
          </p:spPr>
        </p:pic>
      </p:grpSp>
      <p:pic>
        <p:nvPicPr>
          <p:cNvPr id="129" name="Picture 128">
            <a:extLst>
              <a:ext uri="{FF2B5EF4-FFF2-40B4-BE49-F238E27FC236}">
                <a16:creationId xmlns:a16="http://schemas.microsoft.com/office/drawing/2014/main" id="{251BCC6D-5150-41BB-BB94-7B56BA02C8EA}"/>
              </a:ext>
            </a:extLst>
          </p:cNvPr>
          <p:cNvPicPr>
            <a:picLocks noChangeAspect="1"/>
          </p:cNvPicPr>
          <p:nvPr/>
        </p:nvPicPr>
        <p:blipFill>
          <a:blip r:embed="rId12"/>
          <a:stretch>
            <a:fillRect/>
          </a:stretch>
        </p:blipFill>
        <p:spPr>
          <a:xfrm>
            <a:off x="4012290" y="1297818"/>
            <a:ext cx="293784" cy="346042"/>
          </a:xfrm>
          <a:prstGeom prst="rect">
            <a:avLst/>
          </a:prstGeom>
        </p:spPr>
      </p:pic>
      <p:pic>
        <p:nvPicPr>
          <p:cNvPr id="130" name="Picture 129">
            <a:extLst>
              <a:ext uri="{FF2B5EF4-FFF2-40B4-BE49-F238E27FC236}">
                <a16:creationId xmlns:a16="http://schemas.microsoft.com/office/drawing/2014/main" id="{567860E2-0488-4052-A5C0-12A8B1453181}"/>
              </a:ext>
            </a:extLst>
          </p:cNvPr>
          <p:cNvPicPr>
            <a:picLocks noChangeAspect="1"/>
          </p:cNvPicPr>
          <p:nvPr/>
        </p:nvPicPr>
        <p:blipFill>
          <a:blip r:embed="rId13"/>
          <a:stretch>
            <a:fillRect/>
          </a:stretch>
        </p:blipFill>
        <p:spPr>
          <a:xfrm>
            <a:off x="7845109" y="331939"/>
            <a:ext cx="307306" cy="361970"/>
          </a:xfrm>
          <a:prstGeom prst="rect">
            <a:avLst/>
          </a:prstGeom>
        </p:spPr>
      </p:pic>
      <p:pic>
        <p:nvPicPr>
          <p:cNvPr id="140" name="Picture 139">
            <a:extLst>
              <a:ext uri="{FF2B5EF4-FFF2-40B4-BE49-F238E27FC236}">
                <a16:creationId xmlns:a16="http://schemas.microsoft.com/office/drawing/2014/main" id="{A311A52B-ED00-4C3B-8577-A76CB709A7DD}"/>
              </a:ext>
            </a:extLst>
          </p:cNvPr>
          <p:cNvPicPr>
            <a:picLocks noChangeAspect="1"/>
          </p:cNvPicPr>
          <p:nvPr/>
        </p:nvPicPr>
        <p:blipFill>
          <a:blip r:embed="rId3"/>
          <a:stretch>
            <a:fillRect/>
          </a:stretch>
        </p:blipFill>
        <p:spPr>
          <a:xfrm>
            <a:off x="633899" y="4198038"/>
            <a:ext cx="302918" cy="356804"/>
          </a:xfrm>
          <a:prstGeom prst="rect">
            <a:avLst/>
          </a:prstGeom>
        </p:spPr>
      </p:pic>
    </p:spTree>
    <p:extLst>
      <p:ext uri="{BB962C8B-B14F-4D97-AF65-F5344CB8AC3E}">
        <p14:creationId xmlns:p14="http://schemas.microsoft.com/office/powerpoint/2010/main" val="36762256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 presetClass="entr" presetSubtype="4" fill="hold" nodeType="afterEffect" p14:presetBounceEnd="50000">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14:bounceEnd="50000">
                                          <p:cBhvr additive="base">
                                            <p:cTn id="11" dur="500" fill="hold"/>
                                            <p:tgtEl>
                                              <p:spTgt spid="10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0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fill="hold" nodeType="afterEffect" p14:presetBounceEnd="54000">
                                      <p:stCondLst>
                                        <p:cond delay="0"/>
                                      </p:stCondLst>
                                      <p:childTnLst>
                                        <p:set>
                                          <p:cBhvr>
                                            <p:cTn id="15" dur="1" fill="hold">
                                              <p:stCondLst>
                                                <p:cond delay="0"/>
                                              </p:stCondLst>
                                            </p:cTn>
                                            <p:tgtEl>
                                              <p:spTgt spid="140"/>
                                            </p:tgtEl>
                                            <p:attrNameLst>
                                              <p:attrName>style.visibility</p:attrName>
                                            </p:attrNameLst>
                                          </p:cBhvr>
                                          <p:to>
                                            <p:strVal val="visible"/>
                                          </p:to>
                                        </p:set>
                                        <p:anim calcmode="lin" valueType="num" p14:bounceEnd="54000">
                                          <p:cBhvr additive="base">
                                            <p:cTn id="16" dur="500" fill="hold"/>
                                            <p:tgtEl>
                                              <p:spTgt spid="140"/>
                                            </p:tgtEl>
                                            <p:attrNameLst>
                                              <p:attrName>ppt_x</p:attrName>
                                            </p:attrNameLst>
                                          </p:cBhvr>
                                          <p:tavLst>
                                            <p:tav tm="0">
                                              <p:val>
                                                <p:strVal val="0-#ppt_w/2"/>
                                              </p:val>
                                            </p:tav>
                                            <p:tav tm="100000">
                                              <p:val>
                                                <p:strVal val="#ppt_x"/>
                                              </p:val>
                                            </p:tav>
                                          </p:tavLst>
                                        </p:anim>
                                        <p:anim calcmode="lin" valueType="num" p14:bounceEnd="54000">
                                          <p:cBhvr additive="base">
                                            <p:cTn id="17" dur="500" fill="hold"/>
                                            <p:tgtEl>
                                              <p:spTgt spid="140"/>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50000">
                                      <p:stCondLst>
                                        <p:cond delay="0"/>
                                      </p:stCondLst>
                                      <p:childTnLst>
                                        <p:set>
                                          <p:cBhvr>
                                            <p:cTn id="25" dur="1" fill="hold">
                                              <p:stCondLst>
                                                <p:cond delay="0"/>
                                              </p:stCondLst>
                                            </p:cTn>
                                            <p:tgtEl>
                                              <p:spTgt spid="155"/>
                                            </p:tgtEl>
                                            <p:attrNameLst>
                                              <p:attrName>style.visibility</p:attrName>
                                            </p:attrNameLst>
                                          </p:cBhvr>
                                          <p:to>
                                            <p:strVal val="visible"/>
                                          </p:to>
                                        </p:set>
                                        <p:anim calcmode="lin" valueType="num" p14:bounceEnd="50000">
                                          <p:cBhvr additive="base">
                                            <p:cTn id="26" dur="500" fill="hold"/>
                                            <p:tgtEl>
                                              <p:spTgt spid="155"/>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5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14:presetBounceEnd="50000">
                                      <p:stCondLst>
                                        <p:cond delay="0"/>
                                      </p:stCondLst>
                                      <p:childTnLst>
                                        <p:set>
                                          <p:cBhvr>
                                            <p:cTn id="30" dur="1" fill="hold">
                                              <p:stCondLst>
                                                <p:cond delay="0"/>
                                              </p:stCondLst>
                                            </p:cTn>
                                            <p:tgtEl>
                                              <p:spTgt spid="159"/>
                                            </p:tgtEl>
                                            <p:attrNameLst>
                                              <p:attrName>style.visibility</p:attrName>
                                            </p:attrNameLst>
                                          </p:cBhvr>
                                          <p:to>
                                            <p:strVal val="visible"/>
                                          </p:to>
                                        </p:set>
                                        <p:anim calcmode="lin" valueType="num" p14:bounceEnd="50000">
                                          <p:cBhvr additive="base">
                                            <p:cTn id="31" dur="500" fill="hold"/>
                                            <p:tgtEl>
                                              <p:spTgt spid="159"/>
                                            </p:tgtEl>
                                            <p:attrNameLst>
                                              <p:attrName>ppt_x</p:attrName>
                                            </p:attrNameLst>
                                          </p:cBhvr>
                                          <p:tavLst>
                                            <p:tav tm="0">
                                              <p:val>
                                                <p:strVal val="0-#ppt_w/2"/>
                                              </p:val>
                                            </p:tav>
                                            <p:tav tm="100000">
                                              <p:val>
                                                <p:strVal val="#ppt_x"/>
                                              </p:val>
                                            </p:tav>
                                          </p:tavLst>
                                        </p:anim>
                                        <p:anim calcmode="lin" valueType="num" p14:bounceEnd="50000">
                                          <p:cBhvr additive="base">
                                            <p:cTn id="32" dur="500" fill="hold"/>
                                            <p:tgtEl>
                                              <p:spTgt spid="15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14:presetBounceEnd="50000">
                                      <p:stCondLst>
                                        <p:cond delay="0"/>
                                      </p:stCondLst>
                                      <p:childTnLst>
                                        <p:set>
                                          <p:cBhvr>
                                            <p:cTn id="35" dur="1" fill="hold">
                                              <p:stCondLst>
                                                <p:cond delay="0"/>
                                              </p:stCondLst>
                                            </p:cTn>
                                            <p:tgtEl>
                                              <p:spTgt spid="152"/>
                                            </p:tgtEl>
                                            <p:attrNameLst>
                                              <p:attrName>style.visibility</p:attrName>
                                            </p:attrNameLst>
                                          </p:cBhvr>
                                          <p:to>
                                            <p:strVal val="visible"/>
                                          </p:to>
                                        </p:set>
                                        <p:anim calcmode="lin" valueType="num" p14:bounceEnd="50000">
                                          <p:cBhvr additive="base">
                                            <p:cTn id="36" dur="500" fill="hold"/>
                                            <p:tgtEl>
                                              <p:spTgt spid="152"/>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5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14:presetBounceEnd="50000">
                                      <p:stCondLst>
                                        <p:cond delay="0"/>
                                      </p:stCondLst>
                                      <p:childTnLst>
                                        <p:set>
                                          <p:cBhvr>
                                            <p:cTn id="40" dur="1" fill="hold">
                                              <p:stCondLst>
                                                <p:cond delay="0"/>
                                              </p:stCondLst>
                                            </p:cTn>
                                            <p:tgtEl>
                                              <p:spTgt spid="156"/>
                                            </p:tgtEl>
                                            <p:attrNameLst>
                                              <p:attrName>style.visibility</p:attrName>
                                            </p:attrNameLst>
                                          </p:cBhvr>
                                          <p:to>
                                            <p:strVal val="visible"/>
                                          </p:to>
                                        </p:set>
                                        <p:anim calcmode="lin" valueType="num" p14:bounceEnd="50000">
                                          <p:cBhvr additive="base">
                                            <p:cTn id="41" dur="500" fill="hold"/>
                                            <p:tgtEl>
                                              <p:spTgt spid="156"/>
                                            </p:tgtEl>
                                            <p:attrNameLst>
                                              <p:attrName>ppt_x</p:attrName>
                                            </p:attrNameLst>
                                          </p:cBhvr>
                                          <p:tavLst>
                                            <p:tav tm="0">
                                              <p:val>
                                                <p:strVal val="0-#ppt_w/2"/>
                                              </p:val>
                                            </p:tav>
                                            <p:tav tm="100000">
                                              <p:val>
                                                <p:strVal val="#ppt_x"/>
                                              </p:val>
                                            </p:tav>
                                          </p:tavLst>
                                        </p:anim>
                                        <p:anim calcmode="lin" valueType="num" p14:bounceEnd="50000">
                                          <p:cBhvr additive="base">
                                            <p:cTn id="42" dur="500" fill="hold"/>
                                            <p:tgtEl>
                                              <p:spTgt spid="156"/>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14:presetBounceEnd="50000">
                                      <p:stCondLst>
                                        <p:cond delay="0"/>
                                      </p:stCondLst>
                                      <p:childTnLst>
                                        <p:set>
                                          <p:cBhvr>
                                            <p:cTn id="45" dur="1" fill="hold">
                                              <p:stCondLst>
                                                <p:cond delay="0"/>
                                              </p:stCondLst>
                                            </p:cTn>
                                            <p:tgtEl>
                                              <p:spTgt spid="153"/>
                                            </p:tgtEl>
                                            <p:attrNameLst>
                                              <p:attrName>style.visibility</p:attrName>
                                            </p:attrNameLst>
                                          </p:cBhvr>
                                          <p:to>
                                            <p:strVal val="visible"/>
                                          </p:to>
                                        </p:set>
                                        <p:anim calcmode="lin" valueType="num" p14:bounceEnd="50000">
                                          <p:cBhvr additive="base">
                                            <p:cTn id="46" dur="500" fill="hold"/>
                                            <p:tgtEl>
                                              <p:spTgt spid="153"/>
                                            </p:tgtEl>
                                            <p:attrNameLst>
                                              <p:attrName>ppt_x</p:attrName>
                                            </p:attrNameLst>
                                          </p:cBhvr>
                                          <p:tavLst>
                                            <p:tav tm="0">
                                              <p:val>
                                                <p:strVal val="#ppt_x"/>
                                              </p:val>
                                            </p:tav>
                                            <p:tav tm="100000">
                                              <p:val>
                                                <p:strVal val="#ppt_x"/>
                                              </p:val>
                                            </p:tav>
                                          </p:tavLst>
                                        </p:anim>
                                        <p:anim calcmode="lin" valueType="num" p14:bounceEnd="50000">
                                          <p:cBhvr additive="base">
                                            <p:cTn id="47" dur="500" fill="hold"/>
                                            <p:tgtEl>
                                              <p:spTgt spid="153"/>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14:presetBounceEnd="50000">
                                      <p:stCondLst>
                                        <p:cond delay="0"/>
                                      </p:stCondLst>
                                      <p:childTnLst>
                                        <p:set>
                                          <p:cBhvr>
                                            <p:cTn id="50" dur="1" fill="hold">
                                              <p:stCondLst>
                                                <p:cond delay="0"/>
                                              </p:stCondLst>
                                            </p:cTn>
                                            <p:tgtEl>
                                              <p:spTgt spid="157"/>
                                            </p:tgtEl>
                                            <p:attrNameLst>
                                              <p:attrName>style.visibility</p:attrName>
                                            </p:attrNameLst>
                                          </p:cBhvr>
                                          <p:to>
                                            <p:strVal val="visible"/>
                                          </p:to>
                                        </p:set>
                                        <p:anim calcmode="lin" valueType="num" p14:bounceEnd="50000">
                                          <p:cBhvr additive="base">
                                            <p:cTn id="51" dur="500" fill="hold"/>
                                            <p:tgtEl>
                                              <p:spTgt spid="157"/>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157"/>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14:presetBounceEnd="50000">
                                      <p:stCondLst>
                                        <p:cond delay="0"/>
                                      </p:stCondLst>
                                      <p:childTnLst>
                                        <p:set>
                                          <p:cBhvr>
                                            <p:cTn id="55" dur="1" fill="hold">
                                              <p:stCondLst>
                                                <p:cond delay="0"/>
                                              </p:stCondLst>
                                            </p:cTn>
                                            <p:tgtEl>
                                              <p:spTgt spid="154"/>
                                            </p:tgtEl>
                                            <p:attrNameLst>
                                              <p:attrName>style.visibility</p:attrName>
                                            </p:attrNameLst>
                                          </p:cBhvr>
                                          <p:to>
                                            <p:strVal val="visible"/>
                                          </p:to>
                                        </p:set>
                                        <p:anim calcmode="lin" valueType="num" p14:bounceEnd="50000">
                                          <p:cBhvr additive="base">
                                            <p:cTn id="56" dur="500" fill="hold"/>
                                            <p:tgtEl>
                                              <p:spTgt spid="154"/>
                                            </p:tgtEl>
                                            <p:attrNameLst>
                                              <p:attrName>ppt_x</p:attrName>
                                            </p:attrNameLst>
                                          </p:cBhvr>
                                          <p:tavLst>
                                            <p:tav tm="0">
                                              <p:val>
                                                <p:strVal val="#ppt_x"/>
                                              </p:val>
                                            </p:tav>
                                            <p:tav tm="100000">
                                              <p:val>
                                                <p:strVal val="#ppt_x"/>
                                              </p:val>
                                            </p:tav>
                                          </p:tavLst>
                                        </p:anim>
                                        <p:anim calcmode="lin" valueType="num" p14:bounceEnd="50000">
                                          <p:cBhvr additive="base">
                                            <p:cTn id="57" dur="500" fill="hold"/>
                                            <p:tgtEl>
                                              <p:spTgt spid="154"/>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14:presetBounceEnd="50000">
                                      <p:stCondLst>
                                        <p:cond delay="0"/>
                                      </p:stCondLst>
                                      <p:childTnLst>
                                        <p:set>
                                          <p:cBhvr>
                                            <p:cTn id="60" dur="1" fill="hold">
                                              <p:stCondLst>
                                                <p:cond delay="0"/>
                                              </p:stCondLst>
                                            </p:cTn>
                                            <p:tgtEl>
                                              <p:spTgt spid="158"/>
                                            </p:tgtEl>
                                            <p:attrNameLst>
                                              <p:attrName>style.visibility</p:attrName>
                                            </p:attrNameLst>
                                          </p:cBhvr>
                                          <p:to>
                                            <p:strVal val="visible"/>
                                          </p:to>
                                        </p:set>
                                        <p:anim calcmode="lin" valueType="num" p14:bounceEnd="50000">
                                          <p:cBhvr additive="base">
                                            <p:cTn id="61" dur="500" fill="hold"/>
                                            <p:tgtEl>
                                              <p:spTgt spid="158"/>
                                            </p:tgtEl>
                                            <p:attrNameLst>
                                              <p:attrName>ppt_x</p:attrName>
                                            </p:attrNameLst>
                                          </p:cBhvr>
                                          <p:tavLst>
                                            <p:tav tm="0">
                                              <p:val>
                                                <p:strVal val="0-#ppt_w/2"/>
                                              </p:val>
                                            </p:tav>
                                            <p:tav tm="100000">
                                              <p:val>
                                                <p:strVal val="#ppt_x"/>
                                              </p:val>
                                            </p:tav>
                                          </p:tavLst>
                                        </p:anim>
                                        <p:anim calcmode="lin" valueType="num" p14:bounceEnd="50000">
                                          <p:cBhvr additive="base">
                                            <p:cTn id="62" dur="500" fill="hold"/>
                                            <p:tgtEl>
                                              <p:spTgt spid="158"/>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wipe(left)">
                                          <p:cBhvr>
                                            <p:cTn id="6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8" fill="hold" nodeType="afterEffect">
                                      <p:stCondLst>
                                        <p:cond delay="0"/>
                                      </p:stCondLst>
                                      <p:childTnLst>
                                        <p:set>
                                          <p:cBhvr>
                                            <p:cTn id="15" dur="1" fill="hold">
                                              <p:stCondLst>
                                                <p:cond delay="0"/>
                                              </p:stCondLst>
                                            </p:cTn>
                                            <p:tgtEl>
                                              <p:spTgt spid="140"/>
                                            </p:tgtEl>
                                            <p:attrNameLst>
                                              <p:attrName>style.visibility</p:attrName>
                                            </p:attrNameLst>
                                          </p:cBhvr>
                                          <p:to>
                                            <p:strVal val="visible"/>
                                          </p:to>
                                        </p:set>
                                        <p:anim calcmode="lin" valueType="num">
                                          <p:cBhvr additive="base">
                                            <p:cTn id="16" dur="500" fill="hold"/>
                                            <p:tgtEl>
                                              <p:spTgt spid="140"/>
                                            </p:tgtEl>
                                            <p:attrNameLst>
                                              <p:attrName>ppt_x</p:attrName>
                                            </p:attrNameLst>
                                          </p:cBhvr>
                                          <p:tavLst>
                                            <p:tav tm="0">
                                              <p:val>
                                                <p:strVal val="0-#ppt_w/2"/>
                                              </p:val>
                                            </p:tav>
                                            <p:tav tm="100000">
                                              <p:val>
                                                <p:strVal val="#ppt_x"/>
                                              </p:val>
                                            </p:tav>
                                          </p:tavLst>
                                        </p:anim>
                                        <p:anim calcmode="lin" valueType="num">
                                          <p:cBhvr additive="base">
                                            <p:cTn id="17" dur="500" fill="hold"/>
                                            <p:tgtEl>
                                              <p:spTgt spid="140"/>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55"/>
                                            </p:tgtEl>
                                            <p:attrNameLst>
                                              <p:attrName>style.visibility</p:attrName>
                                            </p:attrNameLst>
                                          </p:cBhvr>
                                          <p:to>
                                            <p:strVal val="visible"/>
                                          </p:to>
                                        </p:set>
                                        <p:anim calcmode="lin" valueType="num">
                                          <p:cBhvr additive="base">
                                            <p:cTn id="26" dur="500" fill="hold"/>
                                            <p:tgtEl>
                                              <p:spTgt spid="155"/>
                                            </p:tgtEl>
                                            <p:attrNameLst>
                                              <p:attrName>ppt_x</p:attrName>
                                            </p:attrNameLst>
                                          </p:cBhvr>
                                          <p:tavLst>
                                            <p:tav tm="0">
                                              <p:val>
                                                <p:strVal val="#ppt_x"/>
                                              </p:val>
                                            </p:tav>
                                            <p:tav tm="100000">
                                              <p:val>
                                                <p:strVal val="#ppt_x"/>
                                              </p:val>
                                            </p:tav>
                                          </p:tavLst>
                                        </p:anim>
                                        <p:anim calcmode="lin" valueType="num">
                                          <p:cBhvr additive="base">
                                            <p:cTn id="27" dur="500" fill="hold"/>
                                            <p:tgtEl>
                                              <p:spTgt spid="15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159"/>
                                            </p:tgtEl>
                                            <p:attrNameLst>
                                              <p:attrName>style.visibility</p:attrName>
                                            </p:attrNameLst>
                                          </p:cBhvr>
                                          <p:to>
                                            <p:strVal val="visible"/>
                                          </p:to>
                                        </p:set>
                                        <p:anim calcmode="lin" valueType="num">
                                          <p:cBhvr additive="base">
                                            <p:cTn id="31" dur="500" fill="hold"/>
                                            <p:tgtEl>
                                              <p:spTgt spid="159"/>
                                            </p:tgtEl>
                                            <p:attrNameLst>
                                              <p:attrName>ppt_x</p:attrName>
                                            </p:attrNameLst>
                                          </p:cBhvr>
                                          <p:tavLst>
                                            <p:tav tm="0">
                                              <p:val>
                                                <p:strVal val="0-#ppt_w/2"/>
                                              </p:val>
                                            </p:tav>
                                            <p:tav tm="100000">
                                              <p:val>
                                                <p:strVal val="#ppt_x"/>
                                              </p:val>
                                            </p:tav>
                                          </p:tavLst>
                                        </p:anim>
                                        <p:anim calcmode="lin" valueType="num">
                                          <p:cBhvr additive="base">
                                            <p:cTn id="32" dur="500" fill="hold"/>
                                            <p:tgtEl>
                                              <p:spTgt spid="15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52"/>
                                            </p:tgtEl>
                                            <p:attrNameLst>
                                              <p:attrName>style.visibility</p:attrName>
                                            </p:attrNameLst>
                                          </p:cBhvr>
                                          <p:to>
                                            <p:strVal val="visible"/>
                                          </p:to>
                                        </p:set>
                                        <p:anim calcmode="lin" valueType="num">
                                          <p:cBhvr additive="base">
                                            <p:cTn id="36" dur="500" fill="hold"/>
                                            <p:tgtEl>
                                              <p:spTgt spid="152"/>
                                            </p:tgtEl>
                                            <p:attrNameLst>
                                              <p:attrName>ppt_x</p:attrName>
                                            </p:attrNameLst>
                                          </p:cBhvr>
                                          <p:tavLst>
                                            <p:tav tm="0">
                                              <p:val>
                                                <p:strVal val="#ppt_x"/>
                                              </p:val>
                                            </p:tav>
                                            <p:tav tm="100000">
                                              <p:val>
                                                <p:strVal val="#ppt_x"/>
                                              </p:val>
                                            </p:tav>
                                          </p:tavLst>
                                        </p:anim>
                                        <p:anim calcmode="lin" valueType="num">
                                          <p:cBhvr additive="base">
                                            <p:cTn id="37" dur="500" fill="hold"/>
                                            <p:tgtEl>
                                              <p:spTgt spid="15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156"/>
                                            </p:tgtEl>
                                            <p:attrNameLst>
                                              <p:attrName>style.visibility</p:attrName>
                                            </p:attrNameLst>
                                          </p:cBhvr>
                                          <p:to>
                                            <p:strVal val="visible"/>
                                          </p:to>
                                        </p:set>
                                        <p:anim calcmode="lin" valueType="num">
                                          <p:cBhvr additive="base">
                                            <p:cTn id="41" dur="500" fill="hold"/>
                                            <p:tgtEl>
                                              <p:spTgt spid="156"/>
                                            </p:tgtEl>
                                            <p:attrNameLst>
                                              <p:attrName>ppt_x</p:attrName>
                                            </p:attrNameLst>
                                          </p:cBhvr>
                                          <p:tavLst>
                                            <p:tav tm="0">
                                              <p:val>
                                                <p:strVal val="0-#ppt_w/2"/>
                                              </p:val>
                                            </p:tav>
                                            <p:tav tm="100000">
                                              <p:val>
                                                <p:strVal val="#ppt_x"/>
                                              </p:val>
                                            </p:tav>
                                          </p:tavLst>
                                        </p:anim>
                                        <p:anim calcmode="lin" valueType="num">
                                          <p:cBhvr additive="base">
                                            <p:cTn id="42" dur="500" fill="hold"/>
                                            <p:tgtEl>
                                              <p:spTgt spid="156"/>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53"/>
                                            </p:tgtEl>
                                            <p:attrNameLst>
                                              <p:attrName>style.visibility</p:attrName>
                                            </p:attrNameLst>
                                          </p:cBhvr>
                                          <p:to>
                                            <p:strVal val="visible"/>
                                          </p:to>
                                        </p:set>
                                        <p:anim calcmode="lin" valueType="num">
                                          <p:cBhvr additive="base">
                                            <p:cTn id="46" dur="500" fill="hold"/>
                                            <p:tgtEl>
                                              <p:spTgt spid="153"/>
                                            </p:tgtEl>
                                            <p:attrNameLst>
                                              <p:attrName>ppt_x</p:attrName>
                                            </p:attrNameLst>
                                          </p:cBhvr>
                                          <p:tavLst>
                                            <p:tav tm="0">
                                              <p:val>
                                                <p:strVal val="#ppt_x"/>
                                              </p:val>
                                            </p:tav>
                                            <p:tav tm="100000">
                                              <p:val>
                                                <p:strVal val="#ppt_x"/>
                                              </p:val>
                                            </p:tav>
                                          </p:tavLst>
                                        </p:anim>
                                        <p:anim calcmode="lin" valueType="num">
                                          <p:cBhvr additive="base">
                                            <p:cTn id="47" dur="500" fill="hold"/>
                                            <p:tgtEl>
                                              <p:spTgt spid="153"/>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157"/>
                                            </p:tgtEl>
                                            <p:attrNameLst>
                                              <p:attrName>style.visibility</p:attrName>
                                            </p:attrNameLst>
                                          </p:cBhvr>
                                          <p:to>
                                            <p:strVal val="visible"/>
                                          </p:to>
                                        </p:set>
                                        <p:anim calcmode="lin" valueType="num">
                                          <p:cBhvr additive="base">
                                            <p:cTn id="51" dur="500" fill="hold"/>
                                            <p:tgtEl>
                                              <p:spTgt spid="157"/>
                                            </p:tgtEl>
                                            <p:attrNameLst>
                                              <p:attrName>ppt_x</p:attrName>
                                            </p:attrNameLst>
                                          </p:cBhvr>
                                          <p:tavLst>
                                            <p:tav tm="0">
                                              <p:val>
                                                <p:strVal val="0-#ppt_w/2"/>
                                              </p:val>
                                            </p:tav>
                                            <p:tav tm="100000">
                                              <p:val>
                                                <p:strVal val="#ppt_x"/>
                                              </p:val>
                                            </p:tav>
                                          </p:tavLst>
                                        </p:anim>
                                        <p:anim calcmode="lin" valueType="num">
                                          <p:cBhvr additive="base">
                                            <p:cTn id="52" dur="500" fill="hold"/>
                                            <p:tgtEl>
                                              <p:spTgt spid="157"/>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54"/>
                                            </p:tgtEl>
                                            <p:attrNameLst>
                                              <p:attrName>style.visibility</p:attrName>
                                            </p:attrNameLst>
                                          </p:cBhvr>
                                          <p:to>
                                            <p:strVal val="visible"/>
                                          </p:to>
                                        </p:set>
                                        <p:anim calcmode="lin" valueType="num">
                                          <p:cBhvr additive="base">
                                            <p:cTn id="56" dur="500" fill="hold"/>
                                            <p:tgtEl>
                                              <p:spTgt spid="154"/>
                                            </p:tgtEl>
                                            <p:attrNameLst>
                                              <p:attrName>ppt_x</p:attrName>
                                            </p:attrNameLst>
                                          </p:cBhvr>
                                          <p:tavLst>
                                            <p:tav tm="0">
                                              <p:val>
                                                <p:strVal val="#ppt_x"/>
                                              </p:val>
                                            </p:tav>
                                            <p:tav tm="100000">
                                              <p:val>
                                                <p:strVal val="#ppt_x"/>
                                              </p:val>
                                            </p:tav>
                                          </p:tavLst>
                                        </p:anim>
                                        <p:anim calcmode="lin" valueType="num">
                                          <p:cBhvr additive="base">
                                            <p:cTn id="57" dur="500" fill="hold"/>
                                            <p:tgtEl>
                                              <p:spTgt spid="154"/>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stCondLst>
                                        <p:cond delay="0"/>
                                      </p:stCondLst>
                                      <p:childTnLst>
                                        <p:set>
                                          <p:cBhvr>
                                            <p:cTn id="60" dur="1" fill="hold">
                                              <p:stCondLst>
                                                <p:cond delay="0"/>
                                              </p:stCondLst>
                                            </p:cTn>
                                            <p:tgtEl>
                                              <p:spTgt spid="158"/>
                                            </p:tgtEl>
                                            <p:attrNameLst>
                                              <p:attrName>style.visibility</p:attrName>
                                            </p:attrNameLst>
                                          </p:cBhvr>
                                          <p:to>
                                            <p:strVal val="visible"/>
                                          </p:to>
                                        </p:set>
                                        <p:anim calcmode="lin" valueType="num">
                                          <p:cBhvr additive="base">
                                            <p:cTn id="61" dur="500" fill="hold"/>
                                            <p:tgtEl>
                                              <p:spTgt spid="158"/>
                                            </p:tgtEl>
                                            <p:attrNameLst>
                                              <p:attrName>ppt_x</p:attrName>
                                            </p:attrNameLst>
                                          </p:cBhvr>
                                          <p:tavLst>
                                            <p:tav tm="0">
                                              <p:val>
                                                <p:strVal val="0-#ppt_w/2"/>
                                              </p:val>
                                            </p:tav>
                                            <p:tav tm="100000">
                                              <p:val>
                                                <p:strVal val="#ppt_x"/>
                                              </p:val>
                                            </p:tav>
                                          </p:tavLst>
                                        </p:anim>
                                        <p:anim calcmode="lin" valueType="num">
                                          <p:cBhvr additive="base">
                                            <p:cTn id="62" dur="500" fill="hold"/>
                                            <p:tgtEl>
                                              <p:spTgt spid="158"/>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wipe(left)">
                                          <p:cBhvr>
                                            <p:cTn id="6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98" name="Rectangle 97"/>
          <p:cNvSpPr/>
          <p:nvPr/>
        </p:nvSpPr>
        <p:spPr>
          <a:xfrm>
            <a:off x="6428485" y="3664596"/>
            <a:ext cx="3399918" cy="2612109"/>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869810" y="3799075"/>
            <a:ext cx="2517268" cy="738664"/>
          </a:xfrm>
          <a:prstGeom prst="rect">
            <a:avLst/>
          </a:prstGeom>
          <a:noFill/>
          <a:ln w="3175">
            <a:noFill/>
          </a:ln>
        </p:spPr>
        <p:txBody>
          <a:bodyPr wrap="square" rtlCol="0">
            <a:spAutoFit/>
          </a:bodyPr>
          <a:lstStyle/>
          <a:p>
            <a:pPr algn="ctr"/>
            <a:r>
              <a:rPr lang="en-US" sz="1400" dirty="0">
                <a:solidFill>
                  <a:srgbClr val="7F6000"/>
                </a:solidFill>
                <a:latin typeface="Century Gothic" panose="020B0502020202020204" pitchFamily="34" charset="0"/>
              </a:rPr>
              <a:t>French Adults </a:t>
            </a:r>
            <a:r>
              <a:rPr lang="en-US" sz="1400" b="1" u="sng" dirty="0">
                <a:solidFill>
                  <a:srgbClr val="7F6000"/>
                </a:solidFill>
                <a:latin typeface="Century Gothic" panose="020B0502020202020204" pitchFamily="34" charset="0"/>
              </a:rPr>
              <a:t>2018</a:t>
            </a:r>
            <a:r>
              <a:rPr lang="en-US" sz="1400" b="1" baseline="30000" dirty="0">
                <a:solidFill>
                  <a:srgbClr val="7F6000"/>
                </a:solidFill>
                <a:latin typeface="Century Gothic" panose="020B0502020202020204" pitchFamily="34" charset="0"/>
              </a:rPr>
              <a:t> 1</a:t>
            </a:r>
            <a:r>
              <a:rPr lang="en-US" sz="1400" baseline="30000" dirty="0">
                <a:solidFill>
                  <a:srgbClr val="7F6000"/>
                </a:solidFill>
                <a:latin typeface="Century Gothic" panose="020B0502020202020204" pitchFamily="34" charset="0"/>
              </a:rPr>
              <a:t> </a:t>
            </a:r>
            <a:r>
              <a:rPr lang="en-US" sz="1400" dirty="0">
                <a:solidFill>
                  <a:srgbClr val="7F6000"/>
                </a:solidFill>
                <a:latin typeface="Century Gothic" panose="020B0502020202020204" pitchFamily="34" charset="0"/>
              </a:rPr>
              <a:t>Weekly Reach/Minutes</a:t>
            </a:r>
          </a:p>
          <a:p>
            <a:pPr algn="ctr"/>
            <a:r>
              <a:rPr lang="en-US" sz="1400" b="1" dirty="0">
                <a:solidFill>
                  <a:srgbClr val="7F6000"/>
                </a:solidFill>
                <a:latin typeface="Century Gothic" panose="020B0502020202020204" pitchFamily="34" charset="0"/>
              </a:rPr>
              <a:t>MAGAZINE</a:t>
            </a:r>
          </a:p>
        </p:txBody>
      </p:sp>
      <p:sp>
        <p:nvSpPr>
          <p:cNvPr id="100" name="TextBox 99"/>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48%     19</a:t>
            </a:r>
          </a:p>
        </p:txBody>
      </p:sp>
      <p:sp>
        <p:nvSpPr>
          <p:cNvPr id="101" name="TextBox 100"/>
          <p:cNvSpPr txBox="1"/>
          <p:nvPr/>
        </p:nvSpPr>
        <p:spPr>
          <a:xfrm>
            <a:off x="6654555" y="4546392"/>
            <a:ext cx="1259453" cy="33598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18+</a:t>
            </a:r>
          </a:p>
        </p:txBody>
      </p:sp>
      <p:grpSp>
        <p:nvGrpSpPr>
          <p:cNvPr id="2" name="Group 1"/>
          <p:cNvGrpSpPr/>
          <p:nvPr/>
        </p:nvGrpSpPr>
        <p:grpSpPr>
          <a:xfrm>
            <a:off x="6652629" y="4773377"/>
            <a:ext cx="2788875" cy="1066959"/>
            <a:chOff x="6652629" y="4773377"/>
            <a:chExt cx="2788875" cy="1066959"/>
          </a:xfrm>
        </p:grpSpPr>
        <p:sp>
          <p:nvSpPr>
            <p:cNvPr id="114" name="TextBox 113"/>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35%     11</a:t>
              </a:r>
            </a:p>
            <a:p>
              <a:pPr algn="r">
                <a:lnSpc>
                  <a:spcPts val="1900"/>
                </a:lnSpc>
              </a:pPr>
              <a:r>
                <a:rPr lang="en-US" sz="1400" dirty="0">
                  <a:solidFill>
                    <a:srgbClr val="7F6000"/>
                  </a:solidFill>
                  <a:latin typeface="Century Gothic" panose="020B0502020202020204" pitchFamily="34" charset="0"/>
                </a:rPr>
                <a:t>43%     12</a:t>
              </a:r>
            </a:p>
            <a:p>
              <a:pPr algn="r">
                <a:lnSpc>
                  <a:spcPts val="1900"/>
                </a:lnSpc>
              </a:pPr>
              <a:r>
                <a:rPr lang="en-US" sz="1400" dirty="0">
                  <a:solidFill>
                    <a:srgbClr val="7F6000"/>
                  </a:solidFill>
                  <a:latin typeface="Century Gothic" panose="020B0502020202020204" pitchFamily="34" charset="0"/>
                </a:rPr>
                <a:t>45%     17</a:t>
              </a:r>
            </a:p>
            <a:p>
              <a:pPr algn="r">
                <a:lnSpc>
                  <a:spcPts val="1900"/>
                </a:lnSpc>
              </a:pPr>
              <a:r>
                <a:rPr lang="en-US" sz="1400" dirty="0">
                  <a:solidFill>
                    <a:srgbClr val="7F6000"/>
                  </a:solidFill>
                  <a:latin typeface="Century Gothic" panose="020B0502020202020204" pitchFamily="34" charset="0"/>
                </a:rPr>
                <a:t>56%     26</a:t>
              </a:r>
            </a:p>
          </p:txBody>
        </p:sp>
        <p:sp>
          <p:nvSpPr>
            <p:cNvPr id="115" name="TextBox 114"/>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18-24</a:t>
              </a:r>
            </a:p>
            <a:p>
              <a:pPr algn="r">
                <a:lnSpc>
                  <a:spcPts val="1900"/>
                </a:lnSpc>
              </a:pPr>
              <a:r>
                <a:rPr lang="en-US" sz="1400" dirty="0">
                  <a:solidFill>
                    <a:srgbClr val="7F6000"/>
                  </a:solidFill>
                  <a:latin typeface="Century Gothic" panose="020B0502020202020204" pitchFamily="34" charset="0"/>
                </a:rPr>
                <a:t>25-34</a:t>
              </a:r>
            </a:p>
            <a:p>
              <a:pPr algn="r">
                <a:lnSpc>
                  <a:spcPts val="1900"/>
                </a:lnSpc>
              </a:pPr>
              <a:r>
                <a:rPr lang="en-US" sz="1400" dirty="0">
                  <a:solidFill>
                    <a:srgbClr val="7F6000"/>
                  </a:solidFill>
                  <a:latin typeface="Century Gothic" panose="020B0502020202020204" pitchFamily="34" charset="0"/>
                </a:rPr>
                <a:t>35-54</a:t>
              </a:r>
            </a:p>
            <a:p>
              <a:pPr algn="r">
                <a:lnSpc>
                  <a:spcPts val="1900"/>
                </a:lnSpc>
              </a:pPr>
              <a:r>
                <a:rPr lang="en-US" sz="1400" dirty="0">
                  <a:solidFill>
                    <a:srgbClr val="7F6000"/>
                  </a:solidFill>
                  <a:latin typeface="Century Gothic" panose="020B0502020202020204" pitchFamily="34" charset="0"/>
                </a:rPr>
                <a:t>55+</a:t>
              </a:r>
            </a:p>
          </p:txBody>
        </p:sp>
      </p:grpSp>
      <p:pic>
        <p:nvPicPr>
          <p:cNvPr id="110" name="Picture 109"/>
          <p:cNvPicPr>
            <a:picLocks noChangeAspect="1"/>
          </p:cNvPicPr>
          <p:nvPr/>
        </p:nvPicPr>
        <p:blipFill>
          <a:blip r:embed="rId3"/>
          <a:stretch>
            <a:fillRect/>
          </a:stretch>
        </p:blipFill>
        <p:spPr>
          <a:xfrm>
            <a:off x="8007357" y="4544469"/>
            <a:ext cx="320094" cy="377030"/>
          </a:xfrm>
          <a:prstGeom prst="rect">
            <a:avLst/>
          </a:prstGeom>
        </p:spPr>
      </p:pic>
      <p:pic>
        <p:nvPicPr>
          <p:cNvPr id="111" name="Picture 110"/>
          <p:cNvPicPr>
            <a:picLocks noChangeAspect="1"/>
          </p:cNvPicPr>
          <p:nvPr/>
        </p:nvPicPr>
        <p:blipFill>
          <a:blip r:embed="rId4"/>
          <a:stretch>
            <a:fillRect/>
          </a:stretch>
        </p:blipFill>
        <p:spPr>
          <a:xfrm>
            <a:off x="8051075" y="4829775"/>
            <a:ext cx="232658" cy="232658"/>
          </a:xfrm>
          <a:prstGeom prst="rect">
            <a:avLst/>
          </a:prstGeom>
        </p:spPr>
      </p:pic>
      <p:pic>
        <p:nvPicPr>
          <p:cNvPr id="112" name="Picture 111"/>
          <p:cNvPicPr>
            <a:picLocks noChangeAspect="1"/>
          </p:cNvPicPr>
          <p:nvPr/>
        </p:nvPicPr>
        <p:blipFill>
          <a:blip r:embed="rId5"/>
          <a:stretch>
            <a:fillRect/>
          </a:stretch>
        </p:blipFill>
        <p:spPr>
          <a:xfrm>
            <a:off x="8051075" y="5063618"/>
            <a:ext cx="232658" cy="232658"/>
          </a:xfrm>
          <a:prstGeom prst="rect">
            <a:avLst/>
          </a:prstGeom>
        </p:spPr>
      </p:pic>
      <p:pic>
        <p:nvPicPr>
          <p:cNvPr id="125" name="Picture 124"/>
          <p:cNvPicPr>
            <a:picLocks noChangeAspect="1"/>
          </p:cNvPicPr>
          <p:nvPr/>
        </p:nvPicPr>
        <p:blipFill>
          <a:blip r:embed="rId6"/>
          <a:stretch>
            <a:fillRect/>
          </a:stretch>
        </p:blipFill>
        <p:spPr>
          <a:xfrm>
            <a:off x="8050278" y="5299659"/>
            <a:ext cx="234252" cy="232660"/>
          </a:xfrm>
          <a:prstGeom prst="rect">
            <a:avLst/>
          </a:prstGeom>
        </p:spPr>
      </p:pic>
      <p:pic>
        <p:nvPicPr>
          <p:cNvPr id="126" name="Picture 125"/>
          <p:cNvPicPr>
            <a:picLocks noChangeAspect="1"/>
          </p:cNvPicPr>
          <p:nvPr/>
        </p:nvPicPr>
        <p:blipFill>
          <a:blip r:embed="rId7"/>
          <a:stretch>
            <a:fillRect/>
          </a:stretch>
        </p:blipFill>
        <p:spPr>
          <a:xfrm>
            <a:off x="8050446" y="5542635"/>
            <a:ext cx="233916" cy="233916"/>
          </a:xfrm>
          <a:prstGeom prst="rect">
            <a:avLst/>
          </a:prstGeom>
        </p:spPr>
      </p:pic>
      <p:pic>
        <p:nvPicPr>
          <p:cNvPr id="128" name="Picture 127"/>
          <p:cNvPicPr>
            <a:picLocks noChangeAspect="1"/>
          </p:cNvPicPr>
          <p:nvPr/>
        </p:nvPicPr>
        <p:blipFill>
          <a:blip r:embed="rId5"/>
          <a:stretch>
            <a:fillRect/>
          </a:stretch>
        </p:blipFill>
        <p:spPr>
          <a:xfrm>
            <a:off x="460608" y="6146617"/>
            <a:ext cx="231442" cy="231442"/>
          </a:xfrm>
          <a:prstGeom prst="rect">
            <a:avLst/>
          </a:prstGeom>
        </p:spPr>
      </p:pic>
      <p:pic>
        <p:nvPicPr>
          <p:cNvPr id="130" name="Picture 129"/>
          <p:cNvPicPr>
            <a:picLocks noChangeAspect="1"/>
          </p:cNvPicPr>
          <p:nvPr/>
        </p:nvPicPr>
        <p:blipFill>
          <a:blip r:embed="rId7"/>
          <a:stretch>
            <a:fillRect/>
          </a:stretch>
        </p:blipFill>
        <p:spPr>
          <a:xfrm>
            <a:off x="487728" y="4761983"/>
            <a:ext cx="240952" cy="240952"/>
          </a:xfrm>
          <a:prstGeom prst="rect">
            <a:avLst/>
          </a:prstGeom>
        </p:spPr>
      </p:pic>
      <p:grpSp>
        <p:nvGrpSpPr>
          <p:cNvPr id="143" name="Group 142"/>
          <p:cNvGrpSpPr/>
          <p:nvPr/>
        </p:nvGrpSpPr>
        <p:grpSpPr>
          <a:xfrm>
            <a:off x="845789" y="4682787"/>
            <a:ext cx="5141703" cy="338554"/>
            <a:chOff x="6265558" y="-439484"/>
            <a:chExt cx="5141703" cy="338554"/>
          </a:xfrm>
        </p:grpSpPr>
        <p:sp>
          <p:nvSpPr>
            <p:cNvPr id="145" name="TextBox 144"/>
            <p:cNvSpPr txBox="1"/>
            <p:nvPr/>
          </p:nvSpPr>
          <p:spPr>
            <a:xfrm>
              <a:off x="6686840" y="-439484"/>
              <a:ext cx="4720421" cy="338554"/>
            </a:xfrm>
            <a:prstGeom prst="rect">
              <a:avLst/>
            </a:prstGeom>
            <a:solidFill>
              <a:schemeClr val="bg1"/>
            </a:solidFill>
          </p:spPr>
          <p:txBody>
            <a:bodyPr wrap="square" rtlCol="0">
              <a:spAutoFit/>
            </a:bodyPr>
            <a:lstStyle/>
            <a:p>
              <a:r>
                <a:rPr lang="en-US" sz="1600" dirty="0">
                  <a:solidFill>
                    <a:srgbClr val="7F6000"/>
                  </a:solidFill>
                  <a:latin typeface="Century Gothic" panose="020B0502020202020204" pitchFamily="34" charset="0"/>
                  <a:cs typeface="Courier New" pitchFamily="49" charset="0"/>
                </a:rPr>
                <a:t>Older demo is the heaviest Magazine reader. </a:t>
              </a:r>
            </a:p>
          </p:txBody>
        </p:sp>
        <p:cxnSp>
          <p:nvCxnSpPr>
            <p:cNvPr id="148" name="Straight Connector 147"/>
            <p:cNvCxnSpPr/>
            <p:nvPr/>
          </p:nvCxnSpPr>
          <p:spPr>
            <a:xfrm flipH="1" flipV="1">
              <a:off x="6265558" y="-254794"/>
              <a:ext cx="369157" cy="2102"/>
            </a:xfrm>
            <a:prstGeom prst="line">
              <a:avLst/>
            </a:prstGeom>
            <a:ln w="3175">
              <a:solidFill>
                <a:srgbClr val="7F6000"/>
              </a:solidFill>
            </a:ln>
          </p:spPr>
          <p:style>
            <a:lnRef idx="1">
              <a:schemeClr val="accent1"/>
            </a:lnRef>
            <a:fillRef idx="0">
              <a:schemeClr val="accent1"/>
            </a:fillRef>
            <a:effectRef idx="0">
              <a:schemeClr val="accent1"/>
            </a:effectRef>
            <a:fontRef idx="minor">
              <a:schemeClr val="tx1"/>
            </a:fontRef>
          </p:style>
        </p:cxnSp>
      </p:grpSp>
      <p:sp>
        <p:nvSpPr>
          <p:cNvPr id="132" name="TextBox 131"/>
          <p:cNvSpPr txBox="1"/>
          <p:nvPr/>
        </p:nvSpPr>
        <p:spPr>
          <a:xfrm>
            <a:off x="7462083" y="5853327"/>
            <a:ext cx="1326005" cy="246221"/>
          </a:xfrm>
          <a:prstGeom prst="rect">
            <a:avLst/>
          </a:prstGeom>
          <a:noFill/>
        </p:spPr>
        <p:txBody>
          <a:bodyPr wrap="none" rtlCol="0">
            <a:spAutoFit/>
          </a:bodyPr>
          <a:lstStyle/>
          <a:p>
            <a:pPr algn="ctr"/>
            <a:r>
              <a:rPr lang="en-US" sz="1000" baseline="30000" dirty="0">
                <a:solidFill>
                  <a:srgbClr val="7F6000"/>
                </a:solidFill>
              </a:rPr>
              <a:t>1</a:t>
            </a:r>
            <a:r>
              <a:rPr lang="en-US" sz="1000" dirty="0">
                <a:solidFill>
                  <a:srgbClr val="7F6000"/>
                </a:solidFill>
              </a:rPr>
              <a:t> Spring 2018 </a:t>
            </a:r>
            <a:r>
              <a:rPr lang="en-US" sz="1000" dirty="0" err="1">
                <a:solidFill>
                  <a:srgbClr val="7F6000"/>
                </a:solidFill>
              </a:rPr>
              <a:t>Vividata</a:t>
            </a:r>
            <a:endParaRPr lang="en-US" sz="1000" dirty="0">
              <a:solidFill>
                <a:srgbClr val="7F6000"/>
              </a:solidFill>
            </a:endParaRPr>
          </a:p>
        </p:txBody>
      </p:sp>
      <p:pic>
        <p:nvPicPr>
          <p:cNvPr id="129" name="Picture 128"/>
          <p:cNvPicPr>
            <a:picLocks noChangeAspect="1"/>
          </p:cNvPicPr>
          <p:nvPr/>
        </p:nvPicPr>
        <p:blipFill>
          <a:blip r:embed="rId6"/>
          <a:stretch>
            <a:fillRect/>
          </a:stretch>
        </p:blipFill>
        <p:spPr>
          <a:xfrm>
            <a:off x="459836" y="5930651"/>
            <a:ext cx="233026" cy="231442"/>
          </a:xfrm>
          <a:prstGeom prst="rect">
            <a:avLst/>
          </a:prstGeom>
        </p:spPr>
      </p:pic>
      <p:grpSp>
        <p:nvGrpSpPr>
          <p:cNvPr id="6" name="Group 5"/>
          <p:cNvGrpSpPr/>
          <p:nvPr/>
        </p:nvGrpSpPr>
        <p:grpSpPr>
          <a:xfrm>
            <a:off x="446930" y="6612851"/>
            <a:ext cx="231445" cy="231442"/>
            <a:chOff x="1452061" y="6054058"/>
            <a:chExt cx="231445" cy="231442"/>
          </a:xfrm>
        </p:grpSpPr>
        <p:sp>
          <p:nvSpPr>
            <p:cNvPr id="5" name="Oval 4"/>
            <p:cNvSpPr/>
            <p:nvPr/>
          </p:nvSpPr>
          <p:spPr>
            <a:xfrm>
              <a:off x="1452061" y="6054541"/>
              <a:ext cx="222164" cy="222164"/>
            </a:xfrm>
            <a:prstGeom prst="ellipse">
              <a:avLst/>
            </a:prstGeom>
            <a:solidFill>
              <a:schemeClr val="bg1"/>
            </a:solidFill>
            <a:ln w="3175">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Picture 126"/>
            <p:cNvPicPr>
              <a:picLocks noChangeAspect="1"/>
            </p:cNvPicPr>
            <p:nvPr/>
          </p:nvPicPr>
          <p:blipFill>
            <a:blip r:embed="rId4"/>
            <a:stretch>
              <a:fillRect/>
            </a:stretch>
          </p:blipFill>
          <p:spPr>
            <a:xfrm>
              <a:off x="1452064" y="6054058"/>
              <a:ext cx="231442" cy="231442"/>
            </a:xfrm>
            <a:prstGeom prst="rect">
              <a:avLst/>
            </a:prstGeom>
          </p:spPr>
        </p:pic>
      </p:grpSp>
      <p:grpSp>
        <p:nvGrpSpPr>
          <p:cNvPr id="7" name="Group 6">
            <a:extLst>
              <a:ext uri="{FF2B5EF4-FFF2-40B4-BE49-F238E27FC236}">
                <a16:creationId xmlns:a16="http://schemas.microsoft.com/office/drawing/2014/main" id="{847AD713-0F84-4636-BC73-7C0E9B4358C0}"/>
              </a:ext>
            </a:extLst>
          </p:cNvPr>
          <p:cNvGrpSpPr/>
          <p:nvPr/>
        </p:nvGrpSpPr>
        <p:grpSpPr>
          <a:xfrm>
            <a:off x="604665" y="3568954"/>
            <a:ext cx="437012" cy="1639055"/>
            <a:chOff x="604665" y="3568954"/>
            <a:chExt cx="437012" cy="1639055"/>
          </a:xfrm>
        </p:grpSpPr>
        <p:pic>
          <p:nvPicPr>
            <p:cNvPr id="146" name="Picture 145">
              <a:extLst>
                <a:ext uri="{FF2B5EF4-FFF2-40B4-BE49-F238E27FC236}">
                  <a16:creationId xmlns:a16="http://schemas.microsoft.com/office/drawing/2014/main" id="{13E6104F-0255-4B6E-94BE-83DEC4C9B9DE}"/>
                </a:ext>
              </a:extLst>
            </p:cNvPr>
            <p:cNvPicPr>
              <a:picLocks noChangeAspect="1"/>
            </p:cNvPicPr>
            <p:nvPr/>
          </p:nvPicPr>
          <p:blipFill>
            <a:blip r:embed="rId8"/>
            <a:stretch>
              <a:fillRect/>
            </a:stretch>
          </p:blipFill>
          <p:spPr>
            <a:xfrm>
              <a:off x="604665" y="4756277"/>
              <a:ext cx="224578" cy="226116"/>
            </a:xfrm>
            <a:prstGeom prst="rect">
              <a:avLst/>
            </a:prstGeom>
          </p:spPr>
        </p:pic>
        <p:grpSp>
          <p:nvGrpSpPr>
            <p:cNvPr id="4" name="Group 3">
              <a:extLst>
                <a:ext uri="{FF2B5EF4-FFF2-40B4-BE49-F238E27FC236}">
                  <a16:creationId xmlns:a16="http://schemas.microsoft.com/office/drawing/2014/main" id="{D58DF7FF-AAEF-422B-93E8-A445621010F7}"/>
                </a:ext>
              </a:extLst>
            </p:cNvPr>
            <p:cNvGrpSpPr/>
            <p:nvPr/>
          </p:nvGrpSpPr>
          <p:grpSpPr>
            <a:xfrm>
              <a:off x="629638" y="3568954"/>
              <a:ext cx="412039" cy="1639055"/>
              <a:chOff x="629638" y="3568954"/>
              <a:chExt cx="412039" cy="1639055"/>
            </a:xfrm>
          </p:grpSpPr>
          <p:pic>
            <p:nvPicPr>
              <p:cNvPr id="142" name="Picture 141">
                <a:extLst>
                  <a:ext uri="{FF2B5EF4-FFF2-40B4-BE49-F238E27FC236}">
                    <a16:creationId xmlns:a16="http://schemas.microsoft.com/office/drawing/2014/main" id="{CBE61FCA-FDC5-4B0C-875D-EB5266750C1F}"/>
                  </a:ext>
                </a:extLst>
              </p:cNvPr>
              <p:cNvPicPr>
                <a:picLocks noChangeAspect="1"/>
              </p:cNvPicPr>
              <p:nvPr/>
            </p:nvPicPr>
            <p:blipFill>
              <a:blip r:embed="rId9"/>
              <a:stretch>
                <a:fillRect/>
              </a:stretch>
            </p:blipFill>
            <p:spPr>
              <a:xfrm>
                <a:off x="629638" y="4978483"/>
                <a:ext cx="229526" cy="229526"/>
              </a:xfrm>
              <a:prstGeom prst="rect">
                <a:avLst/>
              </a:prstGeom>
            </p:spPr>
          </p:pic>
          <p:pic>
            <p:nvPicPr>
              <p:cNvPr id="144" name="Picture 143">
                <a:extLst>
                  <a:ext uri="{FF2B5EF4-FFF2-40B4-BE49-F238E27FC236}">
                    <a16:creationId xmlns:a16="http://schemas.microsoft.com/office/drawing/2014/main" id="{2750B789-F828-4DC1-B15F-B6ED2ED386EF}"/>
                  </a:ext>
                </a:extLst>
              </p:cNvPr>
              <p:cNvPicPr>
                <a:picLocks noChangeAspect="1"/>
              </p:cNvPicPr>
              <p:nvPr/>
            </p:nvPicPr>
            <p:blipFill>
              <a:blip r:embed="rId10"/>
              <a:stretch>
                <a:fillRect/>
              </a:stretch>
            </p:blipFill>
            <p:spPr>
              <a:xfrm>
                <a:off x="802783" y="3568954"/>
                <a:ext cx="238894" cy="238894"/>
              </a:xfrm>
              <a:prstGeom prst="rect">
                <a:avLst/>
              </a:prstGeom>
            </p:spPr>
          </p:pic>
          <p:pic>
            <p:nvPicPr>
              <p:cNvPr id="147" name="Picture 146">
                <a:extLst>
                  <a:ext uri="{FF2B5EF4-FFF2-40B4-BE49-F238E27FC236}">
                    <a16:creationId xmlns:a16="http://schemas.microsoft.com/office/drawing/2014/main" id="{A81CFEAA-A1AB-4E2C-B09D-35BC3A1E5331}"/>
                  </a:ext>
                </a:extLst>
              </p:cNvPr>
              <p:cNvPicPr>
                <a:picLocks noChangeAspect="1"/>
              </p:cNvPicPr>
              <p:nvPr/>
            </p:nvPicPr>
            <p:blipFill>
              <a:blip r:embed="rId11"/>
              <a:stretch>
                <a:fillRect/>
              </a:stretch>
            </p:blipFill>
            <p:spPr>
              <a:xfrm>
                <a:off x="631180" y="4338263"/>
                <a:ext cx="227964" cy="229526"/>
              </a:xfrm>
              <a:prstGeom prst="rect">
                <a:avLst/>
              </a:prstGeom>
            </p:spPr>
          </p:pic>
        </p:grpSp>
      </p:grpSp>
      <p:pic>
        <p:nvPicPr>
          <p:cNvPr id="149" name="Picture 148">
            <a:extLst>
              <a:ext uri="{FF2B5EF4-FFF2-40B4-BE49-F238E27FC236}">
                <a16:creationId xmlns:a16="http://schemas.microsoft.com/office/drawing/2014/main" id="{FB0D3143-0730-49E9-8B58-939254F79258}"/>
              </a:ext>
            </a:extLst>
          </p:cNvPr>
          <p:cNvPicPr>
            <a:picLocks noChangeAspect="1"/>
          </p:cNvPicPr>
          <p:nvPr/>
        </p:nvPicPr>
        <p:blipFill>
          <a:blip r:embed="rId12"/>
          <a:stretch>
            <a:fillRect/>
          </a:stretch>
        </p:blipFill>
        <p:spPr>
          <a:xfrm>
            <a:off x="633899" y="4198038"/>
            <a:ext cx="302918" cy="356804"/>
          </a:xfrm>
          <a:prstGeom prst="rect">
            <a:avLst/>
          </a:prstGeom>
        </p:spPr>
      </p:pic>
      <p:pic>
        <p:nvPicPr>
          <p:cNvPr id="150" name="Picture 149">
            <a:extLst>
              <a:ext uri="{FF2B5EF4-FFF2-40B4-BE49-F238E27FC236}">
                <a16:creationId xmlns:a16="http://schemas.microsoft.com/office/drawing/2014/main" id="{385F985A-EB39-4611-8D71-BC84292FCFF2}"/>
              </a:ext>
            </a:extLst>
          </p:cNvPr>
          <p:cNvPicPr>
            <a:picLocks noChangeAspect="1"/>
          </p:cNvPicPr>
          <p:nvPr/>
        </p:nvPicPr>
        <p:blipFill>
          <a:blip r:embed="rId3"/>
          <a:stretch>
            <a:fillRect/>
          </a:stretch>
        </p:blipFill>
        <p:spPr>
          <a:xfrm>
            <a:off x="484139" y="5550418"/>
            <a:ext cx="315346" cy="371438"/>
          </a:xfrm>
          <a:prstGeom prst="rect">
            <a:avLst/>
          </a:prstGeom>
        </p:spPr>
      </p:pic>
      <p:pic>
        <p:nvPicPr>
          <p:cNvPr id="116" name="Picture 115">
            <a:extLst>
              <a:ext uri="{FF2B5EF4-FFF2-40B4-BE49-F238E27FC236}">
                <a16:creationId xmlns:a16="http://schemas.microsoft.com/office/drawing/2014/main" id="{B605B275-A71C-415E-A3BF-DDF18CC1623A}"/>
              </a:ext>
            </a:extLst>
          </p:cNvPr>
          <p:cNvPicPr>
            <a:picLocks noChangeAspect="1"/>
          </p:cNvPicPr>
          <p:nvPr/>
        </p:nvPicPr>
        <p:blipFill>
          <a:blip r:embed="rId13"/>
          <a:stretch>
            <a:fillRect/>
          </a:stretch>
        </p:blipFill>
        <p:spPr>
          <a:xfrm>
            <a:off x="4012290" y="1297818"/>
            <a:ext cx="293784" cy="346042"/>
          </a:xfrm>
          <a:prstGeom prst="rect">
            <a:avLst/>
          </a:prstGeom>
        </p:spPr>
      </p:pic>
      <p:pic>
        <p:nvPicPr>
          <p:cNvPr id="122" name="Picture 121">
            <a:extLst>
              <a:ext uri="{FF2B5EF4-FFF2-40B4-BE49-F238E27FC236}">
                <a16:creationId xmlns:a16="http://schemas.microsoft.com/office/drawing/2014/main" id="{1EFBF6E0-52D6-4063-BE3D-522BD3B07EC0}"/>
              </a:ext>
            </a:extLst>
          </p:cNvPr>
          <p:cNvPicPr>
            <a:picLocks noChangeAspect="1"/>
          </p:cNvPicPr>
          <p:nvPr/>
        </p:nvPicPr>
        <p:blipFill>
          <a:blip r:embed="rId14"/>
          <a:stretch>
            <a:fillRect/>
          </a:stretch>
        </p:blipFill>
        <p:spPr>
          <a:xfrm>
            <a:off x="7845109" y="331939"/>
            <a:ext cx="307306" cy="361970"/>
          </a:xfrm>
          <a:prstGeom prst="rect">
            <a:avLst/>
          </a:prstGeom>
        </p:spPr>
      </p:pic>
    </p:spTree>
    <p:extLst>
      <p:ext uri="{BB962C8B-B14F-4D97-AF65-F5344CB8AC3E}">
        <p14:creationId xmlns:p14="http://schemas.microsoft.com/office/powerpoint/2010/main" val="2707856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14:presetBounceEnd="54000">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14:bounceEnd="54000">
                                          <p:cBhvr additive="base">
                                            <p:cTn id="11" dur="500" fill="hold"/>
                                            <p:tgtEl>
                                              <p:spTgt spid="110"/>
                                            </p:tgtEl>
                                            <p:attrNameLst>
                                              <p:attrName>ppt_x</p:attrName>
                                            </p:attrNameLst>
                                          </p:cBhvr>
                                          <p:tavLst>
                                            <p:tav tm="0">
                                              <p:val>
                                                <p:strVal val="#ppt_x"/>
                                              </p:val>
                                            </p:tav>
                                            <p:tav tm="100000">
                                              <p:val>
                                                <p:strVal val="#ppt_x"/>
                                              </p:val>
                                            </p:tav>
                                          </p:tavLst>
                                        </p:anim>
                                        <p:anim calcmode="lin" valueType="num" p14:bounceEnd="54000">
                                          <p:cBhvr additive="base">
                                            <p:cTn id="12" dur="500" fill="hold"/>
                                            <p:tgtEl>
                                              <p:spTgt spid="110"/>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60000">
                                      <p:stCondLst>
                                        <p:cond delay="0"/>
                                      </p:stCondLst>
                                      <p:childTnLst>
                                        <p:set>
                                          <p:cBhvr>
                                            <p:cTn id="15" dur="1" fill="hold">
                                              <p:stCondLst>
                                                <p:cond delay="0"/>
                                              </p:stCondLst>
                                            </p:cTn>
                                            <p:tgtEl>
                                              <p:spTgt spid="150"/>
                                            </p:tgtEl>
                                            <p:attrNameLst>
                                              <p:attrName>style.visibility</p:attrName>
                                            </p:attrNameLst>
                                          </p:cBhvr>
                                          <p:to>
                                            <p:strVal val="visible"/>
                                          </p:to>
                                        </p:set>
                                        <p:anim calcmode="lin" valueType="num" p14:bounceEnd="60000">
                                          <p:cBhvr additive="base">
                                            <p:cTn id="16" dur="500" fill="hold"/>
                                            <p:tgtEl>
                                              <p:spTgt spid="150"/>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150"/>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54000">
                                      <p:stCondLst>
                                        <p:cond delay="0"/>
                                      </p:stCondLst>
                                      <p:childTnLst>
                                        <p:set>
                                          <p:cBhvr>
                                            <p:cTn id="25" dur="1" fill="hold">
                                              <p:stCondLst>
                                                <p:cond delay="0"/>
                                              </p:stCondLst>
                                            </p:cTn>
                                            <p:tgtEl>
                                              <p:spTgt spid="111"/>
                                            </p:tgtEl>
                                            <p:attrNameLst>
                                              <p:attrName>style.visibility</p:attrName>
                                            </p:attrNameLst>
                                          </p:cBhvr>
                                          <p:to>
                                            <p:strVal val="visible"/>
                                          </p:to>
                                        </p:set>
                                        <p:anim calcmode="lin" valueType="num" p14:bounceEnd="54000">
                                          <p:cBhvr additive="base">
                                            <p:cTn id="26" dur="500" fill="hold"/>
                                            <p:tgtEl>
                                              <p:spTgt spid="111"/>
                                            </p:tgtEl>
                                            <p:attrNameLst>
                                              <p:attrName>ppt_x</p:attrName>
                                            </p:attrNameLst>
                                          </p:cBhvr>
                                          <p:tavLst>
                                            <p:tav tm="0">
                                              <p:val>
                                                <p:strVal val="#ppt_x"/>
                                              </p:val>
                                            </p:tav>
                                            <p:tav tm="100000">
                                              <p:val>
                                                <p:strVal val="#ppt_x"/>
                                              </p:val>
                                            </p:tav>
                                          </p:tavLst>
                                        </p:anim>
                                        <p:anim calcmode="lin" valueType="num" p14:bounceEnd="54000">
                                          <p:cBhvr additive="base">
                                            <p:cTn id="27" dur="500" fill="hold"/>
                                            <p:tgtEl>
                                              <p:spTgt spid="11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14:presetBounceEnd="62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62000">
                                          <p:cBhvr additive="base">
                                            <p:cTn id="31" dur="500" fill="hold"/>
                                            <p:tgtEl>
                                              <p:spTgt spid="6"/>
                                            </p:tgtEl>
                                            <p:attrNameLst>
                                              <p:attrName>ppt_x</p:attrName>
                                            </p:attrNameLst>
                                          </p:cBhvr>
                                          <p:tavLst>
                                            <p:tav tm="0">
                                              <p:val>
                                                <p:strVal val="0-#ppt_w/2"/>
                                              </p:val>
                                            </p:tav>
                                            <p:tav tm="100000">
                                              <p:val>
                                                <p:strVal val="#ppt_x"/>
                                              </p:val>
                                            </p:tav>
                                          </p:tavLst>
                                        </p:anim>
                                        <p:anim calcmode="lin" valueType="num" p14:bounceEnd="62000">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14:presetBounceEnd="54000">
                                      <p:stCondLst>
                                        <p:cond delay="0"/>
                                      </p:stCondLst>
                                      <p:childTnLst>
                                        <p:set>
                                          <p:cBhvr>
                                            <p:cTn id="35" dur="1" fill="hold">
                                              <p:stCondLst>
                                                <p:cond delay="0"/>
                                              </p:stCondLst>
                                            </p:cTn>
                                            <p:tgtEl>
                                              <p:spTgt spid="112"/>
                                            </p:tgtEl>
                                            <p:attrNameLst>
                                              <p:attrName>style.visibility</p:attrName>
                                            </p:attrNameLst>
                                          </p:cBhvr>
                                          <p:to>
                                            <p:strVal val="visible"/>
                                          </p:to>
                                        </p:set>
                                        <p:anim calcmode="lin" valueType="num" p14:bounceEnd="54000">
                                          <p:cBhvr additive="base">
                                            <p:cTn id="36" dur="500" fill="hold"/>
                                            <p:tgtEl>
                                              <p:spTgt spid="112"/>
                                            </p:tgtEl>
                                            <p:attrNameLst>
                                              <p:attrName>ppt_x</p:attrName>
                                            </p:attrNameLst>
                                          </p:cBhvr>
                                          <p:tavLst>
                                            <p:tav tm="0">
                                              <p:val>
                                                <p:strVal val="#ppt_x"/>
                                              </p:val>
                                            </p:tav>
                                            <p:tav tm="100000">
                                              <p:val>
                                                <p:strVal val="#ppt_x"/>
                                              </p:val>
                                            </p:tav>
                                          </p:tavLst>
                                        </p:anim>
                                        <p:anim calcmode="lin" valueType="num" p14:bounceEnd="54000">
                                          <p:cBhvr additive="base">
                                            <p:cTn id="37" dur="500" fill="hold"/>
                                            <p:tgtEl>
                                              <p:spTgt spid="11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14:presetBounceEnd="54000">
                                      <p:stCondLst>
                                        <p:cond delay="0"/>
                                      </p:stCondLst>
                                      <p:childTnLst>
                                        <p:set>
                                          <p:cBhvr>
                                            <p:cTn id="40" dur="1" fill="hold">
                                              <p:stCondLst>
                                                <p:cond delay="0"/>
                                              </p:stCondLst>
                                            </p:cTn>
                                            <p:tgtEl>
                                              <p:spTgt spid="128"/>
                                            </p:tgtEl>
                                            <p:attrNameLst>
                                              <p:attrName>style.visibility</p:attrName>
                                            </p:attrNameLst>
                                          </p:cBhvr>
                                          <p:to>
                                            <p:strVal val="visible"/>
                                          </p:to>
                                        </p:set>
                                        <p:anim calcmode="lin" valueType="num" p14:bounceEnd="54000">
                                          <p:cBhvr additive="base">
                                            <p:cTn id="41" dur="500" fill="hold"/>
                                            <p:tgtEl>
                                              <p:spTgt spid="128"/>
                                            </p:tgtEl>
                                            <p:attrNameLst>
                                              <p:attrName>ppt_x</p:attrName>
                                            </p:attrNameLst>
                                          </p:cBhvr>
                                          <p:tavLst>
                                            <p:tav tm="0">
                                              <p:val>
                                                <p:strVal val="0-#ppt_w/2"/>
                                              </p:val>
                                            </p:tav>
                                            <p:tav tm="100000">
                                              <p:val>
                                                <p:strVal val="#ppt_x"/>
                                              </p:val>
                                            </p:tav>
                                          </p:tavLst>
                                        </p:anim>
                                        <p:anim calcmode="lin" valueType="num" p14:bounceEnd="54000">
                                          <p:cBhvr additive="base">
                                            <p:cTn id="42" dur="500" fill="hold"/>
                                            <p:tgtEl>
                                              <p:spTgt spid="128"/>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14:presetBounceEnd="54000">
                                      <p:stCondLst>
                                        <p:cond delay="0"/>
                                      </p:stCondLst>
                                      <p:childTnLst>
                                        <p:set>
                                          <p:cBhvr>
                                            <p:cTn id="45" dur="1" fill="hold">
                                              <p:stCondLst>
                                                <p:cond delay="0"/>
                                              </p:stCondLst>
                                            </p:cTn>
                                            <p:tgtEl>
                                              <p:spTgt spid="125"/>
                                            </p:tgtEl>
                                            <p:attrNameLst>
                                              <p:attrName>style.visibility</p:attrName>
                                            </p:attrNameLst>
                                          </p:cBhvr>
                                          <p:to>
                                            <p:strVal val="visible"/>
                                          </p:to>
                                        </p:set>
                                        <p:anim calcmode="lin" valueType="num" p14:bounceEnd="54000">
                                          <p:cBhvr additive="base">
                                            <p:cTn id="46" dur="500" fill="hold"/>
                                            <p:tgtEl>
                                              <p:spTgt spid="125"/>
                                            </p:tgtEl>
                                            <p:attrNameLst>
                                              <p:attrName>ppt_x</p:attrName>
                                            </p:attrNameLst>
                                          </p:cBhvr>
                                          <p:tavLst>
                                            <p:tav tm="0">
                                              <p:val>
                                                <p:strVal val="#ppt_x"/>
                                              </p:val>
                                            </p:tav>
                                            <p:tav tm="100000">
                                              <p:val>
                                                <p:strVal val="#ppt_x"/>
                                              </p:val>
                                            </p:tav>
                                          </p:tavLst>
                                        </p:anim>
                                        <p:anim calcmode="lin" valueType="num" p14:bounceEnd="54000">
                                          <p:cBhvr additive="base">
                                            <p:cTn id="47" dur="500" fill="hold"/>
                                            <p:tgtEl>
                                              <p:spTgt spid="125"/>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14:presetBounceEnd="54000">
                                      <p:stCondLst>
                                        <p:cond delay="0"/>
                                      </p:stCondLst>
                                      <p:childTnLst>
                                        <p:set>
                                          <p:cBhvr>
                                            <p:cTn id="50" dur="1" fill="hold">
                                              <p:stCondLst>
                                                <p:cond delay="0"/>
                                              </p:stCondLst>
                                            </p:cTn>
                                            <p:tgtEl>
                                              <p:spTgt spid="129"/>
                                            </p:tgtEl>
                                            <p:attrNameLst>
                                              <p:attrName>style.visibility</p:attrName>
                                            </p:attrNameLst>
                                          </p:cBhvr>
                                          <p:to>
                                            <p:strVal val="visible"/>
                                          </p:to>
                                        </p:set>
                                        <p:anim calcmode="lin" valueType="num" p14:bounceEnd="54000">
                                          <p:cBhvr additive="base">
                                            <p:cTn id="51" dur="500" fill="hold"/>
                                            <p:tgtEl>
                                              <p:spTgt spid="129"/>
                                            </p:tgtEl>
                                            <p:attrNameLst>
                                              <p:attrName>ppt_x</p:attrName>
                                            </p:attrNameLst>
                                          </p:cBhvr>
                                          <p:tavLst>
                                            <p:tav tm="0">
                                              <p:val>
                                                <p:strVal val="0-#ppt_w/2"/>
                                              </p:val>
                                            </p:tav>
                                            <p:tav tm="100000">
                                              <p:val>
                                                <p:strVal val="#ppt_x"/>
                                              </p:val>
                                            </p:tav>
                                          </p:tavLst>
                                        </p:anim>
                                        <p:anim calcmode="lin" valueType="num" p14:bounceEnd="54000">
                                          <p:cBhvr additive="base">
                                            <p:cTn id="52" dur="500" fill="hold"/>
                                            <p:tgtEl>
                                              <p:spTgt spid="129"/>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14:presetBounceEnd="54000">
                                      <p:stCondLst>
                                        <p:cond delay="0"/>
                                      </p:stCondLst>
                                      <p:childTnLst>
                                        <p:set>
                                          <p:cBhvr>
                                            <p:cTn id="55" dur="1" fill="hold">
                                              <p:stCondLst>
                                                <p:cond delay="0"/>
                                              </p:stCondLst>
                                            </p:cTn>
                                            <p:tgtEl>
                                              <p:spTgt spid="126"/>
                                            </p:tgtEl>
                                            <p:attrNameLst>
                                              <p:attrName>style.visibility</p:attrName>
                                            </p:attrNameLst>
                                          </p:cBhvr>
                                          <p:to>
                                            <p:strVal val="visible"/>
                                          </p:to>
                                        </p:set>
                                        <p:anim calcmode="lin" valueType="num" p14:bounceEnd="54000">
                                          <p:cBhvr additive="base">
                                            <p:cTn id="56" dur="500" fill="hold"/>
                                            <p:tgtEl>
                                              <p:spTgt spid="126"/>
                                            </p:tgtEl>
                                            <p:attrNameLst>
                                              <p:attrName>ppt_x</p:attrName>
                                            </p:attrNameLst>
                                          </p:cBhvr>
                                          <p:tavLst>
                                            <p:tav tm="0">
                                              <p:val>
                                                <p:strVal val="#ppt_x"/>
                                              </p:val>
                                            </p:tav>
                                            <p:tav tm="100000">
                                              <p:val>
                                                <p:strVal val="#ppt_x"/>
                                              </p:val>
                                            </p:tav>
                                          </p:tavLst>
                                        </p:anim>
                                        <p:anim calcmode="lin" valueType="num" p14:bounceEnd="54000">
                                          <p:cBhvr additive="base">
                                            <p:cTn id="57" dur="500" fill="hold"/>
                                            <p:tgtEl>
                                              <p:spTgt spid="126"/>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14:presetBounceEnd="54000">
                                      <p:stCondLst>
                                        <p:cond delay="0"/>
                                      </p:stCondLst>
                                      <p:childTnLst>
                                        <p:set>
                                          <p:cBhvr>
                                            <p:cTn id="60" dur="1" fill="hold">
                                              <p:stCondLst>
                                                <p:cond delay="0"/>
                                              </p:stCondLst>
                                            </p:cTn>
                                            <p:tgtEl>
                                              <p:spTgt spid="130"/>
                                            </p:tgtEl>
                                            <p:attrNameLst>
                                              <p:attrName>style.visibility</p:attrName>
                                            </p:attrNameLst>
                                          </p:cBhvr>
                                          <p:to>
                                            <p:strVal val="visible"/>
                                          </p:to>
                                        </p:set>
                                        <p:anim calcmode="lin" valueType="num" p14:bounceEnd="54000">
                                          <p:cBhvr additive="base">
                                            <p:cTn id="61" dur="500" fill="hold"/>
                                            <p:tgtEl>
                                              <p:spTgt spid="130"/>
                                            </p:tgtEl>
                                            <p:attrNameLst>
                                              <p:attrName>ppt_x</p:attrName>
                                            </p:attrNameLst>
                                          </p:cBhvr>
                                          <p:tavLst>
                                            <p:tav tm="0">
                                              <p:val>
                                                <p:strVal val="0-#ppt_w/2"/>
                                              </p:val>
                                            </p:tav>
                                            <p:tav tm="100000">
                                              <p:val>
                                                <p:strVal val="#ppt_x"/>
                                              </p:val>
                                            </p:tav>
                                          </p:tavLst>
                                        </p:anim>
                                        <p:anim calcmode="lin" valueType="num" p14:bounceEnd="54000">
                                          <p:cBhvr additive="base">
                                            <p:cTn id="62" dur="500" fill="hold"/>
                                            <p:tgtEl>
                                              <p:spTgt spid="130"/>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wipe(left)">
                                          <p:cBhvr>
                                            <p:cTn id="66"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additive="base">
                                            <p:cTn id="11" dur="500" fill="hold"/>
                                            <p:tgtEl>
                                              <p:spTgt spid="110"/>
                                            </p:tgtEl>
                                            <p:attrNameLst>
                                              <p:attrName>ppt_x</p:attrName>
                                            </p:attrNameLst>
                                          </p:cBhvr>
                                          <p:tavLst>
                                            <p:tav tm="0">
                                              <p:val>
                                                <p:strVal val="#ppt_x"/>
                                              </p:val>
                                            </p:tav>
                                            <p:tav tm="100000">
                                              <p:val>
                                                <p:strVal val="#ppt_x"/>
                                              </p:val>
                                            </p:tav>
                                          </p:tavLst>
                                        </p:anim>
                                        <p:anim calcmode="lin" valueType="num">
                                          <p:cBhvr additive="base">
                                            <p:cTn id="12" dur="500" fill="hold"/>
                                            <p:tgtEl>
                                              <p:spTgt spid="110"/>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50"/>
                                            </p:tgtEl>
                                            <p:attrNameLst>
                                              <p:attrName>style.visibility</p:attrName>
                                            </p:attrNameLst>
                                          </p:cBhvr>
                                          <p:to>
                                            <p:strVal val="visible"/>
                                          </p:to>
                                        </p:set>
                                        <p:anim calcmode="lin" valueType="num">
                                          <p:cBhvr additive="base">
                                            <p:cTn id="16" dur="500" fill="hold"/>
                                            <p:tgtEl>
                                              <p:spTgt spid="150"/>
                                            </p:tgtEl>
                                            <p:attrNameLst>
                                              <p:attrName>ppt_x</p:attrName>
                                            </p:attrNameLst>
                                          </p:cBhvr>
                                          <p:tavLst>
                                            <p:tav tm="0">
                                              <p:val>
                                                <p:strVal val="0-#ppt_w/2"/>
                                              </p:val>
                                            </p:tav>
                                            <p:tav tm="100000">
                                              <p:val>
                                                <p:strVal val="#ppt_x"/>
                                              </p:val>
                                            </p:tav>
                                          </p:tavLst>
                                        </p:anim>
                                        <p:anim calcmode="lin" valueType="num">
                                          <p:cBhvr additive="base">
                                            <p:cTn id="17" dur="500" fill="hold"/>
                                            <p:tgtEl>
                                              <p:spTgt spid="150"/>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 calcmode="lin" valueType="num">
                                          <p:cBhvr additive="base">
                                            <p:cTn id="26" dur="500" fill="hold"/>
                                            <p:tgtEl>
                                              <p:spTgt spid="111"/>
                                            </p:tgtEl>
                                            <p:attrNameLst>
                                              <p:attrName>ppt_x</p:attrName>
                                            </p:attrNameLst>
                                          </p:cBhvr>
                                          <p:tavLst>
                                            <p:tav tm="0">
                                              <p:val>
                                                <p:strVal val="#ppt_x"/>
                                              </p:val>
                                            </p:tav>
                                            <p:tav tm="100000">
                                              <p:val>
                                                <p:strVal val="#ppt_x"/>
                                              </p:val>
                                            </p:tav>
                                          </p:tavLst>
                                        </p:anim>
                                        <p:anim calcmode="lin" valueType="num">
                                          <p:cBhvr additive="base">
                                            <p:cTn id="27" dur="500" fill="hold"/>
                                            <p:tgtEl>
                                              <p:spTgt spid="11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12"/>
                                            </p:tgtEl>
                                            <p:attrNameLst>
                                              <p:attrName>style.visibility</p:attrName>
                                            </p:attrNameLst>
                                          </p:cBhvr>
                                          <p:to>
                                            <p:strVal val="visible"/>
                                          </p:to>
                                        </p:set>
                                        <p:anim calcmode="lin" valueType="num">
                                          <p:cBhvr additive="base">
                                            <p:cTn id="36" dur="500" fill="hold"/>
                                            <p:tgtEl>
                                              <p:spTgt spid="112"/>
                                            </p:tgtEl>
                                            <p:attrNameLst>
                                              <p:attrName>ppt_x</p:attrName>
                                            </p:attrNameLst>
                                          </p:cBhvr>
                                          <p:tavLst>
                                            <p:tav tm="0">
                                              <p:val>
                                                <p:strVal val="#ppt_x"/>
                                              </p:val>
                                            </p:tav>
                                            <p:tav tm="100000">
                                              <p:val>
                                                <p:strVal val="#ppt_x"/>
                                              </p:val>
                                            </p:tav>
                                          </p:tavLst>
                                        </p:anim>
                                        <p:anim calcmode="lin" valueType="num">
                                          <p:cBhvr additive="base">
                                            <p:cTn id="37" dur="500" fill="hold"/>
                                            <p:tgtEl>
                                              <p:spTgt spid="112"/>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128"/>
                                            </p:tgtEl>
                                            <p:attrNameLst>
                                              <p:attrName>style.visibility</p:attrName>
                                            </p:attrNameLst>
                                          </p:cBhvr>
                                          <p:to>
                                            <p:strVal val="visible"/>
                                          </p:to>
                                        </p:set>
                                        <p:anim calcmode="lin" valueType="num">
                                          <p:cBhvr additive="base">
                                            <p:cTn id="41" dur="500" fill="hold"/>
                                            <p:tgtEl>
                                              <p:spTgt spid="128"/>
                                            </p:tgtEl>
                                            <p:attrNameLst>
                                              <p:attrName>ppt_x</p:attrName>
                                            </p:attrNameLst>
                                          </p:cBhvr>
                                          <p:tavLst>
                                            <p:tav tm="0">
                                              <p:val>
                                                <p:strVal val="0-#ppt_w/2"/>
                                              </p:val>
                                            </p:tav>
                                            <p:tav tm="100000">
                                              <p:val>
                                                <p:strVal val="#ppt_x"/>
                                              </p:val>
                                            </p:tav>
                                          </p:tavLst>
                                        </p:anim>
                                        <p:anim calcmode="lin" valueType="num">
                                          <p:cBhvr additive="base">
                                            <p:cTn id="42" dur="500" fill="hold"/>
                                            <p:tgtEl>
                                              <p:spTgt spid="128"/>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25"/>
                                            </p:tgtEl>
                                            <p:attrNameLst>
                                              <p:attrName>style.visibility</p:attrName>
                                            </p:attrNameLst>
                                          </p:cBhvr>
                                          <p:to>
                                            <p:strVal val="visible"/>
                                          </p:to>
                                        </p:set>
                                        <p:anim calcmode="lin" valueType="num">
                                          <p:cBhvr additive="base">
                                            <p:cTn id="46" dur="500" fill="hold"/>
                                            <p:tgtEl>
                                              <p:spTgt spid="125"/>
                                            </p:tgtEl>
                                            <p:attrNameLst>
                                              <p:attrName>ppt_x</p:attrName>
                                            </p:attrNameLst>
                                          </p:cBhvr>
                                          <p:tavLst>
                                            <p:tav tm="0">
                                              <p:val>
                                                <p:strVal val="#ppt_x"/>
                                              </p:val>
                                            </p:tav>
                                            <p:tav tm="100000">
                                              <p:val>
                                                <p:strVal val="#ppt_x"/>
                                              </p:val>
                                            </p:tav>
                                          </p:tavLst>
                                        </p:anim>
                                        <p:anim calcmode="lin" valueType="num">
                                          <p:cBhvr additive="base">
                                            <p:cTn id="47" dur="500" fill="hold"/>
                                            <p:tgtEl>
                                              <p:spTgt spid="125"/>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129"/>
                                            </p:tgtEl>
                                            <p:attrNameLst>
                                              <p:attrName>style.visibility</p:attrName>
                                            </p:attrNameLst>
                                          </p:cBhvr>
                                          <p:to>
                                            <p:strVal val="visible"/>
                                          </p:to>
                                        </p:set>
                                        <p:anim calcmode="lin" valueType="num">
                                          <p:cBhvr additive="base">
                                            <p:cTn id="51" dur="500" fill="hold"/>
                                            <p:tgtEl>
                                              <p:spTgt spid="129"/>
                                            </p:tgtEl>
                                            <p:attrNameLst>
                                              <p:attrName>ppt_x</p:attrName>
                                            </p:attrNameLst>
                                          </p:cBhvr>
                                          <p:tavLst>
                                            <p:tav tm="0">
                                              <p:val>
                                                <p:strVal val="0-#ppt_w/2"/>
                                              </p:val>
                                            </p:tav>
                                            <p:tav tm="100000">
                                              <p:val>
                                                <p:strVal val="#ppt_x"/>
                                              </p:val>
                                            </p:tav>
                                          </p:tavLst>
                                        </p:anim>
                                        <p:anim calcmode="lin" valueType="num">
                                          <p:cBhvr additive="base">
                                            <p:cTn id="52" dur="500" fill="hold"/>
                                            <p:tgtEl>
                                              <p:spTgt spid="129"/>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26"/>
                                            </p:tgtEl>
                                            <p:attrNameLst>
                                              <p:attrName>style.visibility</p:attrName>
                                            </p:attrNameLst>
                                          </p:cBhvr>
                                          <p:to>
                                            <p:strVal val="visible"/>
                                          </p:to>
                                        </p:set>
                                        <p:anim calcmode="lin" valueType="num">
                                          <p:cBhvr additive="base">
                                            <p:cTn id="56" dur="500" fill="hold"/>
                                            <p:tgtEl>
                                              <p:spTgt spid="126"/>
                                            </p:tgtEl>
                                            <p:attrNameLst>
                                              <p:attrName>ppt_x</p:attrName>
                                            </p:attrNameLst>
                                          </p:cBhvr>
                                          <p:tavLst>
                                            <p:tav tm="0">
                                              <p:val>
                                                <p:strVal val="#ppt_x"/>
                                              </p:val>
                                            </p:tav>
                                            <p:tav tm="100000">
                                              <p:val>
                                                <p:strVal val="#ppt_x"/>
                                              </p:val>
                                            </p:tav>
                                          </p:tavLst>
                                        </p:anim>
                                        <p:anim calcmode="lin" valueType="num">
                                          <p:cBhvr additive="base">
                                            <p:cTn id="57" dur="500" fill="hold"/>
                                            <p:tgtEl>
                                              <p:spTgt spid="126"/>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stCondLst>
                                        <p:cond delay="0"/>
                                      </p:stCondLst>
                                      <p:childTnLst>
                                        <p:set>
                                          <p:cBhvr>
                                            <p:cTn id="60" dur="1" fill="hold">
                                              <p:stCondLst>
                                                <p:cond delay="0"/>
                                              </p:stCondLst>
                                            </p:cTn>
                                            <p:tgtEl>
                                              <p:spTgt spid="130"/>
                                            </p:tgtEl>
                                            <p:attrNameLst>
                                              <p:attrName>style.visibility</p:attrName>
                                            </p:attrNameLst>
                                          </p:cBhvr>
                                          <p:to>
                                            <p:strVal val="visible"/>
                                          </p:to>
                                        </p:set>
                                        <p:anim calcmode="lin" valueType="num">
                                          <p:cBhvr additive="base">
                                            <p:cTn id="61" dur="500" fill="hold"/>
                                            <p:tgtEl>
                                              <p:spTgt spid="130"/>
                                            </p:tgtEl>
                                            <p:attrNameLst>
                                              <p:attrName>ppt_x</p:attrName>
                                            </p:attrNameLst>
                                          </p:cBhvr>
                                          <p:tavLst>
                                            <p:tav tm="0">
                                              <p:val>
                                                <p:strVal val="0-#ppt_w/2"/>
                                              </p:val>
                                            </p:tav>
                                            <p:tav tm="100000">
                                              <p:val>
                                                <p:strVal val="#ppt_x"/>
                                              </p:val>
                                            </p:tav>
                                          </p:tavLst>
                                        </p:anim>
                                        <p:anim calcmode="lin" valueType="num">
                                          <p:cBhvr additive="base">
                                            <p:cTn id="62" dur="500" fill="hold"/>
                                            <p:tgtEl>
                                              <p:spTgt spid="130"/>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143"/>
                                            </p:tgtEl>
                                            <p:attrNameLst>
                                              <p:attrName>style.visibility</p:attrName>
                                            </p:attrNameLst>
                                          </p:cBhvr>
                                          <p:to>
                                            <p:strVal val="visible"/>
                                          </p:to>
                                        </p:set>
                                        <p:animEffect transition="in" filter="wipe(left)">
                                          <p:cBhvr>
                                            <p:cTn id="66" dur="10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98" name="Rectangle 97"/>
          <p:cNvSpPr/>
          <p:nvPr/>
        </p:nvSpPr>
        <p:spPr>
          <a:xfrm>
            <a:off x="6428485" y="3693172"/>
            <a:ext cx="3399918" cy="2576252"/>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extBox 98"/>
          <p:cNvSpPr txBox="1"/>
          <p:nvPr/>
        </p:nvSpPr>
        <p:spPr>
          <a:xfrm>
            <a:off x="6869810" y="3803324"/>
            <a:ext cx="2517268" cy="738664"/>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French Adults </a:t>
            </a:r>
            <a:r>
              <a:rPr lang="en-US" sz="1400" b="1" u="sng" dirty="0">
                <a:solidFill>
                  <a:srgbClr val="548235"/>
                </a:solidFill>
                <a:latin typeface="Century Gothic" panose="020B0502020202020204" pitchFamily="34" charset="0"/>
              </a:rPr>
              <a:t>2018</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INTERNET</a:t>
            </a:r>
          </a:p>
        </p:txBody>
      </p:sp>
      <p:sp>
        <p:nvSpPr>
          <p:cNvPr id="100" name="TextBox 99"/>
          <p:cNvSpPr txBox="1"/>
          <p:nvPr/>
        </p:nvSpPr>
        <p:spPr>
          <a:xfrm>
            <a:off x="8329984" y="4546392"/>
            <a:ext cx="1202346"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94%   1,319</a:t>
            </a:r>
          </a:p>
        </p:txBody>
      </p:sp>
      <p:sp>
        <p:nvSpPr>
          <p:cNvPr id="101" name="TextBox 100"/>
          <p:cNvSpPr txBox="1"/>
          <p:nvPr/>
        </p:nvSpPr>
        <p:spPr>
          <a:xfrm>
            <a:off x="6654555" y="4546392"/>
            <a:ext cx="1259453"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18+</a:t>
            </a:r>
          </a:p>
        </p:txBody>
      </p:sp>
      <p:grpSp>
        <p:nvGrpSpPr>
          <p:cNvPr id="2" name="Group 1"/>
          <p:cNvGrpSpPr/>
          <p:nvPr/>
        </p:nvGrpSpPr>
        <p:grpSpPr>
          <a:xfrm>
            <a:off x="6652629" y="4773377"/>
            <a:ext cx="2884125" cy="1066959"/>
            <a:chOff x="6652629" y="4773377"/>
            <a:chExt cx="2884125" cy="1066959"/>
          </a:xfrm>
        </p:grpSpPr>
        <p:sp>
          <p:nvSpPr>
            <p:cNvPr id="114" name="TextBox 113"/>
            <p:cNvSpPr txBox="1"/>
            <p:nvPr/>
          </p:nvSpPr>
          <p:spPr>
            <a:xfrm>
              <a:off x="8276799" y="4773377"/>
              <a:ext cx="1259955" cy="106695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100%   1,432</a:t>
              </a:r>
            </a:p>
            <a:p>
              <a:pPr algn="r">
                <a:lnSpc>
                  <a:spcPts val="1900"/>
                </a:lnSpc>
              </a:pPr>
              <a:r>
                <a:rPr lang="en-US" sz="1400" dirty="0">
                  <a:solidFill>
                    <a:srgbClr val="548235"/>
                  </a:solidFill>
                  <a:latin typeface="Century Gothic" panose="020B0502020202020204" pitchFamily="34" charset="0"/>
                </a:rPr>
                <a:t>97%   1,344</a:t>
              </a:r>
            </a:p>
            <a:p>
              <a:pPr algn="r">
                <a:lnSpc>
                  <a:spcPts val="1900"/>
                </a:lnSpc>
              </a:pPr>
              <a:r>
                <a:rPr lang="en-US" sz="1400" dirty="0">
                  <a:solidFill>
                    <a:srgbClr val="548235"/>
                  </a:solidFill>
                  <a:latin typeface="Century Gothic" panose="020B0502020202020204" pitchFamily="34" charset="0"/>
                </a:rPr>
                <a:t>100%   2,043</a:t>
              </a:r>
            </a:p>
            <a:p>
              <a:pPr algn="r">
                <a:lnSpc>
                  <a:spcPts val="1900"/>
                </a:lnSpc>
              </a:pPr>
              <a:r>
                <a:rPr lang="en-US" sz="1400" dirty="0">
                  <a:solidFill>
                    <a:srgbClr val="548235"/>
                  </a:solidFill>
                  <a:latin typeface="Century Gothic" panose="020B0502020202020204" pitchFamily="34" charset="0"/>
                </a:rPr>
                <a:t>79%      666</a:t>
              </a:r>
            </a:p>
          </p:txBody>
        </p:sp>
        <p:sp>
          <p:nvSpPr>
            <p:cNvPr id="115" name="TextBox 114"/>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18-24</a:t>
              </a:r>
            </a:p>
            <a:p>
              <a:pPr algn="r">
                <a:lnSpc>
                  <a:spcPts val="1900"/>
                </a:lnSpc>
              </a:pPr>
              <a:r>
                <a:rPr lang="en-US" sz="1400" dirty="0">
                  <a:solidFill>
                    <a:srgbClr val="548235"/>
                  </a:solidFill>
                  <a:latin typeface="Century Gothic" panose="020B0502020202020204" pitchFamily="34" charset="0"/>
                </a:rPr>
                <a:t>25-34</a:t>
              </a:r>
            </a:p>
            <a:p>
              <a:pPr algn="r">
                <a:lnSpc>
                  <a:spcPts val="1900"/>
                </a:lnSpc>
              </a:pPr>
              <a:r>
                <a:rPr lang="en-US" sz="1400" dirty="0">
                  <a:solidFill>
                    <a:srgbClr val="548235"/>
                  </a:solidFill>
                  <a:latin typeface="Century Gothic" panose="020B0502020202020204" pitchFamily="34" charset="0"/>
                </a:rPr>
                <a:t>35-54</a:t>
              </a:r>
            </a:p>
            <a:p>
              <a:pPr algn="r">
                <a:lnSpc>
                  <a:spcPts val="1900"/>
                </a:lnSpc>
              </a:pPr>
              <a:r>
                <a:rPr lang="en-US" sz="1400" dirty="0">
                  <a:solidFill>
                    <a:srgbClr val="548235"/>
                  </a:solidFill>
                  <a:latin typeface="Century Gothic" panose="020B0502020202020204" pitchFamily="34" charset="0"/>
                </a:rPr>
                <a:t>55+</a:t>
              </a:r>
            </a:p>
          </p:txBody>
        </p:sp>
      </p:grpSp>
      <p:pic>
        <p:nvPicPr>
          <p:cNvPr id="131" name="Picture 130"/>
          <p:cNvPicPr>
            <a:picLocks noChangeAspect="1"/>
          </p:cNvPicPr>
          <p:nvPr/>
        </p:nvPicPr>
        <p:blipFill>
          <a:blip r:embed="rId3"/>
          <a:stretch>
            <a:fillRect/>
          </a:stretch>
        </p:blipFill>
        <p:spPr>
          <a:xfrm>
            <a:off x="8009005" y="4533226"/>
            <a:ext cx="323930" cy="381556"/>
          </a:xfrm>
          <a:prstGeom prst="rect">
            <a:avLst/>
          </a:prstGeom>
        </p:spPr>
      </p:pic>
      <p:pic>
        <p:nvPicPr>
          <p:cNvPr id="132" name="Picture 131"/>
          <p:cNvPicPr>
            <a:picLocks noChangeAspect="1"/>
          </p:cNvPicPr>
          <p:nvPr/>
        </p:nvPicPr>
        <p:blipFill>
          <a:blip r:embed="rId4"/>
          <a:stretch>
            <a:fillRect/>
          </a:stretch>
        </p:blipFill>
        <p:spPr>
          <a:xfrm>
            <a:off x="8050069" y="4816977"/>
            <a:ext cx="241802" cy="240158"/>
          </a:xfrm>
          <a:prstGeom prst="rect">
            <a:avLst/>
          </a:prstGeom>
        </p:spPr>
      </p:pic>
      <p:pic>
        <p:nvPicPr>
          <p:cNvPr id="138" name="Picture 137"/>
          <p:cNvPicPr>
            <a:picLocks noChangeAspect="1"/>
          </p:cNvPicPr>
          <p:nvPr/>
        </p:nvPicPr>
        <p:blipFill>
          <a:blip r:embed="rId5"/>
          <a:stretch>
            <a:fillRect/>
          </a:stretch>
        </p:blipFill>
        <p:spPr>
          <a:xfrm>
            <a:off x="8050892" y="5056232"/>
            <a:ext cx="240156" cy="240156"/>
          </a:xfrm>
          <a:prstGeom prst="rect">
            <a:avLst/>
          </a:prstGeom>
        </p:spPr>
      </p:pic>
      <p:pic>
        <p:nvPicPr>
          <p:cNvPr id="144" name="Picture 143"/>
          <p:cNvPicPr>
            <a:picLocks noChangeAspect="1"/>
          </p:cNvPicPr>
          <p:nvPr/>
        </p:nvPicPr>
        <p:blipFill>
          <a:blip r:embed="rId6"/>
          <a:stretch>
            <a:fillRect/>
          </a:stretch>
        </p:blipFill>
        <p:spPr>
          <a:xfrm>
            <a:off x="8050069" y="5299192"/>
            <a:ext cx="241802" cy="240158"/>
          </a:xfrm>
          <a:prstGeom prst="rect">
            <a:avLst/>
          </a:prstGeom>
        </p:spPr>
      </p:pic>
      <p:pic>
        <p:nvPicPr>
          <p:cNvPr id="149" name="Picture 148"/>
          <p:cNvPicPr>
            <a:picLocks noChangeAspect="1"/>
          </p:cNvPicPr>
          <p:nvPr/>
        </p:nvPicPr>
        <p:blipFill>
          <a:blip r:embed="rId7"/>
          <a:stretch>
            <a:fillRect/>
          </a:stretch>
        </p:blipFill>
        <p:spPr>
          <a:xfrm>
            <a:off x="8052611" y="5543423"/>
            <a:ext cx="236718" cy="238274"/>
          </a:xfrm>
          <a:prstGeom prst="rect">
            <a:avLst/>
          </a:prstGeom>
        </p:spPr>
      </p:pic>
      <p:pic>
        <p:nvPicPr>
          <p:cNvPr id="153" name="Picture 152"/>
          <p:cNvPicPr>
            <a:picLocks noChangeAspect="1"/>
          </p:cNvPicPr>
          <p:nvPr/>
        </p:nvPicPr>
        <p:blipFill>
          <a:blip r:embed="rId7"/>
          <a:stretch>
            <a:fillRect/>
          </a:stretch>
        </p:blipFill>
        <p:spPr>
          <a:xfrm>
            <a:off x="2937029" y="2274467"/>
            <a:ext cx="258816" cy="260520"/>
          </a:xfrm>
          <a:prstGeom prst="rect">
            <a:avLst/>
          </a:prstGeom>
        </p:spPr>
      </p:pic>
      <p:pic>
        <p:nvPicPr>
          <p:cNvPr id="151" name="Picture 150"/>
          <p:cNvPicPr>
            <a:picLocks noChangeAspect="1"/>
          </p:cNvPicPr>
          <p:nvPr/>
        </p:nvPicPr>
        <p:blipFill>
          <a:blip r:embed="rId5"/>
          <a:stretch>
            <a:fillRect/>
          </a:stretch>
        </p:blipFill>
        <p:spPr>
          <a:xfrm>
            <a:off x="5552175" y="366590"/>
            <a:ext cx="248602" cy="248602"/>
          </a:xfrm>
          <a:prstGeom prst="rect">
            <a:avLst/>
          </a:prstGeom>
        </p:spPr>
      </p:pic>
      <p:pic>
        <p:nvPicPr>
          <p:cNvPr id="152" name="Picture 151"/>
          <p:cNvPicPr>
            <a:picLocks noChangeAspect="1"/>
          </p:cNvPicPr>
          <p:nvPr/>
        </p:nvPicPr>
        <p:blipFill>
          <a:blip r:embed="rId6"/>
          <a:stretch>
            <a:fillRect/>
          </a:stretch>
        </p:blipFill>
        <p:spPr>
          <a:xfrm>
            <a:off x="7346063" y="50644"/>
            <a:ext cx="250306" cy="248602"/>
          </a:xfrm>
          <a:prstGeom prst="rect">
            <a:avLst/>
          </a:prstGeom>
        </p:spPr>
      </p:pic>
      <p:pic>
        <p:nvPicPr>
          <p:cNvPr id="154" name="Picture 153"/>
          <p:cNvPicPr>
            <a:picLocks noChangeAspect="1"/>
          </p:cNvPicPr>
          <p:nvPr/>
        </p:nvPicPr>
        <p:blipFill>
          <a:blip r:embed="rId8"/>
          <a:stretch>
            <a:fillRect/>
          </a:stretch>
        </p:blipFill>
        <p:spPr>
          <a:xfrm>
            <a:off x="5881639" y="40596"/>
            <a:ext cx="257022" cy="255276"/>
          </a:xfrm>
          <a:prstGeom prst="rect">
            <a:avLst/>
          </a:prstGeom>
        </p:spPr>
      </p:pic>
      <p:grpSp>
        <p:nvGrpSpPr>
          <p:cNvPr id="116" name="Group 115"/>
          <p:cNvGrpSpPr/>
          <p:nvPr/>
        </p:nvGrpSpPr>
        <p:grpSpPr>
          <a:xfrm>
            <a:off x="5923545" y="393022"/>
            <a:ext cx="2599614" cy="1144643"/>
            <a:chOff x="5850881" y="482526"/>
            <a:chExt cx="2599614" cy="1144643"/>
          </a:xfrm>
        </p:grpSpPr>
        <p:sp>
          <p:nvSpPr>
            <p:cNvPr id="122" name="TextBox 121"/>
            <p:cNvSpPr txBox="1"/>
            <p:nvPr/>
          </p:nvSpPr>
          <p:spPr>
            <a:xfrm>
              <a:off x="6329734" y="1288615"/>
              <a:ext cx="2120761" cy="338554"/>
            </a:xfrm>
            <a:prstGeom prst="rect">
              <a:avLst/>
            </a:prstGeom>
            <a:solidFill>
              <a:schemeClr val="bg1"/>
            </a:solidFill>
          </p:spPr>
          <p:txBody>
            <a:bodyPr wrap="square" rtlCol="0">
              <a:spAutoFit/>
            </a:bodyPr>
            <a:lstStyle/>
            <a:p>
              <a:r>
                <a:rPr lang="en-US" sz="1600" dirty="0">
                  <a:solidFill>
                    <a:srgbClr val="548235"/>
                  </a:solidFill>
                  <a:latin typeface="Century Gothic" panose="020B0502020202020204" pitchFamily="34" charset="0"/>
                  <a:cs typeface="Courier New" pitchFamily="49" charset="0"/>
                </a:rPr>
                <a:t>Strong &lt;55 year old</a:t>
              </a:r>
            </a:p>
          </p:txBody>
        </p:sp>
        <p:cxnSp>
          <p:nvCxnSpPr>
            <p:cNvPr id="123" name="Straight Connector 122"/>
            <p:cNvCxnSpPr>
              <a:cxnSpLocks/>
            </p:cNvCxnSpPr>
            <p:nvPr/>
          </p:nvCxnSpPr>
          <p:spPr>
            <a:xfrm flipV="1">
              <a:off x="6346847" y="482526"/>
              <a:ext cx="763718" cy="820319"/>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flipH="1" flipV="1">
              <a:off x="6214150" y="549328"/>
              <a:ext cx="140365" cy="736755"/>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cxnSpLocks/>
            </p:cNvCxnSpPr>
            <p:nvPr/>
          </p:nvCxnSpPr>
          <p:spPr>
            <a:xfrm flipH="1" flipV="1">
              <a:off x="5850881" y="715428"/>
              <a:ext cx="513890" cy="568433"/>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3324471" y="2323652"/>
            <a:ext cx="3312960" cy="584775"/>
            <a:chOff x="6322193" y="936182"/>
            <a:chExt cx="3312960" cy="584775"/>
          </a:xfrm>
        </p:grpSpPr>
        <p:sp>
          <p:nvSpPr>
            <p:cNvPr id="127" name="TextBox 126"/>
            <p:cNvSpPr txBox="1"/>
            <p:nvPr/>
          </p:nvSpPr>
          <p:spPr>
            <a:xfrm>
              <a:off x="7015642" y="936182"/>
              <a:ext cx="2619511" cy="584775"/>
            </a:xfrm>
            <a:prstGeom prst="rect">
              <a:avLst/>
            </a:prstGeom>
            <a:solidFill>
              <a:schemeClr val="bg1"/>
            </a:solidFill>
          </p:spPr>
          <p:txBody>
            <a:bodyPr wrap="square" rtlCol="0">
              <a:spAutoFit/>
            </a:bodyPr>
            <a:lstStyle/>
            <a:p>
              <a:r>
                <a:rPr lang="en-US" sz="1600" dirty="0">
                  <a:solidFill>
                    <a:srgbClr val="548235"/>
                  </a:solidFill>
                  <a:latin typeface="Century Gothic" panose="020B0502020202020204" pitchFamily="34" charset="0"/>
                  <a:cs typeface="Courier New" pitchFamily="49" charset="0"/>
                </a:rPr>
                <a:t>55+ year old adults still </a:t>
              </a:r>
            </a:p>
            <a:p>
              <a:r>
                <a:rPr lang="en-US" sz="1600" dirty="0">
                  <a:solidFill>
                    <a:srgbClr val="548235"/>
                  </a:solidFill>
                  <a:latin typeface="Century Gothic" panose="020B0502020202020204" pitchFamily="34" charset="0"/>
                  <a:cs typeface="Courier New" pitchFamily="49" charset="0"/>
                </a:rPr>
                <a:t>Light Internet users.</a:t>
              </a:r>
            </a:p>
          </p:txBody>
        </p:sp>
        <p:cxnSp>
          <p:nvCxnSpPr>
            <p:cNvPr id="128" name="Straight Connector 127"/>
            <p:cNvCxnSpPr/>
            <p:nvPr/>
          </p:nvCxnSpPr>
          <p:spPr>
            <a:xfrm flipH="1" flipV="1">
              <a:off x="6322193" y="1033655"/>
              <a:ext cx="736266" cy="33569"/>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166" name="TextBox 165"/>
          <p:cNvSpPr txBox="1"/>
          <p:nvPr/>
        </p:nvSpPr>
        <p:spPr>
          <a:xfrm>
            <a:off x="7481318" y="5872377"/>
            <a:ext cx="1287533" cy="246221"/>
          </a:xfrm>
          <a:prstGeom prst="rect">
            <a:avLst/>
          </a:prstGeom>
          <a:noFill/>
        </p:spPr>
        <p:txBody>
          <a:bodyPr wrap="none" rtlCol="0">
            <a:spAutoFit/>
          </a:bodyPr>
          <a:lstStyle/>
          <a:p>
            <a:pPr algn="ctr"/>
            <a:r>
              <a:rPr lang="en-US" sz="1000" baseline="30000" dirty="0">
                <a:solidFill>
                  <a:srgbClr val="548235"/>
                </a:solidFill>
              </a:rPr>
              <a:t>1</a:t>
            </a:r>
            <a:r>
              <a:rPr lang="en-US" sz="1000" dirty="0">
                <a:solidFill>
                  <a:srgbClr val="548235"/>
                </a:solidFill>
              </a:rPr>
              <a:t> July 2018 comScore</a:t>
            </a:r>
          </a:p>
        </p:txBody>
      </p:sp>
      <p:grpSp>
        <p:nvGrpSpPr>
          <p:cNvPr id="4" name="Group 3">
            <a:extLst>
              <a:ext uri="{FF2B5EF4-FFF2-40B4-BE49-F238E27FC236}">
                <a16:creationId xmlns:a16="http://schemas.microsoft.com/office/drawing/2014/main" id="{92990205-FF8C-4A26-B55D-1896B01FD5F1}"/>
              </a:ext>
            </a:extLst>
          </p:cNvPr>
          <p:cNvGrpSpPr/>
          <p:nvPr/>
        </p:nvGrpSpPr>
        <p:grpSpPr>
          <a:xfrm>
            <a:off x="446930" y="4761983"/>
            <a:ext cx="281750" cy="2082310"/>
            <a:chOff x="446930" y="4761983"/>
            <a:chExt cx="281750" cy="2082310"/>
          </a:xfrm>
        </p:grpSpPr>
        <p:pic>
          <p:nvPicPr>
            <p:cNvPr id="129" name="Picture 128">
              <a:extLst>
                <a:ext uri="{FF2B5EF4-FFF2-40B4-BE49-F238E27FC236}">
                  <a16:creationId xmlns:a16="http://schemas.microsoft.com/office/drawing/2014/main" id="{D85408CB-AE48-4F05-8362-8604641B23D4}"/>
                </a:ext>
              </a:extLst>
            </p:cNvPr>
            <p:cNvPicPr>
              <a:picLocks noChangeAspect="1"/>
            </p:cNvPicPr>
            <p:nvPr/>
          </p:nvPicPr>
          <p:blipFill>
            <a:blip r:embed="rId9"/>
            <a:stretch>
              <a:fillRect/>
            </a:stretch>
          </p:blipFill>
          <p:spPr>
            <a:xfrm>
              <a:off x="460608" y="6146617"/>
              <a:ext cx="231442" cy="231442"/>
            </a:xfrm>
            <a:prstGeom prst="rect">
              <a:avLst/>
            </a:prstGeom>
          </p:spPr>
        </p:pic>
        <p:pic>
          <p:nvPicPr>
            <p:cNvPr id="141" name="Picture 140">
              <a:extLst>
                <a:ext uri="{FF2B5EF4-FFF2-40B4-BE49-F238E27FC236}">
                  <a16:creationId xmlns:a16="http://schemas.microsoft.com/office/drawing/2014/main" id="{54424238-A3FB-42A4-8562-C4C0120E736B}"/>
                </a:ext>
              </a:extLst>
            </p:cNvPr>
            <p:cNvPicPr>
              <a:picLocks noChangeAspect="1"/>
            </p:cNvPicPr>
            <p:nvPr/>
          </p:nvPicPr>
          <p:blipFill>
            <a:blip r:embed="rId10"/>
            <a:stretch>
              <a:fillRect/>
            </a:stretch>
          </p:blipFill>
          <p:spPr>
            <a:xfrm>
              <a:off x="487728" y="4761983"/>
              <a:ext cx="240952" cy="240952"/>
            </a:xfrm>
            <a:prstGeom prst="rect">
              <a:avLst/>
            </a:prstGeom>
          </p:spPr>
        </p:pic>
        <p:pic>
          <p:nvPicPr>
            <p:cNvPr id="143" name="Picture 142">
              <a:extLst>
                <a:ext uri="{FF2B5EF4-FFF2-40B4-BE49-F238E27FC236}">
                  <a16:creationId xmlns:a16="http://schemas.microsoft.com/office/drawing/2014/main" id="{0777FD6D-E87F-4E5F-91BD-61285A3646BF}"/>
                </a:ext>
              </a:extLst>
            </p:cNvPr>
            <p:cNvPicPr>
              <a:picLocks noChangeAspect="1"/>
            </p:cNvPicPr>
            <p:nvPr/>
          </p:nvPicPr>
          <p:blipFill>
            <a:blip r:embed="rId11"/>
            <a:stretch>
              <a:fillRect/>
            </a:stretch>
          </p:blipFill>
          <p:spPr>
            <a:xfrm>
              <a:off x="459836" y="5930651"/>
              <a:ext cx="233026" cy="231442"/>
            </a:xfrm>
            <a:prstGeom prst="rect">
              <a:avLst/>
            </a:prstGeom>
          </p:spPr>
        </p:pic>
        <p:grpSp>
          <p:nvGrpSpPr>
            <p:cNvPr id="145" name="Group 144">
              <a:extLst>
                <a:ext uri="{FF2B5EF4-FFF2-40B4-BE49-F238E27FC236}">
                  <a16:creationId xmlns:a16="http://schemas.microsoft.com/office/drawing/2014/main" id="{BC2B6880-3E58-4494-805D-26631D8E5DE6}"/>
                </a:ext>
              </a:extLst>
            </p:cNvPr>
            <p:cNvGrpSpPr/>
            <p:nvPr/>
          </p:nvGrpSpPr>
          <p:grpSpPr>
            <a:xfrm>
              <a:off x="446930" y="6612851"/>
              <a:ext cx="231445" cy="231442"/>
              <a:chOff x="1452061" y="6054058"/>
              <a:chExt cx="231445" cy="231442"/>
            </a:xfrm>
          </p:grpSpPr>
          <p:sp>
            <p:nvSpPr>
              <p:cNvPr id="146" name="Oval 145">
                <a:extLst>
                  <a:ext uri="{FF2B5EF4-FFF2-40B4-BE49-F238E27FC236}">
                    <a16:creationId xmlns:a16="http://schemas.microsoft.com/office/drawing/2014/main" id="{C3AD91A7-F77E-400F-B7CA-CD59C40FE1F7}"/>
                  </a:ext>
                </a:extLst>
              </p:cNvPr>
              <p:cNvSpPr/>
              <p:nvPr/>
            </p:nvSpPr>
            <p:spPr>
              <a:xfrm>
                <a:off x="1452061" y="6054541"/>
                <a:ext cx="222164" cy="222164"/>
              </a:xfrm>
              <a:prstGeom prst="ellipse">
                <a:avLst/>
              </a:prstGeom>
              <a:solidFill>
                <a:schemeClr val="bg1"/>
              </a:solidFill>
              <a:ln w="3175">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Picture 146">
                <a:extLst>
                  <a:ext uri="{FF2B5EF4-FFF2-40B4-BE49-F238E27FC236}">
                    <a16:creationId xmlns:a16="http://schemas.microsoft.com/office/drawing/2014/main" id="{8804CCB9-009D-4A3F-938D-13C6F3AD53CD}"/>
                  </a:ext>
                </a:extLst>
              </p:cNvPr>
              <p:cNvPicPr>
                <a:picLocks noChangeAspect="1"/>
              </p:cNvPicPr>
              <p:nvPr/>
            </p:nvPicPr>
            <p:blipFill>
              <a:blip r:embed="rId12"/>
              <a:stretch>
                <a:fillRect/>
              </a:stretch>
            </p:blipFill>
            <p:spPr>
              <a:xfrm>
                <a:off x="1452064" y="6054058"/>
                <a:ext cx="231442" cy="231442"/>
              </a:xfrm>
              <a:prstGeom prst="rect">
                <a:avLst/>
              </a:prstGeom>
            </p:spPr>
          </p:pic>
        </p:grpSp>
      </p:grpSp>
      <p:pic>
        <p:nvPicPr>
          <p:cNvPr id="148" name="Picture 147">
            <a:extLst>
              <a:ext uri="{FF2B5EF4-FFF2-40B4-BE49-F238E27FC236}">
                <a16:creationId xmlns:a16="http://schemas.microsoft.com/office/drawing/2014/main" id="{0261AA80-93EE-4197-9B20-442E2E1BBA02}"/>
              </a:ext>
            </a:extLst>
          </p:cNvPr>
          <p:cNvPicPr>
            <a:picLocks noChangeAspect="1"/>
          </p:cNvPicPr>
          <p:nvPr/>
        </p:nvPicPr>
        <p:blipFill>
          <a:blip r:embed="rId13"/>
          <a:stretch>
            <a:fillRect/>
          </a:stretch>
        </p:blipFill>
        <p:spPr>
          <a:xfrm>
            <a:off x="484139" y="5550418"/>
            <a:ext cx="315346" cy="371438"/>
          </a:xfrm>
          <a:prstGeom prst="rect">
            <a:avLst/>
          </a:prstGeom>
        </p:spPr>
      </p:pic>
      <p:pic>
        <p:nvPicPr>
          <p:cNvPr id="150" name="Picture 149">
            <a:extLst>
              <a:ext uri="{FF2B5EF4-FFF2-40B4-BE49-F238E27FC236}">
                <a16:creationId xmlns:a16="http://schemas.microsoft.com/office/drawing/2014/main" id="{ABADADE3-F397-42ED-AB44-7EE15D7E7E0D}"/>
              </a:ext>
            </a:extLst>
          </p:cNvPr>
          <p:cNvPicPr>
            <a:picLocks noChangeAspect="1"/>
          </p:cNvPicPr>
          <p:nvPr/>
        </p:nvPicPr>
        <p:blipFill>
          <a:blip r:embed="rId14"/>
          <a:stretch>
            <a:fillRect/>
          </a:stretch>
        </p:blipFill>
        <p:spPr>
          <a:xfrm>
            <a:off x="633899" y="4198038"/>
            <a:ext cx="302918" cy="356804"/>
          </a:xfrm>
          <a:prstGeom prst="rect">
            <a:avLst/>
          </a:prstGeom>
        </p:spPr>
      </p:pic>
      <p:pic>
        <p:nvPicPr>
          <p:cNvPr id="155" name="Picture 154">
            <a:extLst>
              <a:ext uri="{FF2B5EF4-FFF2-40B4-BE49-F238E27FC236}">
                <a16:creationId xmlns:a16="http://schemas.microsoft.com/office/drawing/2014/main" id="{27005942-3A3C-4092-9DB2-34535D68059C}"/>
              </a:ext>
            </a:extLst>
          </p:cNvPr>
          <p:cNvPicPr>
            <a:picLocks noChangeAspect="1"/>
          </p:cNvPicPr>
          <p:nvPr/>
        </p:nvPicPr>
        <p:blipFill>
          <a:blip r:embed="rId3"/>
          <a:stretch>
            <a:fillRect/>
          </a:stretch>
        </p:blipFill>
        <p:spPr>
          <a:xfrm>
            <a:off x="5413561" y="656484"/>
            <a:ext cx="307914" cy="362688"/>
          </a:xfrm>
          <a:prstGeom prst="rect">
            <a:avLst/>
          </a:prstGeom>
        </p:spPr>
      </p:pic>
      <p:pic>
        <p:nvPicPr>
          <p:cNvPr id="164" name="Picture 163">
            <a:extLst>
              <a:ext uri="{FF2B5EF4-FFF2-40B4-BE49-F238E27FC236}">
                <a16:creationId xmlns:a16="http://schemas.microsoft.com/office/drawing/2014/main" id="{72C7C5FC-EF28-478E-9D45-C40F4DC5FE28}"/>
              </a:ext>
            </a:extLst>
          </p:cNvPr>
          <p:cNvPicPr>
            <a:picLocks noChangeAspect="1"/>
          </p:cNvPicPr>
          <p:nvPr/>
        </p:nvPicPr>
        <p:blipFill>
          <a:blip r:embed="rId15"/>
          <a:stretch>
            <a:fillRect/>
          </a:stretch>
        </p:blipFill>
        <p:spPr>
          <a:xfrm>
            <a:off x="4012290" y="1297818"/>
            <a:ext cx="293784" cy="346042"/>
          </a:xfrm>
          <a:prstGeom prst="rect">
            <a:avLst/>
          </a:prstGeom>
        </p:spPr>
      </p:pic>
      <p:pic>
        <p:nvPicPr>
          <p:cNvPr id="165" name="Picture 164">
            <a:extLst>
              <a:ext uri="{FF2B5EF4-FFF2-40B4-BE49-F238E27FC236}">
                <a16:creationId xmlns:a16="http://schemas.microsoft.com/office/drawing/2014/main" id="{BED4612F-C5D4-4144-A202-6A5A0555FA1F}"/>
              </a:ext>
            </a:extLst>
          </p:cNvPr>
          <p:cNvPicPr>
            <a:picLocks noChangeAspect="1"/>
          </p:cNvPicPr>
          <p:nvPr/>
        </p:nvPicPr>
        <p:blipFill>
          <a:blip r:embed="rId16"/>
          <a:stretch>
            <a:fillRect/>
          </a:stretch>
        </p:blipFill>
        <p:spPr>
          <a:xfrm>
            <a:off x="7845109" y="331939"/>
            <a:ext cx="307306" cy="361970"/>
          </a:xfrm>
          <a:prstGeom prst="rect">
            <a:avLst/>
          </a:prstGeom>
        </p:spPr>
      </p:pic>
    </p:spTree>
    <p:extLst>
      <p:ext uri="{BB962C8B-B14F-4D97-AF65-F5344CB8AC3E}">
        <p14:creationId xmlns:p14="http://schemas.microsoft.com/office/powerpoint/2010/main" val="799422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14:presetBounceEnd="56000">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14:bounceEnd="56000">
                                          <p:cBhvr additive="base">
                                            <p:cTn id="11" dur="500" fill="hold"/>
                                            <p:tgtEl>
                                              <p:spTgt spid="131"/>
                                            </p:tgtEl>
                                            <p:attrNameLst>
                                              <p:attrName>ppt_x</p:attrName>
                                            </p:attrNameLst>
                                          </p:cBhvr>
                                          <p:tavLst>
                                            <p:tav tm="0">
                                              <p:val>
                                                <p:strVal val="#ppt_x"/>
                                              </p:val>
                                            </p:tav>
                                            <p:tav tm="100000">
                                              <p:val>
                                                <p:strVal val="#ppt_x"/>
                                              </p:val>
                                            </p:tav>
                                          </p:tavLst>
                                        </p:anim>
                                        <p:anim calcmode="lin" valueType="num" p14:bounceEnd="56000">
                                          <p:cBhvr additive="base">
                                            <p:cTn id="12" dur="500" fill="hold"/>
                                            <p:tgtEl>
                                              <p:spTgt spid="13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14:presetBounceEnd="56000">
                                      <p:stCondLst>
                                        <p:cond delay="0"/>
                                      </p:stCondLst>
                                      <p:childTnLst>
                                        <p:set>
                                          <p:cBhvr>
                                            <p:cTn id="15" dur="1" fill="hold">
                                              <p:stCondLst>
                                                <p:cond delay="0"/>
                                              </p:stCondLst>
                                            </p:cTn>
                                            <p:tgtEl>
                                              <p:spTgt spid="155"/>
                                            </p:tgtEl>
                                            <p:attrNameLst>
                                              <p:attrName>style.visibility</p:attrName>
                                            </p:attrNameLst>
                                          </p:cBhvr>
                                          <p:to>
                                            <p:strVal val="visible"/>
                                          </p:to>
                                        </p:set>
                                        <p:anim calcmode="lin" valueType="num" p14:bounceEnd="56000">
                                          <p:cBhvr additive="base">
                                            <p:cTn id="16" dur="500" fill="hold"/>
                                            <p:tgtEl>
                                              <p:spTgt spid="155"/>
                                            </p:tgtEl>
                                            <p:attrNameLst>
                                              <p:attrName>ppt_x</p:attrName>
                                            </p:attrNameLst>
                                          </p:cBhvr>
                                          <p:tavLst>
                                            <p:tav tm="0">
                                              <p:val>
                                                <p:strVal val="0-#ppt_w/2"/>
                                              </p:val>
                                            </p:tav>
                                            <p:tav tm="100000">
                                              <p:val>
                                                <p:strVal val="#ppt_x"/>
                                              </p:val>
                                            </p:tav>
                                          </p:tavLst>
                                        </p:anim>
                                        <p:anim calcmode="lin" valueType="num" p14:bounceEnd="56000">
                                          <p:cBhvr additive="base">
                                            <p:cTn id="17" dur="500" fill="hold"/>
                                            <p:tgtEl>
                                              <p:spTgt spid="15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56000">
                                      <p:stCondLst>
                                        <p:cond delay="0"/>
                                      </p:stCondLst>
                                      <p:childTnLst>
                                        <p:set>
                                          <p:cBhvr>
                                            <p:cTn id="25" dur="1" fill="hold">
                                              <p:stCondLst>
                                                <p:cond delay="0"/>
                                              </p:stCondLst>
                                            </p:cTn>
                                            <p:tgtEl>
                                              <p:spTgt spid="132"/>
                                            </p:tgtEl>
                                            <p:attrNameLst>
                                              <p:attrName>style.visibility</p:attrName>
                                            </p:attrNameLst>
                                          </p:cBhvr>
                                          <p:to>
                                            <p:strVal val="visible"/>
                                          </p:to>
                                        </p:set>
                                        <p:anim calcmode="lin" valueType="num" p14:bounceEnd="56000">
                                          <p:cBhvr additive="base">
                                            <p:cTn id="26" dur="500" fill="hold"/>
                                            <p:tgtEl>
                                              <p:spTgt spid="132"/>
                                            </p:tgtEl>
                                            <p:attrNameLst>
                                              <p:attrName>ppt_x</p:attrName>
                                            </p:attrNameLst>
                                          </p:cBhvr>
                                          <p:tavLst>
                                            <p:tav tm="0">
                                              <p:val>
                                                <p:strVal val="#ppt_x"/>
                                              </p:val>
                                            </p:tav>
                                            <p:tav tm="100000">
                                              <p:val>
                                                <p:strVal val="#ppt_x"/>
                                              </p:val>
                                            </p:tav>
                                          </p:tavLst>
                                        </p:anim>
                                        <p:anim calcmode="lin" valueType="num" p14:bounceEnd="56000">
                                          <p:cBhvr additive="base">
                                            <p:cTn id="27" dur="500" fill="hold"/>
                                            <p:tgtEl>
                                              <p:spTgt spid="132"/>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14:presetBounceEnd="56000">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14:bounceEnd="56000">
                                          <p:cBhvr additive="base">
                                            <p:cTn id="31" dur="500" fill="hold"/>
                                            <p:tgtEl>
                                              <p:spTgt spid="154"/>
                                            </p:tgtEl>
                                            <p:attrNameLst>
                                              <p:attrName>ppt_x</p:attrName>
                                            </p:attrNameLst>
                                          </p:cBhvr>
                                          <p:tavLst>
                                            <p:tav tm="0">
                                              <p:val>
                                                <p:strVal val="0-#ppt_w/2"/>
                                              </p:val>
                                            </p:tav>
                                            <p:tav tm="100000">
                                              <p:val>
                                                <p:strVal val="#ppt_x"/>
                                              </p:val>
                                            </p:tav>
                                          </p:tavLst>
                                        </p:anim>
                                        <p:anim calcmode="lin" valueType="num" p14:bounceEnd="56000">
                                          <p:cBhvr additive="base">
                                            <p:cTn id="32" dur="500" fill="hold"/>
                                            <p:tgtEl>
                                              <p:spTgt spid="15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14:presetBounceEnd="56000">
                                      <p:stCondLst>
                                        <p:cond delay="0"/>
                                      </p:stCondLst>
                                      <p:childTnLst>
                                        <p:set>
                                          <p:cBhvr>
                                            <p:cTn id="35" dur="1" fill="hold">
                                              <p:stCondLst>
                                                <p:cond delay="0"/>
                                              </p:stCondLst>
                                            </p:cTn>
                                            <p:tgtEl>
                                              <p:spTgt spid="138"/>
                                            </p:tgtEl>
                                            <p:attrNameLst>
                                              <p:attrName>style.visibility</p:attrName>
                                            </p:attrNameLst>
                                          </p:cBhvr>
                                          <p:to>
                                            <p:strVal val="visible"/>
                                          </p:to>
                                        </p:set>
                                        <p:anim calcmode="lin" valueType="num" p14:bounceEnd="56000">
                                          <p:cBhvr additive="base">
                                            <p:cTn id="36" dur="500" fill="hold"/>
                                            <p:tgtEl>
                                              <p:spTgt spid="138"/>
                                            </p:tgtEl>
                                            <p:attrNameLst>
                                              <p:attrName>ppt_x</p:attrName>
                                            </p:attrNameLst>
                                          </p:cBhvr>
                                          <p:tavLst>
                                            <p:tav tm="0">
                                              <p:val>
                                                <p:strVal val="#ppt_x"/>
                                              </p:val>
                                            </p:tav>
                                            <p:tav tm="100000">
                                              <p:val>
                                                <p:strVal val="#ppt_x"/>
                                              </p:val>
                                            </p:tav>
                                          </p:tavLst>
                                        </p:anim>
                                        <p:anim calcmode="lin" valueType="num" p14:bounceEnd="56000">
                                          <p:cBhvr additive="base">
                                            <p:cTn id="37" dur="500" fill="hold"/>
                                            <p:tgtEl>
                                              <p:spTgt spid="138"/>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14:presetBounceEnd="56000">
                                      <p:stCondLst>
                                        <p:cond delay="0"/>
                                      </p:stCondLst>
                                      <p:childTnLst>
                                        <p:set>
                                          <p:cBhvr>
                                            <p:cTn id="40" dur="1" fill="hold">
                                              <p:stCondLst>
                                                <p:cond delay="0"/>
                                              </p:stCondLst>
                                            </p:cTn>
                                            <p:tgtEl>
                                              <p:spTgt spid="151"/>
                                            </p:tgtEl>
                                            <p:attrNameLst>
                                              <p:attrName>style.visibility</p:attrName>
                                            </p:attrNameLst>
                                          </p:cBhvr>
                                          <p:to>
                                            <p:strVal val="visible"/>
                                          </p:to>
                                        </p:set>
                                        <p:anim calcmode="lin" valueType="num" p14:bounceEnd="56000">
                                          <p:cBhvr additive="base">
                                            <p:cTn id="41" dur="500" fill="hold"/>
                                            <p:tgtEl>
                                              <p:spTgt spid="151"/>
                                            </p:tgtEl>
                                            <p:attrNameLst>
                                              <p:attrName>ppt_x</p:attrName>
                                            </p:attrNameLst>
                                          </p:cBhvr>
                                          <p:tavLst>
                                            <p:tav tm="0">
                                              <p:val>
                                                <p:strVal val="0-#ppt_w/2"/>
                                              </p:val>
                                            </p:tav>
                                            <p:tav tm="100000">
                                              <p:val>
                                                <p:strVal val="#ppt_x"/>
                                              </p:val>
                                            </p:tav>
                                          </p:tavLst>
                                        </p:anim>
                                        <p:anim calcmode="lin" valueType="num" p14:bounceEnd="56000">
                                          <p:cBhvr additive="base">
                                            <p:cTn id="42" dur="500" fill="hold"/>
                                            <p:tgtEl>
                                              <p:spTgt spid="151"/>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14:presetBounceEnd="56000">
                                      <p:stCondLst>
                                        <p:cond delay="0"/>
                                      </p:stCondLst>
                                      <p:childTnLst>
                                        <p:set>
                                          <p:cBhvr>
                                            <p:cTn id="45" dur="1" fill="hold">
                                              <p:stCondLst>
                                                <p:cond delay="0"/>
                                              </p:stCondLst>
                                            </p:cTn>
                                            <p:tgtEl>
                                              <p:spTgt spid="144"/>
                                            </p:tgtEl>
                                            <p:attrNameLst>
                                              <p:attrName>style.visibility</p:attrName>
                                            </p:attrNameLst>
                                          </p:cBhvr>
                                          <p:to>
                                            <p:strVal val="visible"/>
                                          </p:to>
                                        </p:set>
                                        <p:anim calcmode="lin" valueType="num" p14:bounceEnd="56000">
                                          <p:cBhvr additive="base">
                                            <p:cTn id="46" dur="500" fill="hold"/>
                                            <p:tgtEl>
                                              <p:spTgt spid="144"/>
                                            </p:tgtEl>
                                            <p:attrNameLst>
                                              <p:attrName>ppt_x</p:attrName>
                                            </p:attrNameLst>
                                          </p:cBhvr>
                                          <p:tavLst>
                                            <p:tav tm="0">
                                              <p:val>
                                                <p:strVal val="#ppt_x"/>
                                              </p:val>
                                            </p:tav>
                                            <p:tav tm="100000">
                                              <p:val>
                                                <p:strVal val="#ppt_x"/>
                                              </p:val>
                                            </p:tav>
                                          </p:tavLst>
                                        </p:anim>
                                        <p:anim calcmode="lin" valueType="num" p14:bounceEnd="56000">
                                          <p:cBhvr additive="base">
                                            <p:cTn id="47" dur="500" fill="hold"/>
                                            <p:tgtEl>
                                              <p:spTgt spid="144"/>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14:presetBounceEnd="56000">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14:bounceEnd="56000">
                                          <p:cBhvr additive="base">
                                            <p:cTn id="51" dur="500" fill="hold"/>
                                            <p:tgtEl>
                                              <p:spTgt spid="152"/>
                                            </p:tgtEl>
                                            <p:attrNameLst>
                                              <p:attrName>ppt_x</p:attrName>
                                            </p:attrNameLst>
                                          </p:cBhvr>
                                          <p:tavLst>
                                            <p:tav tm="0">
                                              <p:val>
                                                <p:strVal val="0-#ppt_w/2"/>
                                              </p:val>
                                            </p:tav>
                                            <p:tav tm="100000">
                                              <p:val>
                                                <p:strVal val="#ppt_x"/>
                                              </p:val>
                                            </p:tav>
                                          </p:tavLst>
                                        </p:anim>
                                        <p:anim calcmode="lin" valueType="num" p14:bounceEnd="56000">
                                          <p:cBhvr additive="base">
                                            <p:cTn id="52" dur="500" fill="hold"/>
                                            <p:tgtEl>
                                              <p:spTgt spid="152"/>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14:presetBounceEnd="56000">
                                      <p:stCondLst>
                                        <p:cond delay="0"/>
                                      </p:stCondLst>
                                      <p:childTnLst>
                                        <p:set>
                                          <p:cBhvr>
                                            <p:cTn id="55" dur="1" fill="hold">
                                              <p:stCondLst>
                                                <p:cond delay="0"/>
                                              </p:stCondLst>
                                            </p:cTn>
                                            <p:tgtEl>
                                              <p:spTgt spid="149"/>
                                            </p:tgtEl>
                                            <p:attrNameLst>
                                              <p:attrName>style.visibility</p:attrName>
                                            </p:attrNameLst>
                                          </p:cBhvr>
                                          <p:to>
                                            <p:strVal val="visible"/>
                                          </p:to>
                                        </p:set>
                                        <p:anim calcmode="lin" valueType="num" p14:bounceEnd="56000">
                                          <p:cBhvr additive="base">
                                            <p:cTn id="56" dur="500" fill="hold"/>
                                            <p:tgtEl>
                                              <p:spTgt spid="149"/>
                                            </p:tgtEl>
                                            <p:attrNameLst>
                                              <p:attrName>ppt_x</p:attrName>
                                            </p:attrNameLst>
                                          </p:cBhvr>
                                          <p:tavLst>
                                            <p:tav tm="0">
                                              <p:val>
                                                <p:strVal val="#ppt_x"/>
                                              </p:val>
                                            </p:tav>
                                            <p:tav tm="100000">
                                              <p:val>
                                                <p:strVal val="#ppt_x"/>
                                              </p:val>
                                            </p:tav>
                                          </p:tavLst>
                                        </p:anim>
                                        <p:anim calcmode="lin" valueType="num" p14:bounceEnd="56000">
                                          <p:cBhvr additive="base">
                                            <p:cTn id="57" dur="500" fill="hold"/>
                                            <p:tgtEl>
                                              <p:spTgt spid="149"/>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14:presetBounceEnd="56000">
                                      <p:stCondLst>
                                        <p:cond delay="0"/>
                                      </p:stCondLst>
                                      <p:childTnLst>
                                        <p:set>
                                          <p:cBhvr>
                                            <p:cTn id="60" dur="1" fill="hold">
                                              <p:stCondLst>
                                                <p:cond delay="0"/>
                                              </p:stCondLst>
                                            </p:cTn>
                                            <p:tgtEl>
                                              <p:spTgt spid="153"/>
                                            </p:tgtEl>
                                            <p:attrNameLst>
                                              <p:attrName>style.visibility</p:attrName>
                                            </p:attrNameLst>
                                          </p:cBhvr>
                                          <p:to>
                                            <p:strVal val="visible"/>
                                          </p:to>
                                        </p:set>
                                        <p:anim calcmode="lin" valueType="num" p14:bounceEnd="56000">
                                          <p:cBhvr additive="base">
                                            <p:cTn id="61" dur="500" fill="hold"/>
                                            <p:tgtEl>
                                              <p:spTgt spid="153"/>
                                            </p:tgtEl>
                                            <p:attrNameLst>
                                              <p:attrName>ppt_x</p:attrName>
                                            </p:attrNameLst>
                                          </p:cBhvr>
                                          <p:tavLst>
                                            <p:tav tm="0">
                                              <p:val>
                                                <p:strVal val="0-#ppt_w/2"/>
                                              </p:val>
                                            </p:tav>
                                            <p:tav tm="100000">
                                              <p:val>
                                                <p:strVal val="#ppt_x"/>
                                              </p:val>
                                            </p:tav>
                                          </p:tavLst>
                                        </p:anim>
                                        <p:anim calcmode="lin" valueType="num" p14:bounceEnd="56000">
                                          <p:cBhvr additive="base">
                                            <p:cTn id="62" dur="500" fill="hold"/>
                                            <p:tgtEl>
                                              <p:spTgt spid="153"/>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4" fill="hold" nodeType="after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wipe(down)">
                                          <p:cBhvr>
                                            <p:cTn id="66" dur="1000"/>
                                            <p:tgtEl>
                                              <p:spTgt spid="1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xit" presetSubtype="1" fill="hold" nodeType="clickEffect">
                                      <p:stCondLst>
                                        <p:cond delay="0"/>
                                      </p:stCondLst>
                                      <p:childTnLst>
                                        <p:animEffect transition="out" filter="wipe(up)">
                                          <p:cBhvr>
                                            <p:cTn id="70" dur="1000"/>
                                            <p:tgtEl>
                                              <p:spTgt spid="116"/>
                                            </p:tgtEl>
                                          </p:cBhvr>
                                        </p:animEffect>
                                        <p:set>
                                          <p:cBhvr>
                                            <p:cTn id="71" dur="1" fill="hold">
                                              <p:stCondLst>
                                                <p:cond delay="999"/>
                                              </p:stCondLst>
                                            </p:cTn>
                                            <p:tgtEl>
                                              <p:spTgt spid="116"/>
                                            </p:tgtEl>
                                            <p:attrNameLst>
                                              <p:attrName>style.visibility</p:attrName>
                                            </p:attrNameLst>
                                          </p:cBhvr>
                                          <p:to>
                                            <p:strVal val="hidden"/>
                                          </p:to>
                                        </p:set>
                                      </p:childTnLst>
                                    </p:cTn>
                                  </p:par>
                                </p:childTnLst>
                              </p:cTn>
                            </p:par>
                            <p:par>
                              <p:cTn id="72" fill="hold">
                                <p:stCondLst>
                                  <p:cond delay="1000"/>
                                </p:stCondLst>
                                <p:childTnLst>
                                  <p:par>
                                    <p:cTn id="73" presetID="22" presetClass="entr" presetSubtype="2" fill="hold" nodeType="after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wipe(right)">
                                          <p:cBhvr>
                                            <p:cTn id="75"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500"/>
                                </p:stCondLst>
                                <p:childTnLst>
                                  <p:par>
                                    <p:cTn id="9" presetID="2" presetClass="entr" presetSubtype="4"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fill="hold"/>
                                            <p:tgtEl>
                                              <p:spTgt spid="131"/>
                                            </p:tgtEl>
                                            <p:attrNameLst>
                                              <p:attrName>ppt_x</p:attrName>
                                            </p:attrNameLst>
                                          </p:cBhvr>
                                          <p:tavLst>
                                            <p:tav tm="0">
                                              <p:val>
                                                <p:strVal val="#ppt_x"/>
                                              </p:val>
                                            </p:tav>
                                            <p:tav tm="100000">
                                              <p:val>
                                                <p:strVal val="#ppt_x"/>
                                              </p:val>
                                            </p:tav>
                                          </p:tavLst>
                                        </p:anim>
                                        <p:anim calcmode="lin" valueType="num">
                                          <p:cBhvr additive="base">
                                            <p:cTn id="12" dur="500" fill="hold"/>
                                            <p:tgtEl>
                                              <p:spTgt spid="131"/>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2" presetClass="entr" presetSubtype="8" fill="hold" nodeType="afterEffect">
                                      <p:stCondLst>
                                        <p:cond delay="0"/>
                                      </p:stCondLst>
                                      <p:childTnLst>
                                        <p:set>
                                          <p:cBhvr>
                                            <p:cTn id="15" dur="1" fill="hold">
                                              <p:stCondLst>
                                                <p:cond delay="0"/>
                                              </p:stCondLst>
                                            </p:cTn>
                                            <p:tgtEl>
                                              <p:spTgt spid="155"/>
                                            </p:tgtEl>
                                            <p:attrNameLst>
                                              <p:attrName>style.visibility</p:attrName>
                                            </p:attrNameLst>
                                          </p:cBhvr>
                                          <p:to>
                                            <p:strVal val="visible"/>
                                          </p:to>
                                        </p:set>
                                        <p:anim calcmode="lin" valueType="num">
                                          <p:cBhvr additive="base">
                                            <p:cTn id="16" dur="500" fill="hold"/>
                                            <p:tgtEl>
                                              <p:spTgt spid="155"/>
                                            </p:tgtEl>
                                            <p:attrNameLst>
                                              <p:attrName>ppt_x</p:attrName>
                                            </p:attrNameLst>
                                          </p:cBhvr>
                                          <p:tavLst>
                                            <p:tav tm="0">
                                              <p:val>
                                                <p:strVal val="0-#ppt_w/2"/>
                                              </p:val>
                                            </p:tav>
                                            <p:tav tm="100000">
                                              <p:val>
                                                <p:strVal val="#ppt_x"/>
                                              </p:val>
                                            </p:tav>
                                          </p:tavLst>
                                        </p:anim>
                                        <p:anim calcmode="lin" valueType="num">
                                          <p:cBhvr additive="base">
                                            <p:cTn id="17" dur="500" fill="hold"/>
                                            <p:tgtEl>
                                              <p:spTgt spid="155"/>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2"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10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32"/>
                                            </p:tgtEl>
                                            <p:attrNameLst>
                                              <p:attrName>style.visibility</p:attrName>
                                            </p:attrNameLst>
                                          </p:cBhvr>
                                          <p:to>
                                            <p:strVal val="visible"/>
                                          </p:to>
                                        </p:set>
                                        <p:anim calcmode="lin" valueType="num">
                                          <p:cBhvr additive="base">
                                            <p:cTn id="26" dur="500" fill="hold"/>
                                            <p:tgtEl>
                                              <p:spTgt spid="132"/>
                                            </p:tgtEl>
                                            <p:attrNameLst>
                                              <p:attrName>ppt_x</p:attrName>
                                            </p:attrNameLst>
                                          </p:cBhvr>
                                          <p:tavLst>
                                            <p:tav tm="0">
                                              <p:val>
                                                <p:strVal val="#ppt_x"/>
                                              </p:val>
                                            </p:tav>
                                            <p:tav tm="100000">
                                              <p:val>
                                                <p:strVal val="#ppt_x"/>
                                              </p:val>
                                            </p:tav>
                                          </p:tavLst>
                                        </p:anim>
                                        <p:anim calcmode="lin" valueType="num">
                                          <p:cBhvr additive="base">
                                            <p:cTn id="27" dur="500" fill="hold"/>
                                            <p:tgtEl>
                                              <p:spTgt spid="132"/>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154"/>
                                            </p:tgtEl>
                                            <p:attrNameLst>
                                              <p:attrName>style.visibility</p:attrName>
                                            </p:attrNameLst>
                                          </p:cBhvr>
                                          <p:to>
                                            <p:strVal val="visible"/>
                                          </p:to>
                                        </p:set>
                                        <p:anim calcmode="lin" valueType="num">
                                          <p:cBhvr additive="base">
                                            <p:cTn id="31" dur="500" fill="hold"/>
                                            <p:tgtEl>
                                              <p:spTgt spid="154"/>
                                            </p:tgtEl>
                                            <p:attrNameLst>
                                              <p:attrName>ppt_x</p:attrName>
                                            </p:attrNameLst>
                                          </p:cBhvr>
                                          <p:tavLst>
                                            <p:tav tm="0">
                                              <p:val>
                                                <p:strVal val="0-#ppt_w/2"/>
                                              </p:val>
                                            </p:tav>
                                            <p:tav tm="100000">
                                              <p:val>
                                                <p:strVal val="#ppt_x"/>
                                              </p:val>
                                            </p:tav>
                                          </p:tavLst>
                                        </p:anim>
                                        <p:anim calcmode="lin" valueType="num">
                                          <p:cBhvr additive="base">
                                            <p:cTn id="32" dur="500" fill="hold"/>
                                            <p:tgtEl>
                                              <p:spTgt spid="15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4" fill="hold" nodeType="afterEffect">
                                      <p:stCondLst>
                                        <p:cond delay="0"/>
                                      </p:stCondLst>
                                      <p:childTnLst>
                                        <p:set>
                                          <p:cBhvr>
                                            <p:cTn id="35" dur="1" fill="hold">
                                              <p:stCondLst>
                                                <p:cond delay="0"/>
                                              </p:stCondLst>
                                            </p:cTn>
                                            <p:tgtEl>
                                              <p:spTgt spid="138"/>
                                            </p:tgtEl>
                                            <p:attrNameLst>
                                              <p:attrName>style.visibility</p:attrName>
                                            </p:attrNameLst>
                                          </p:cBhvr>
                                          <p:to>
                                            <p:strVal val="visible"/>
                                          </p:to>
                                        </p:set>
                                        <p:anim calcmode="lin" valueType="num">
                                          <p:cBhvr additive="base">
                                            <p:cTn id="36" dur="500" fill="hold"/>
                                            <p:tgtEl>
                                              <p:spTgt spid="138"/>
                                            </p:tgtEl>
                                            <p:attrNameLst>
                                              <p:attrName>ppt_x</p:attrName>
                                            </p:attrNameLst>
                                          </p:cBhvr>
                                          <p:tavLst>
                                            <p:tav tm="0">
                                              <p:val>
                                                <p:strVal val="#ppt_x"/>
                                              </p:val>
                                            </p:tav>
                                            <p:tav tm="100000">
                                              <p:val>
                                                <p:strVal val="#ppt_x"/>
                                              </p:val>
                                            </p:tav>
                                          </p:tavLst>
                                        </p:anim>
                                        <p:anim calcmode="lin" valueType="num">
                                          <p:cBhvr additive="base">
                                            <p:cTn id="37" dur="500" fill="hold"/>
                                            <p:tgtEl>
                                              <p:spTgt spid="138"/>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151"/>
                                            </p:tgtEl>
                                            <p:attrNameLst>
                                              <p:attrName>style.visibility</p:attrName>
                                            </p:attrNameLst>
                                          </p:cBhvr>
                                          <p:to>
                                            <p:strVal val="visible"/>
                                          </p:to>
                                        </p:set>
                                        <p:anim calcmode="lin" valueType="num">
                                          <p:cBhvr additive="base">
                                            <p:cTn id="41" dur="500" fill="hold"/>
                                            <p:tgtEl>
                                              <p:spTgt spid="151"/>
                                            </p:tgtEl>
                                            <p:attrNameLst>
                                              <p:attrName>ppt_x</p:attrName>
                                            </p:attrNameLst>
                                          </p:cBhvr>
                                          <p:tavLst>
                                            <p:tav tm="0">
                                              <p:val>
                                                <p:strVal val="0-#ppt_w/2"/>
                                              </p:val>
                                            </p:tav>
                                            <p:tav tm="100000">
                                              <p:val>
                                                <p:strVal val="#ppt_x"/>
                                              </p:val>
                                            </p:tav>
                                          </p:tavLst>
                                        </p:anim>
                                        <p:anim calcmode="lin" valueType="num">
                                          <p:cBhvr additive="base">
                                            <p:cTn id="42" dur="500" fill="hold"/>
                                            <p:tgtEl>
                                              <p:spTgt spid="151"/>
                                            </p:tgtEl>
                                            <p:attrNameLst>
                                              <p:attrName>ppt_y</p:attrName>
                                            </p:attrNameLst>
                                          </p:cBhvr>
                                          <p:tavLst>
                                            <p:tav tm="0">
                                              <p:val>
                                                <p:strVal val="#ppt_y"/>
                                              </p:val>
                                            </p:tav>
                                            <p:tav tm="100000">
                                              <p:val>
                                                <p:strVal val="#ppt_y"/>
                                              </p:val>
                                            </p:tav>
                                          </p:tavLst>
                                        </p:anim>
                                      </p:childTnLst>
                                    </p:cTn>
                                  </p:par>
                                </p:childTnLst>
                              </p:cTn>
                            </p:par>
                            <p:par>
                              <p:cTn id="43" fill="hold">
                                <p:stCondLst>
                                  <p:cond delay="2000"/>
                                </p:stCondLst>
                                <p:childTnLst>
                                  <p:par>
                                    <p:cTn id="44" presetID="2" presetClass="entr" presetSubtype="4" fill="hold" nodeType="afterEffect">
                                      <p:stCondLst>
                                        <p:cond delay="0"/>
                                      </p:stCondLst>
                                      <p:childTnLst>
                                        <p:set>
                                          <p:cBhvr>
                                            <p:cTn id="45" dur="1" fill="hold">
                                              <p:stCondLst>
                                                <p:cond delay="0"/>
                                              </p:stCondLst>
                                            </p:cTn>
                                            <p:tgtEl>
                                              <p:spTgt spid="144"/>
                                            </p:tgtEl>
                                            <p:attrNameLst>
                                              <p:attrName>style.visibility</p:attrName>
                                            </p:attrNameLst>
                                          </p:cBhvr>
                                          <p:to>
                                            <p:strVal val="visible"/>
                                          </p:to>
                                        </p:set>
                                        <p:anim calcmode="lin" valueType="num">
                                          <p:cBhvr additive="base">
                                            <p:cTn id="46" dur="500" fill="hold"/>
                                            <p:tgtEl>
                                              <p:spTgt spid="144"/>
                                            </p:tgtEl>
                                            <p:attrNameLst>
                                              <p:attrName>ppt_x</p:attrName>
                                            </p:attrNameLst>
                                          </p:cBhvr>
                                          <p:tavLst>
                                            <p:tav tm="0">
                                              <p:val>
                                                <p:strVal val="#ppt_x"/>
                                              </p:val>
                                            </p:tav>
                                            <p:tav tm="100000">
                                              <p:val>
                                                <p:strVal val="#ppt_x"/>
                                              </p:val>
                                            </p:tav>
                                          </p:tavLst>
                                        </p:anim>
                                        <p:anim calcmode="lin" valueType="num">
                                          <p:cBhvr additive="base">
                                            <p:cTn id="47" dur="500" fill="hold"/>
                                            <p:tgtEl>
                                              <p:spTgt spid="144"/>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2" presetClass="entr" presetSubtype="8" fill="hold" nodeType="after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0-#ppt_w/2"/>
                                              </p:val>
                                            </p:tav>
                                            <p:tav tm="100000">
                                              <p:val>
                                                <p:strVal val="#ppt_x"/>
                                              </p:val>
                                            </p:tav>
                                          </p:tavLst>
                                        </p:anim>
                                        <p:anim calcmode="lin" valueType="num">
                                          <p:cBhvr additive="base">
                                            <p:cTn id="52" dur="500" fill="hold"/>
                                            <p:tgtEl>
                                              <p:spTgt spid="152"/>
                                            </p:tgtEl>
                                            <p:attrNameLst>
                                              <p:attrName>ppt_y</p:attrName>
                                            </p:attrNameLst>
                                          </p:cBhvr>
                                          <p:tavLst>
                                            <p:tav tm="0">
                                              <p:val>
                                                <p:strVal val="#ppt_y"/>
                                              </p:val>
                                            </p:tav>
                                            <p:tav tm="100000">
                                              <p:val>
                                                <p:strVal val="#ppt_y"/>
                                              </p:val>
                                            </p:tav>
                                          </p:tavLst>
                                        </p:anim>
                                      </p:childTnLst>
                                    </p:cTn>
                                  </p:par>
                                </p:childTnLst>
                              </p:cTn>
                            </p:par>
                            <p:par>
                              <p:cTn id="53" fill="hold">
                                <p:stCondLst>
                                  <p:cond delay="3000"/>
                                </p:stCondLst>
                                <p:childTnLst>
                                  <p:par>
                                    <p:cTn id="54" presetID="2" presetClass="entr" presetSubtype="4" fill="hold" nodeType="afterEffect">
                                      <p:stCondLst>
                                        <p:cond delay="0"/>
                                      </p:stCondLst>
                                      <p:childTnLst>
                                        <p:set>
                                          <p:cBhvr>
                                            <p:cTn id="55" dur="1" fill="hold">
                                              <p:stCondLst>
                                                <p:cond delay="0"/>
                                              </p:stCondLst>
                                            </p:cTn>
                                            <p:tgtEl>
                                              <p:spTgt spid="149"/>
                                            </p:tgtEl>
                                            <p:attrNameLst>
                                              <p:attrName>style.visibility</p:attrName>
                                            </p:attrNameLst>
                                          </p:cBhvr>
                                          <p:to>
                                            <p:strVal val="visible"/>
                                          </p:to>
                                        </p:set>
                                        <p:anim calcmode="lin" valueType="num">
                                          <p:cBhvr additive="base">
                                            <p:cTn id="56" dur="500" fill="hold"/>
                                            <p:tgtEl>
                                              <p:spTgt spid="149"/>
                                            </p:tgtEl>
                                            <p:attrNameLst>
                                              <p:attrName>ppt_x</p:attrName>
                                            </p:attrNameLst>
                                          </p:cBhvr>
                                          <p:tavLst>
                                            <p:tav tm="0">
                                              <p:val>
                                                <p:strVal val="#ppt_x"/>
                                              </p:val>
                                            </p:tav>
                                            <p:tav tm="100000">
                                              <p:val>
                                                <p:strVal val="#ppt_x"/>
                                              </p:val>
                                            </p:tav>
                                          </p:tavLst>
                                        </p:anim>
                                        <p:anim calcmode="lin" valueType="num">
                                          <p:cBhvr additive="base">
                                            <p:cTn id="57" dur="500" fill="hold"/>
                                            <p:tgtEl>
                                              <p:spTgt spid="149"/>
                                            </p:tgtEl>
                                            <p:attrNameLst>
                                              <p:attrName>ppt_y</p:attrName>
                                            </p:attrNameLst>
                                          </p:cBhvr>
                                          <p:tavLst>
                                            <p:tav tm="0">
                                              <p:val>
                                                <p:strVal val="1+#ppt_h/2"/>
                                              </p:val>
                                            </p:tav>
                                            <p:tav tm="100000">
                                              <p:val>
                                                <p:strVal val="#ppt_y"/>
                                              </p:val>
                                            </p:tav>
                                          </p:tavLst>
                                        </p:anim>
                                      </p:childTnLst>
                                    </p:cTn>
                                  </p:par>
                                </p:childTnLst>
                              </p:cTn>
                            </p:par>
                            <p:par>
                              <p:cTn id="58" fill="hold">
                                <p:stCondLst>
                                  <p:cond delay="3500"/>
                                </p:stCondLst>
                                <p:childTnLst>
                                  <p:par>
                                    <p:cTn id="59" presetID="2" presetClass="entr" presetSubtype="8" fill="hold" nodeType="afterEffect">
                                      <p:stCondLst>
                                        <p:cond delay="0"/>
                                      </p:stCondLst>
                                      <p:childTnLst>
                                        <p:set>
                                          <p:cBhvr>
                                            <p:cTn id="60" dur="1" fill="hold">
                                              <p:stCondLst>
                                                <p:cond delay="0"/>
                                              </p:stCondLst>
                                            </p:cTn>
                                            <p:tgtEl>
                                              <p:spTgt spid="153"/>
                                            </p:tgtEl>
                                            <p:attrNameLst>
                                              <p:attrName>style.visibility</p:attrName>
                                            </p:attrNameLst>
                                          </p:cBhvr>
                                          <p:to>
                                            <p:strVal val="visible"/>
                                          </p:to>
                                        </p:set>
                                        <p:anim calcmode="lin" valueType="num">
                                          <p:cBhvr additive="base">
                                            <p:cTn id="61" dur="500" fill="hold"/>
                                            <p:tgtEl>
                                              <p:spTgt spid="153"/>
                                            </p:tgtEl>
                                            <p:attrNameLst>
                                              <p:attrName>ppt_x</p:attrName>
                                            </p:attrNameLst>
                                          </p:cBhvr>
                                          <p:tavLst>
                                            <p:tav tm="0">
                                              <p:val>
                                                <p:strVal val="0-#ppt_w/2"/>
                                              </p:val>
                                            </p:tav>
                                            <p:tav tm="100000">
                                              <p:val>
                                                <p:strVal val="#ppt_x"/>
                                              </p:val>
                                            </p:tav>
                                          </p:tavLst>
                                        </p:anim>
                                        <p:anim calcmode="lin" valueType="num">
                                          <p:cBhvr additive="base">
                                            <p:cTn id="62" dur="500" fill="hold"/>
                                            <p:tgtEl>
                                              <p:spTgt spid="153"/>
                                            </p:tgtEl>
                                            <p:attrNameLst>
                                              <p:attrName>ppt_y</p:attrName>
                                            </p:attrNameLst>
                                          </p:cBhvr>
                                          <p:tavLst>
                                            <p:tav tm="0">
                                              <p:val>
                                                <p:strVal val="#ppt_y"/>
                                              </p:val>
                                            </p:tav>
                                            <p:tav tm="100000">
                                              <p:val>
                                                <p:strVal val="#ppt_y"/>
                                              </p:val>
                                            </p:tav>
                                          </p:tavLst>
                                        </p:anim>
                                      </p:childTnLst>
                                    </p:cTn>
                                  </p:par>
                                </p:childTnLst>
                              </p:cTn>
                            </p:par>
                            <p:par>
                              <p:cTn id="63" fill="hold">
                                <p:stCondLst>
                                  <p:cond delay="4000"/>
                                </p:stCondLst>
                                <p:childTnLst>
                                  <p:par>
                                    <p:cTn id="64" presetID="22" presetClass="entr" presetSubtype="4" fill="hold" nodeType="afterEffect">
                                      <p:stCondLst>
                                        <p:cond delay="0"/>
                                      </p:stCondLst>
                                      <p:childTnLst>
                                        <p:set>
                                          <p:cBhvr>
                                            <p:cTn id="65" dur="1" fill="hold">
                                              <p:stCondLst>
                                                <p:cond delay="0"/>
                                              </p:stCondLst>
                                            </p:cTn>
                                            <p:tgtEl>
                                              <p:spTgt spid="116"/>
                                            </p:tgtEl>
                                            <p:attrNameLst>
                                              <p:attrName>style.visibility</p:attrName>
                                            </p:attrNameLst>
                                          </p:cBhvr>
                                          <p:to>
                                            <p:strVal val="visible"/>
                                          </p:to>
                                        </p:set>
                                        <p:animEffect transition="in" filter="wipe(down)">
                                          <p:cBhvr>
                                            <p:cTn id="66" dur="1000"/>
                                            <p:tgtEl>
                                              <p:spTgt spid="11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xit" presetSubtype="1" fill="hold" nodeType="clickEffect">
                                      <p:stCondLst>
                                        <p:cond delay="0"/>
                                      </p:stCondLst>
                                      <p:childTnLst>
                                        <p:animEffect transition="out" filter="wipe(up)">
                                          <p:cBhvr>
                                            <p:cTn id="70" dur="1000"/>
                                            <p:tgtEl>
                                              <p:spTgt spid="116"/>
                                            </p:tgtEl>
                                          </p:cBhvr>
                                        </p:animEffect>
                                        <p:set>
                                          <p:cBhvr>
                                            <p:cTn id="71" dur="1" fill="hold">
                                              <p:stCondLst>
                                                <p:cond delay="999"/>
                                              </p:stCondLst>
                                            </p:cTn>
                                            <p:tgtEl>
                                              <p:spTgt spid="116"/>
                                            </p:tgtEl>
                                            <p:attrNameLst>
                                              <p:attrName>style.visibility</p:attrName>
                                            </p:attrNameLst>
                                          </p:cBhvr>
                                          <p:to>
                                            <p:strVal val="hidden"/>
                                          </p:to>
                                        </p:set>
                                      </p:childTnLst>
                                    </p:cTn>
                                  </p:par>
                                </p:childTnLst>
                              </p:cTn>
                            </p:par>
                            <p:par>
                              <p:cTn id="72" fill="hold">
                                <p:stCondLst>
                                  <p:cond delay="1000"/>
                                </p:stCondLst>
                                <p:childTnLst>
                                  <p:par>
                                    <p:cTn id="73" presetID="22" presetClass="entr" presetSubtype="2" fill="hold" nodeType="afterEffect">
                                      <p:stCondLst>
                                        <p:cond delay="0"/>
                                      </p:stCondLst>
                                      <p:childTnLst>
                                        <p:set>
                                          <p:cBhvr>
                                            <p:cTn id="74" dur="1" fill="hold">
                                              <p:stCondLst>
                                                <p:cond delay="0"/>
                                              </p:stCondLst>
                                            </p:cTn>
                                            <p:tgtEl>
                                              <p:spTgt spid="126"/>
                                            </p:tgtEl>
                                            <p:attrNameLst>
                                              <p:attrName>style.visibility</p:attrName>
                                            </p:attrNameLst>
                                          </p:cBhvr>
                                          <p:to>
                                            <p:strVal val="visible"/>
                                          </p:to>
                                        </p:set>
                                        <p:animEffect transition="in" filter="wipe(right)">
                                          <p:cBhvr>
                                            <p:cTn id="75"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23" name="Group 122"/>
          <p:cNvGrpSpPr/>
          <p:nvPr/>
        </p:nvGrpSpPr>
        <p:grpSpPr>
          <a:xfrm>
            <a:off x="6711958" y="646050"/>
            <a:ext cx="3726599" cy="338554"/>
            <a:chOff x="6000664" y="936182"/>
            <a:chExt cx="3641078" cy="338554"/>
          </a:xfrm>
        </p:grpSpPr>
        <p:sp>
          <p:nvSpPr>
            <p:cNvPr id="124" name="TextBox 123"/>
            <p:cNvSpPr txBox="1"/>
            <p:nvPr/>
          </p:nvSpPr>
          <p:spPr>
            <a:xfrm>
              <a:off x="6737382" y="936182"/>
              <a:ext cx="2904360" cy="338554"/>
            </a:xfrm>
            <a:prstGeom prst="rect">
              <a:avLst/>
            </a:prstGeom>
            <a:solidFill>
              <a:schemeClr val="bg1"/>
            </a:solidFill>
          </p:spPr>
          <p:txBody>
            <a:bodyPr wrap="square" rtlCol="0">
              <a:spAutoFit/>
            </a:bodyPr>
            <a:lstStyle/>
            <a:p>
              <a:r>
                <a:rPr lang="en-US" sz="1600" dirty="0">
                  <a:solidFill>
                    <a:srgbClr val="C00000"/>
                  </a:solidFill>
                  <a:latin typeface="Century Gothic" panose="020B0502020202020204" pitchFamily="34" charset="0"/>
                  <a:cs typeface="Courier New" pitchFamily="49" charset="0"/>
                </a:rPr>
                <a:t>Much lighter TV viewers</a:t>
              </a:r>
            </a:p>
          </p:txBody>
        </p:sp>
        <p:cxnSp>
          <p:nvCxnSpPr>
            <p:cNvPr id="125" name="Straight Connector 124"/>
            <p:cNvCxnSpPr>
              <a:cxnSpLocks/>
              <a:stCxn id="124" idx="1"/>
            </p:cNvCxnSpPr>
            <p:nvPr/>
          </p:nvCxnSpPr>
          <p:spPr>
            <a:xfrm flipH="1" flipV="1">
              <a:off x="6000664" y="1015023"/>
              <a:ext cx="736718" cy="90436"/>
            </a:xfrm>
            <a:prstGeom prst="line">
              <a:avLst/>
            </a:prstGeom>
            <a:ln w="3175">
              <a:solidFill>
                <a:srgbClr val="D34C4C"/>
              </a:solidFill>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p:nvGrpSpPr>
        <p:grpSpPr>
          <a:xfrm>
            <a:off x="5852045" y="1197769"/>
            <a:ext cx="4596895" cy="338554"/>
            <a:chOff x="6268151" y="924493"/>
            <a:chExt cx="4491402" cy="338554"/>
          </a:xfrm>
        </p:grpSpPr>
        <p:sp>
          <p:nvSpPr>
            <p:cNvPr id="174" name="TextBox 173"/>
            <p:cNvSpPr txBox="1"/>
            <p:nvPr/>
          </p:nvSpPr>
          <p:spPr>
            <a:xfrm>
              <a:off x="6948790" y="924493"/>
              <a:ext cx="3810763" cy="338554"/>
            </a:xfrm>
            <a:prstGeom prst="rect">
              <a:avLst/>
            </a:prstGeom>
            <a:solidFill>
              <a:schemeClr val="bg1"/>
            </a:solidFill>
          </p:spPr>
          <p:txBody>
            <a:bodyPr wrap="square" rtlCol="0">
              <a:spAutoFit/>
            </a:bodyPr>
            <a:lstStyle/>
            <a:p>
              <a:r>
                <a:rPr lang="en-US" sz="1600" dirty="0">
                  <a:solidFill>
                    <a:srgbClr val="548235"/>
                  </a:solidFill>
                  <a:latin typeface="Century Gothic" panose="020B0502020202020204" pitchFamily="34" charset="0"/>
                  <a:cs typeface="Courier New" pitchFamily="49" charset="0"/>
                </a:rPr>
                <a:t>A bit less reach than French Canada</a:t>
              </a:r>
            </a:p>
          </p:txBody>
        </p:sp>
        <p:cxnSp>
          <p:nvCxnSpPr>
            <p:cNvPr id="175" name="Straight Connector 174"/>
            <p:cNvCxnSpPr>
              <a:cxnSpLocks/>
            </p:cNvCxnSpPr>
            <p:nvPr/>
          </p:nvCxnSpPr>
          <p:spPr>
            <a:xfrm flipH="1" flipV="1">
              <a:off x="6268151" y="958083"/>
              <a:ext cx="564056" cy="73062"/>
            </a:xfrm>
            <a:prstGeom prst="line">
              <a:avLst/>
            </a:prstGeom>
            <a:ln w="3175">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p:nvGrpSpPr>
        <p:grpSpPr>
          <a:xfrm>
            <a:off x="4187020" y="1673049"/>
            <a:ext cx="3033100" cy="473191"/>
            <a:chOff x="6039116" y="801545"/>
            <a:chExt cx="2963495" cy="473191"/>
          </a:xfrm>
        </p:grpSpPr>
        <p:sp>
          <p:nvSpPr>
            <p:cNvPr id="177" name="TextBox 176"/>
            <p:cNvSpPr txBox="1"/>
            <p:nvPr/>
          </p:nvSpPr>
          <p:spPr>
            <a:xfrm>
              <a:off x="6737382" y="936182"/>
              <a:ext cx="2265229" cy="338554"/>
            </a:xfrm>
            <a:prstGeom prst="rect">
              <a:avLst/>
            </a:prstGeom>
            <a:solidFill>
              <a:schemeClr val="bg1"/>
            </a:solidFill>
          </p:spPr>
          <p:txBody>
            <a:bodyPr wrap="square" rtlCol="0">
              <a:spAutoFit/>
            </a:bodyPr>
            <a:lstStyle/>
            <a:p>
              <a:r>
                <a:rPr lang="en-US" sz="1600" dirty="0">
                  <a:solidFill>
                    <a:srgbClr val="0070C0"/>
                  </a:solidFill>
                  <a:latin typeface="Century Gothic" panose="020B0502020202020204" pitchFamily="34" charset="0"/>
                  <a:cs typeface="Courier New" pitchFamily="49" charset="0"/>
                </a:rPr>
                <a:t>Not much difference</a:t>
              </a:r>
            </a:p>
          </p:txBody>
        </p:sp>
        <p:cxnSp>
          <p:nvCxnSpPr>
            <p:cNvPr id="178" name="Straight Connector 177"/>
            <p:cNvCxnSpPr>
              <a:stCxn id="177" idx="1"/>
            </p:cNvCxnSpPr>
            <p:nvPr/>
          </p:nvCxnSpPr>
          <p:spPr>
            <a:xfrm flipH="1" flipV="1">
              <a:off x="6039116" y="801545"/>
              <a:ext cx="698266" cy="303914"/>
            </a:xfrm>
            <a:prstGeom prst="line">
              <a:avLst/>
            </a:prstGeom>
            <a:ln w="317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761732" y="5403596"/>
            <a:ext cx="2507144" cy="338554"/>
            <a:chOff x="6369539" y="427247"/>
            <a:chExt cx="2449609" cy="338554"/>
          </a:xfrm>
        </p:grpSpPr>
        <p:sp>
          <p:nvSpPr>
            <p:cNvPr id="182" name="TextBox 181"/>
            <p:cNvSpPr txBox="1"/>
            <p:nvPr/>
          </p:nvSpPr>
          <p:spPr>
            <a:xfrm>
              <a:off x="6747375" y="427247"/>
              <a:ext cx="2071773" cy="338554"/>
            </a:xfrm>
            <a:prstGeom prst="rect">
              <a:avLst/>
            </a:prstGeom>
            <a:solidFill>
              <a:schemeClr val="bg1"/>
            </a:solidFill>
          </p:spPr>
          <p:txBody>
            <a:bodyPr wrap="square" rtlCol="0">
              <a:spAutoFit/>
            </a:bodyPr>
            <a:lstStyle/>
            <a:p>
              <a:r>
                <a:rPr lang="en-US" sz="1600" dirty="0">
                  <a:solidFill>
                    <a:srgbClr val="7F6000"/>
                  </a:solidFill>
                  <a:latin typeface="Century Gothic" panose="020B0502020202020204" pitchFamily="34" charset="0"/>
                  <a:cs typeface="Courier New" pitchFamily="49" charset="0"/>
                </a:rPr>
                <a:t>Slightly more reach</a:t>
              </a:r>
            </a:p>
          </p:txBody>
        </p:sp>
        <p:cxnSp>
          <p:nvCxnSpPr>
            <p:cNvPr id="185" name="Straight Connector 184"/>
            <p:cNvCxnSpPr>
              <a:cxnSpLocks/>
              <a:stCxn id="182" idx="1"/>
              <a:endCxn id="461" idx="3"/>
            </p:cNvCxnSpPr>
            <p:nvPr/>
          </p:nvCxnSpPr>
          <p:spPr>
            <a:xfrm flipH="1" flipV="1">
              <a:off x="6369539" y="523343"/>
              <a:ext cx="377836" cy="73181"/>
            </a:xfrm>
            <a:prstGeom prst="line">
              <a:avLst/>
            </a:prstGeom>
            <a:ln w="3175">
              <a:solidFill>
                <a:srgbClr val="7F6000"/>
              </a:solidFill>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p:nvGrpSpPr>
        <p:grpSpPr>
          <a:xfrm>
            <a:off x="1018964" y="4983372"/>
            <a:ext cx="2454016" cy="338554"/>
            <a:chOff x="6206685" y="936182"/>
            <a:chExt cx="2397700" cy="338554"/>
          </a:xfrm>
        </p:grpSpPr>
        <p:sp>
          <p:nvSpPr>
            <p:cNvPr id="187" name="TextBox 186"/>
            <p:cNvSpPr txBox="1"/>
            <p:nvPr/>
          </p:nvSpPr>
          <p:spPr>
            <a:xfrm>
              <a:off x="6737382" y="936182"/>
              <a:ext cx="1867003" cy="338554"/>
            </a:xfrm>
            <a:prstGeom prst="rect">
              <a:avLst/>
            </a:prstGeom>
            <a:solidFill>
              <a:schemeClr val="bg1"/>
            </a:solidFill>
          </p:spPr>
          <p:txBody>
            <a:bodyPr wrap="square" rtlCol="0">
              <a:spAutoFit/>
            </a:bodyPr>
            <a:lstStyle/>
            <a:p>
              <a:r>
                <a:rPr lang="en-US" sz="1600" dirty="0">
                  <a:solidFill>
                    <a:srgbClr val="7030A0"/>
                  </a:solidFill>
                  <a:latin typeface="Century Gothic" panose="020B0502020202020204" pitchFamily="34" charset="0"/>
                  <a:cs typeface="Courier New" pitchFamily="49" charset="0"/>
                </a:rPr>
                <a:t>Lower reach</a:t>
              </a:r>
            </a:p>
          </p:txBody>
        </p:sp>
        <p:cxnSp>
          <p:nvCxnSpPr>
            <p:cNvPr id="188" name="Straight Connector 187"/>
            <p:cNvCxnSpPr>
              <a:cxnSpLocks/>
              <a:stCxn id="187" idx="1"/>
            </p:cNvCxnSpPr>
            <p:nvPr/>
          </p:nvCxnSpPr>
          <p:spPr>
            <a:xfrm flipH="1" flipV="1">
              <a:off x="6206685" y="1048759"/>
              <a:ext cx="530697" cy="56700"/>
            </a:xfrm>
            <a:prstGeom prst="line">
              <a:avLst/>
            </a:prstGeom>
            <a:ln w="3175">
              <a:solidFill>
                <a:srgbClr val="7030A0"/>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3693071" y="4456776"/>
            <a:ext cx="7881499" cy="1569987"/>
            <a:chOff x="3693071" y="4456776"/>
            <a:chExt cx="7881499" cy="1569987"/>
          </a:xfrm>
        </p:grpSpPr>
        <p:sp>
          <p:nvSpPr>
            <p:cNvPr id="98" name="Rectangle 97"/>
            <p:cNvSpPr/>
            <p:nvPr/>
          </p:nvSpPr>
          <p:spPr>
            <a:xfrm>
              <a:off x="3693071" y="4456776"/>
              <a:ext cx="7881499" cy="1569987"/>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10107431" y="4981575"/>
              <a:ext cx="1182418" cy="307777"/>
            </a:xfrm>
            <a:prstGeom prst="rect">
              <a:avLst/>
            </a:prstGeom>
            <a:noFill/>
            <a:ln w="3175">
              <a:noFill/>
            </a:ln>
          </p:spPr>
          <p:txBody>
            <a:bodyPr wrap="square" rtlCol="0">
              <a:spAutoFit/>
            </a:bodyPr>
            <a:lstStyle/>
            <a:p>
              <a:pPr algn="ctr"/>
              <a:r>
                <a:rPr lang="en-US" sz="1400" b="1" dirty="0">
                  <a:solidFill>
                    <a:srgbClr val="CE3838"/>
                  </a:solidFill>
                  <a:latin typeface="Century Gothic" panose="020B0502020202020204" pitchFamily="34" charset="0"/>
                </a:rPr>
                <a:t>TV </a:t>
              </a:r>
              <a:r>
                <a:rPr lang="en-US" sz="1400" b="1" baseline="30000" dirty="0">
                  <a:solidFill>
                    <a:srgbClr val="CE3838"/>
                  </a:solidFill>
                  <a:latin typeface="Century Gothic" panose="020B0502020202020204" pitchFamily="34" charset="0"/>
                </a:rPr>
                <a:t>1</a:t>
              </a:r>
            </a:p>
          </p:txBody>
        </p:sp>
        <p:sp>
          <p:nvSpPr>
            <p:cNvPr id="128" name="TextBox 127"/>
            <p:cNvSpPr txBox="1"/>
            <p:nvPr/>
          </p:nvSpPr>
          <p:spPr>
            <a:xfrm>
              <a:off x="9974294" y="5654959"/>
              <a:ext cx="1372492" cy="246221"/>
            </a:xfrm>
            <a:prstGeom prst="rect">
              <a:avLst/>
            </a:prstGeom>
            <a:noFill/>
          </p:spPr>
          <p:txBody>
            <a:bodyPr wrap="none" rtlCol="0">
              <a:spAutoFit/>
            </a:bodyPr>
            <a:lstStyle/>
            <a:p>
              <a:pPr algn="ctr"/>
              <a:r>
                <a:rPr lang="en-US" sz="1000" baseline="30000" dirty="0">
                  <a:solidFill>
                    <a:srgbClr val="C00000"/>
                  </a:solidFill>
                </a:rPr>
                <a:t>1</a:t>
              </a:r>
              <a:r>
                <a:rPr lang="en-US" sz="1000" dirty="0">
                  <a:solidFill>
                    <a:srgbClr val="C00000"/>
                  </a:solidFill>
                </a:rPr>
                <a:t> </a:t>
              </a:r>
              <a:r>
                <a:rPr lang="en-US" sz="1000" dirty="0" err="1">
                  <a:solidFill>
                    <a:srgbClr val="C00000"/>
                  </a:solidFill>
                </a:rPr>
                <a:t>Sp</a:t>
              </a:r>
              <a:r>
                <a:rPr lang="en-US" sz="1000" dirty="0">
                  <a:solidFill>
                    <a:srgbClr val="C00000"/>
                  </a:solidFill>
                </a:rPr>
                <a:t>/Fall 2017 </a:t>
              </a:r>
              <a:r>
                <a:rPr lang="en-US" sz="1000" dirty="0" err="1">
                  <a:solidFill>
                    <a:srgbClr val="C00000"/>
                  </a:solidFill>
                </a:rPr>
                <a:t>Numeris</a:t>
              </a:r>
              <a:endParaRPr lang="en-US" sz="1000" dirty="0">
                <a:solidFill>
                  <a:srgbClr val="C00000"/>
                </a:solidFill>
              </a:endParaRPr>
            </a:p>
          </p:txBody>
        </p:sp>
        <p:sp>
          <p:nvSpPr>
            <p:cNvPr id="129" name="TextBox 128"/>
            <p:cNvSpPr txBox="1"/>
            <p:nvPr/>
          </p:nvSpPr>
          <p:spPr>
            <a:xfrm>
              <a:off x="4780605" y="4599304"/>
              <a:ext cx="5706430" cy="307777"/>
            </a:xfrm>
            <a:prstGeom prst="rect">
              <a:avLst/>
            </a:prstGeom>
            <a:noFill/>
            <a:ln w="3175">
              <a:noFill/>
            </a:ln>
          </p:spPr>
          <p:txBody>
            <a:bodyPr wrap="square" rtlCol="0">
              <a:spAutoFit/>
            </a:bodyPr>
            <a:lstStyle/>
            <a:p>
              <a:pPr algn="ctr"/>
              <a:r>
                <a:rPr lang="en-US" sz="1400" b="1" dirty="0">
                  <a:latin typeface="Century Gothic" panose="020B0502020202020204" pitchFamily="34" charset="0"/>
                </a:rPr>
                <a:t>Total</a:t>
              </a:r>
              <a:r>
                <a:rPr lang="en-US" sz="1400" dirty="0">
                  <a:latin typeface="Century Gothic" panose="020B0502020202020204" pitchFamily="34" charset="0"/>
                </a:rPr>
                <a:t> Adults 18+ </a:t>
              </a:r>
              <a:r>
                <a:rPr lang="en-US" sz="1400" b="1" u="sng" dirty="0">
                  <a:latin typeface="Century Gothic" panose="020B0502020202020204" pitchFamily="34" charset="0"/>
                </a:rPr>
                <a:t>2018</a:t>
              </a:r>
              <a:r>
                <a:rPr lang="en-US" sz="1400" baseline="30000" dirty="0">
                  <a:latin typeface="Century Gothic" panose="020B0502020202020204" pitchFamily="34" charset="0"/>
                </a:rPr>
                <a:t> </a:t>
              </a:r>
              <a:r>
                <a:rPr lang="en-US" sz="1400" dirty="0">
                  <a:latin typeface="Century Gothic" panose="020B0502020202020204" pitchFamily="34" charset="0"/>
                </a:rPr>
                <a:t>Weekly Reach + Minutes</a:t>
              </a:r>
            </a:p>
          </p:txBody>
        </p:sp>
        <p:cxnSp>
          <p:nvCxnSpPr>
            <p:cNvPr id="11" name="Straight Connector 10"/>
            <p:cNvCxnSpPr/>
            <p:nvPr/>
          </p:nvCxnSpPr>
          <p:spPr>
            <a:xfrm>
              <a:off x="3900108" y="4918867"/>
              <a:ext cx="7467425" cy="0"/>
            </a:xfrm>
            <a:prstGeom prst="line">
              <a:avLst/>
            </a:prstGeom>
            <a:ln>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8495356" y="4981575"/>
              <a:ext cx="1339752" cy="307777"/>
            </a:xfrm>
            <a:prstGeom prst="rect">
              <a:avLst/>
            </a:prstGeom>
            <a:noFill/>
            <a:ln w="3175">
              <a:noFill/>
            </a:ln>
          </p:spPr>
          <p:txBody>
            <a:bodyPr wrap="square" rtlCol="0">
              <a:spAutoFit/>
            </a:bodyPr>
            <a:lstStyle/>
            <a:p>
              <a:pPr algn="ctr"/>
              <a:r>
                <a:rPr lang="en-US" sz="1400" b="1" dirty="0">
                  <a:solidFill>
                    <a:srgbClr val="0070C0"/>
                  </a:solidFill>
                  <a:latin typeface="Century Gothic" panose="020B0502020202020204" pitchFamily="34" charset="0"/>
                </a:rPr>
                <a:t>RADIO</a:t>
              </a:r>
              <a:r>
                <a:rPr lang="en-US" sz="1400" b="1" baseline="30000" dirty="0">
                  <a:solidFill>
                    <a:srgbClr val="0070C0"/>
                  </a:solidFill>
                  <a:latin typeface="Century Gothic" panose="020B0502020202020204" pitchFamily="34" charset="0"/>
                </a:rPr>
                <a:t> 1</a:t>
              </a:r>
            </a:p>
          </p:txBody>
        </p:sp>
        <p:sp>
          <p:nvSpPr>
            <p:cNvPr id="140" name="TextBox 139"/>
            <p:cNvSpPr txBox="1"/>
            <p:nvPr/>
          </p:nvSpPr>
          <p:spPr>
            <a:xfrm>
              <a:off x="8606863" y="5654959"/>
              <a:ext cx="1196161" cy="246221"/>
            </a:xfrm>
            <a:prstGeom prst="rect">
              <a:avLst/>
            </a:prstGeom>
            <a:noFill/>
          </p:spPr>
          <p:txBody>
            <a:bodyPr wrap="none" rtlCol="0">
              <a:spAutoFit/>
            </a:bodyPr>
            <a:lstStyle/>
            <a:p>
              <a:pPr algn="ctr"/>
              <a:r>
                <a:rPr lang="en-US" sz="1000" baseline="30000" dirty="0">
                  <a:solidFill>
                    <a:srgbClr val="0070C0"/>
                  </a:solidFill>
                </a:rPr>
                <a:t>1</a:t>
              </a:r>
              <a:r>
                <a:rPr lang="en-US" sz="1000" dirty="0">
                  <a:solidFill>
                    <a:srgbClr val="0070C0"/>
                  </a:solidFill>
                </a:rPr>
                <a:t> Fall 2017 </a:t>
              </a:r>
              <a:r>
                <a:rPr lang="en-US" sz="1000" dirty="0" err="1">
                  <a:solidFill>
                    <a:srgbClr val="0070C0"/>
                  </a:solidFill>
                </a:rPr>
                <a:t>Numeris</a:t>
              </a:r>
              <a:endParaRPr lang="en-US" sz="1000" dirty="0">
                <a:solidFill>
                  <a:srgbClr val="0070C0"/>
                </a:solidFill>
              </a:endParaRPr>
            </a:p>
          </p:txBody>
        </p:sp>
        <p:cxnSp>
          <p:nvCxnSpPr>
            <p:cNvPr id="13" name="Straight Connector 12"/>
            <p:cNvCxnSpPr/>
            <p:nvPr/>
          </p:nvCxnSpPr>
          <p:spPr>
            <a:xfrm>
              <a:off x="9951522" y="5261522"/>
              <a:ext cx="135976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8527650" y="5261522"/>
              <a:ext cx="1231258"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142" name="TextBox 141"/>
            <p:cNvSpPr txBox="1"/>
            <p:nvPr/>
          </p:nvSpPr>
          <p:spPr>
            <a:xfrm>
              <a:off x="6757495" y="4981575"/>
              <a:ext cx="1479915" cy="307777"/>
            </a:xfrm>
            <a:prstGeom prst="rect">
              <a:avLst/>
            </a:prstGeom>
            <a:noFill/>
            <a:ln w="3175">
              <a:noFill/>
            </a:ln>
          </p:spPr>
          <p:txBody>
            <a:bodyPr wrap="square" rtlCol="0">
              <a:spAutoFit/>
            </a:bodyPr>
            <a:lstStyle/>
            <a:p>
              <a:pPr algn="ctr"/>
              <a:r>
                <a:rPr lang="en-US" sz="1400" b="1" dirty="0">
                  <a:solidFill>
                    <a:srgbClr val="7030A0"/>
                  </a:solidFill>
                  <a:latin typeface="Century Gothic" panose="020B0502020202020204" pitchFamily="34" charset="0"/>
                </a:rPr>
                <a:t>NEWSPAPER </a:t>
              </a:r>
              <a:r>
                <a:rPr lang="en-US" sz="1400" b="1" baseline="30000" dirty="0">
                  <a:solidFill>
                    <a:srgbClr val="7030A0"/>
                  </a:solidFill>
                  <a:latin typeface="Century Gothic" panose="020B0502020202020204" pitchFamily="34" charset="0"/>
                </a:rPr>
                <a:t>1</a:t>
              </a:r>
            </a:p>
          </p:txBody>
        </p:sp>
        <p:cxnSp>
          <p:nvCxnSpPr>
            <p:cNvPr id="146" name="Straight Connector 145"/>
            <p:cNvCxnSpPr/>
            <p:nvPr/>
          </p:nvCxnSpPr>
          <p:spPr>
            <a:xfrm>
              <a:off x="6892215" y="5261522"/>
              <a:ext cx="121047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a:off x="6831646" y="5654959"/>
              <a:ext cx="1326005" cy="246221"/>
            </a:xfrm>
            <a:prstGeom prst="rect">
              <a:avLst/>
            </a:prstGeom>
            <a:noFill/>
          </p:spPr>
          <p:txBody>
            <a:bodyPr wrap="none" rtlCol="0">
              <a:spAutoFit/>
            </a:bodyPr>
            <a:lstStyle/>
            <a:p>
              <a:pPr algn="ctr"/>
              <a:r>
                <a:rPr lang="en-US" sz="1000" baseline="30000" dirty="0">
                  <a:solidFill>
                    <a:srgbClr val="7030A0"/>
                  </a:solidFill>
                </a:rPr>
                <a:t>1</a:t>
              </a:r>
              <a:r>
                <a:rPr lang="en-US" sz="1000" dirty="0">
                  <a:solidFill>
                    <a:srgbClr val="7030A0"/>
                  </a:solidFill>
                </a:rPr>
                <a:t> Spring 2018 </a:t>
              </a:r>
              <a:r>
                <a:rPr lang="en-US" sz="1000" dirty="0" err="1">
                  <a:solidFill>
                    <a:srgbClr val="7030A0"/>
                  </a:solidFill>
                </a:rPr>
                <a:t>Vividata</a:t>
              </a:r>
              <a:endParaRPr lang="en-US" sz="1000" dirty="0">
                <a:solidFill>
                  <a:srgbClr val="7030A0"/>
                </a:solidFill>
              </a:endParaRPr>
            </a:p>
          </p:txBody>
        </p:sp>
        <p:sp>
          <p:nvSpPr>
            <p:cNvPr id="155" name="TextBox 154"/>
            <p:cNvSpPr txBox="1"/>
            <p:nvPr/>
          </p:nvSpPr>
          <p:spPr>
            <a:xfrm>
              <a:off x="5217572" y="4981575"/>
              <a:ext cx="1479915" cy="307777"/>
            </a:xfrm>
            <a:prstGeom prst="rect">
              <a:avLst/>
            </a:prstGeom>
            <a:noFill/>
            <a:ln w="3175">
              <a:noFill/>
            </a:ln>
          </p:spPr>
          <p:txBody>
            <a:bodyPr wrap="square" rtlCol="0">
              <a:spAutoFit/>
            </a:bodyPr>
            <a:lstStyle/>
            <a:p>
              <a:pPr algn="ctr"/>
              <a:r>
                <a:rPr lang="en-US" sz="1400" b="1" dirty="0">
                  <a:solidFill>
                    <a:srgbClr val="7F6000"/>
                  </a:solidFill>
                  <a:latin typeface="Century Gothic" panose="020B0502020202020204" pitchFamily="34" charset="0"/>
                </a:rPr>
                <a:t>MAGAZINE </a:t>
              </a:r>
              <a:r>
                <a:rPr lang="en-US" sz="1400" b="1" baseline="30000" dirty="0">
                  <a:solidFill>
                    <a:srgbClr val="7F6000"/>
                  </a:solidFill>
                  <a:latin typeface="Century Gothic" panose="020B0502020202020204" pitchFamily="34" charset="0"/>
                </a:rPr>
                <a:t>1</a:t>
              </a:r>
            </a:p>
          </p:txBody>
        </p:sp>
        <p:sp>
          <p:nvSpPr>
            <p:cNvPr id="157" name="TextBox 156"/>
            <p:cNvSpPr txBox="1"/>
            <p:nvPr/>
          </p:nvSpPr>
          <p:spPr>
            <a:xfrm>
              <a:off x="5291723" y="5654959"/>
              <a:ext cx="1326005" cy="246221"/>
            </a:xfrm>
            <a:prstGeom prst="rect">
              <a:avLst/>
            </a:prstGeom>
            <a:noFill/>
          </p:spPr>
          <p:txBody>
            <a:bodyPr wrap="none" rtlCol="0">
              <a:spAutoFit/>
            </a:bodyPr>
            <a:lstStyle/>
            <a:p>
              <a:pPr algn="ctr"/>
              <a:r>
                <a:rPr lang="en-US" sz="1000" baseline="30000" dirty="0">
                  <a:solidFill>
                    <a:srgbClr val="7F6000"/>
                  </a:solidFill>
                </a:rPr>
                <a:t>1</a:t>
              </a:r>
              <a:r>
                <a:rPr lang="en-US" sz="1000" dirty="0">
                  <a:solidFill>
                    <a:srgbClr val="7F6000"/>
                  </a:solidFill>
                </a:rPr>
                <a:t> Spring 2017 </a:t>
              </a:r>
              <a:r>
                <a:rPr lang="en-US" sz="1000" dirty="0" err="1">
                  <a:solidFill>
                    <a:srgbClr val="7F6000"/>
                  </a:solidFill>
                </a:rPr>
                <a:t>Vividata</a:t>
              </a:r>
              <a:endParaRPr lang="en-US" sz="1000" dirty="0">
                <a:solidFill>
                  <a:srgbClr val="7F6000"/>
                </a:solidFill>
              </a:endParaRPr>
            </a:p>
          </p:txBody>
        </p:sp>
        <p:sp>
          <p:nvSpPr>
            <p:cNvPr id="161" name="TextBox 160"/>
            <p:cNvSpPr txBox="1"/>
            <p:nvPr/>
          </p:nvSpPr>
          <p:spPr>
            <a:xfrm>
              <a:off x="3796049" y="4981575"/>
              <a:ext cx="1479915" cy="307777"/>
            </a:xfrm>
            <a:prstGeom prst="rect">
              <a:avLst/>
            </a:prstGeom>
            <a:noFill/>
            <a:ln w="3175">
              <a:noFill/>
            </a:ln>
          </p:spPr>
          <p:txBody>
            <a:bodyPr wrap="square" rtlCol="0">
              <a:spAutoFit/>
            </a:bodyPr>
            <a:lstStyle/>
            <a:p>
              <a:pPr algn="ctr"/>
              <a:r>
                <a:rPr lang="en-US" sz="1400" b="1" dirty="0">
                  <a:solidFill>
                    <a:srgbClr val="548235"/>
                  </a:solidFill>
                  <a:latin typeface="Century Gothic" panose="020B0502020202020204" pitchFamily="34" charset="0"/>
                </a:rPr>
                <a:t>INTERNET </a:t>
              </a:r>
              <a:r>
                <a:rPr lang="en-US" sz="1400" b="1" baseline="30000" dirty="0">
                  <a:solidFill>
                    <a:srgbClr val="548235"/>
                  </a:solidFill>
                  <a:latin typeface="Century Gothic" panose="020B0502020202020204" pitchFamily="34" charset="0"/>
                </a:rPr>
                <a:t>1</a:t>
              </a:r>
            </a:p>
          </p:txBody>
        </p:sp>
        <p:sp>
          <p:nvSpPr>
            <p:cNvPr id="163" name="TextBox 162"/>
            <p:cNvSpPr txBox="1"/>
            <p:nvPr/>
          </p:nvSpPr>
          <p:spPr>
            <a:xfrm>
              <a:off x="3889438" y="5654959"/>
              <a:ext cx="1287533" cy="246221"/>
            </a:xfrm>
            <a:prstGeom prst="rect">
              <a:avLst/>
            </a:prstGeom>
            <a:noFill/>
          </p:spPr>
          <p:txBody>
            <a:bodyPr wrap="none" rtlCol="0">
              <a:spAutoFit/>
            </a:bodyPr>
            <a:lstStyle/>
            <a:p>
              <a:pPr algn="ctr"/>
              <a:r>
                <a:rPr lang="en-US" sz="1000" baseline="30000" dirty="0">
                  <a:solidFill>
                    <a:srgbClr val="548235"/>
                  </a:solidFill>
                </a:rPr>
                <a:t>1</a:t>
              </a:r>
              <a:r>
                <a:rPr lang="en-US" sz="1000" dirty="0">
                  <a:solidFill>
                    <a:srgbClr val="548235"/>
                  </a:solidFill>
                </a:rPr>
                <a:t> July 2018 comScore</a:t>
              </a:r>
            </a:p>
          </p:txBody>
        </p:sp>
        <p:cxnSp>
          <p:nvCxnSpPr>
            <p:cNvPr id="170" name="Straight Connector 169"/>
            <p:cNvCxnSpPr/>
            <p:nvPr/>
          </p:nvCxnSpPr>
          <p:spPr>
            <a:xfrm>
              <a:off x="5362658" y="5261522"/>
              <a:ext cx="1210474" cy="0"/>
            </a:xfrm>
            <a:prstGeom prst="line">
              <a:avLst/>
            </a:prstGeom>
            <a:ln>
              <a:solidFill>
                <a:srgbClr val="7F6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3917461" y="5261522"/>
              <a:ext cx="1210474" cy="0"/>
            </a:xfrm>
            <a:prstGeom prst="line">
              <a:avLst/>
            </a:prstGeom>
            <a:ln>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168" name="TextBox 167"/>
          <p:cNvSpPr txBox="1"/>
          <p:nvPr/>
        </p:nvSpPr>
        <p:spPr>
          <a:xfrm>
            <a:off x="10198770" y="5263294"/>
            <a:ext cx="1113131" cy="335989"/>
          </a:xfrm>
          <a:prstGeom prst="rect">
            <a:avLst/>
          </a:prstGeom>
          <a:noFill/>
          <a:ln w="3175">
            <a:noFill/>
          </a:ln>
        </p:spPr>
        <p:txBody>
          <a:bodyPr wrap="square" rtlCol="0">
            <a:spAutoFit/>
          </a:bodyPr>
          <a:lstStyle/>
          <a:p>
            <a:pPr algn="r">
              <a:lnSpc>
                <a:spcPts val="1900"/>
              </a:lnSpc>
            </a:pPr>
            <a:r>
              <a:rPr lang="en-US" sz="1400" dirty="0">
                <a:solidFill>
                  <a:srgbClr val="C00000"/>
                </a:solidFill>
                <a:latin typeface="Century Gothic" panose="020B0502020202020204" pitchFamily="34" charset="0"/>
              </a:rPr>
              <a:t>95%  1,554</a:t>
            </a:r>
          </a:p>
        </p:txBody>
      </p:sp>
      <p:sp>
        <p:nvSpPr>
          <p:cNvPr id="131" name="TextBox 130"/>
          <p:cNvSpPr txBox="1"/>
          <p:nvPr/>
        </p:nvSpPr>
        <p:spPr>
          <a:xfrm>
            <a:off x="8846859" y="5263294"/>
            <a:ext cx="965381" cy="335989"/>
          </a:xfrm>
          <a:prstGeom prst="rect">
            <a:avLst/>
          </a:prstGeom>
          <a:noFill/>
          <a:ln w="3175">
            <a:noFill/>
          </a:ln>
        </p:spPr>
        <p:txBody>
          <a:bodyPr wrap="square" rtlCol="0">
            <a:spAutoFit/>
          </a:bodyPr>
          <a:lstStyle/>
          <a:p>
            <a:pPr algn="r">
              <a:lnSpc>
                <a:spcPts val="1900"/>
              </a:lnSpc>
            </a:pPr>
            <a:r>
              <a:rPr lang="en-US" sz="1400" dirty="0">
                <a:solidFill>
                  <a:srgbClr val="0070C0"/>
                </a:solidFill>
                <a:latin typeface="Century Gothic" panose="020B0502020202020204" pitchFamily="34" charset="0"/>
              </a:rPr>
              <a:t>87%  902</a:t>
            </a:r>
          </a:p>
        </p:txBody>
      </p:sp>
      <p:sp>
        <p:nvSpPr>
          <p:cNvPr id="143" name="TextBox 142"/>
          <p:cNvSpPr txBox="1"/>
          <p:nvPr/>
        </p:nvSpPr>
        <p:spPr>
          <a:xfrm>
            <a:off x="7258763" y="5263294"/>
            <a:ext cx="895502" cy="335989"/>
          </a:xfrm>
          <a:prstGeom prst="rect">
            <a:avLst/>
          </a:prstGeom>
          <a:noFill/>
          <a:ln w="3175">
            <a:noFill/>
          </a:ln>
        </p:spPr>
        <p:txBody>
          <a:bodyPr wrap="square" rtlCol="0">
            <a:spAutoFit/>
          </a:bodyPr>
          <a:lstStyle/>
          <a:p>
            <a:pPr algn="r">
              <a:lnSpc>
                <a:spcPts val="1900"/>
              </a:lnSpc>
            </a:pPr>
            <a:r>
              <a:rPr lang="en-US" sz="1400" dirty="0">
                <a:solidFill>
                  <a:srgbClr val="7030A0"/>
                </a:solidFill>
                <a:latin typeface="Century Gothic" panose="020B0502020202020204" pitchFamily="34" charset="0"/>
              </a:rPr>
              <a:t>52%   59</a:t>
            </a:r>
          </a:p>
        </p:txBody>
      </p:sp>
      <p:sp>
        <p:nvSpPr>
          <p:cNvPr id="156" name="TextBox 155"/>
          <p:cNvSpPr txBox="1"/>
          <p:nvPr/>
        </p:nvSpPr>
        <p:spPr>
          <a:xfrm>
            <a:off x="5718840" y="5263294"/>
            <a:ext cx="895502" cy="335989"/>
          </a:xfrm>
          <a:prstGeom prst="rect">
            <a:avLst/>
          </a:prstGeom>
          <a:noFill/>
          <a:ln w="3175">
            <a:noFill/>
          </a:ln>
        </p:spPr>
        <p:txBody>
          <a:bodyPr wrap="square" rtlCol="0">
            <a:spAutoFit/>
          </a:bodyPr>
          <a:lstStyle/>
          <a:p>
            <a:pPr algn="r">
              <a:lnSpc>
                <a:spcPts val="1900"/>
              </a:lnSpc>
            </a:pPr>
            <a:r>
              <a:rPr lang="en-US" sz="1400" dirty="0">
                <a:solidFill>
                  <a:srgbClr val="7F6000"/>
                </a:solidFill>
                <a:latin typeface="Century Gothic" panose="020B0502020202020204" pitchFamily="34" charset="0"/>
              </a:rPr>
              <a:t>51%   18</a:t>
            </a:r>
          </a:p>
        </p:txBody>
      </p:sp>
      <p:sp>
        <p:nvSpPr>
          <p:cNvPr id="162" name="TextBox 161"/>
          <p:cNvSpPr txBox="1"/>
          <p:nvPr/>
        </p:nvSpPr>
        <p:spPr>
          <a:xfrm>
            <a:off x="3917462" y="5263294"/>
            <a:ext cx="1275358"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90%  1,328</a:t>
            </a:r>
          </a:p>
        </p:txBody>
      </p:sp>
      <p:grpSp>
        <p:nvGrpSpPr>
          <p:cNvPr id="2" name="Group 4">
            <a:extLst>
              <a:ext uri="{FF2B5EF4-FFF2-40B4-BE49-F238E27FC236}">
                <a16:creationId xmlns:a16="http://schemas.microsoft.com/office/drawing/2014/main" id="{C24B56A0-A41C-4068-AF5F-DBAA73E253C6}"/>
              </a:ext>
            </a:extLst>
          </p:cNvPr>
          <p:cNvGrpSpPr>
            <a:grpSpLocks noChangeAspect="1"/>
          </p:cNvGrpSpPr>
          <p:nvPr/>
        </p:nvGrpSpPr>
        <p:grpSpPr bwMode="auto">
          <a:xfrm>
            <a:off x="6334125" y="536258"/>
            <a:ext cx="306388" cy="361950"/>
            <a:chOff x="4158" y="213"/>
            <a:chExt cx="193" cy="228"/>
          </a:xfrm>
        </p:grpSpPr>
        <p:sp>
          <p:nvSpPr>
            <p:cNvPr id="3" name="AutoShape 3">
              <a:extLst>
                <a:ext uri="{FF2B5EF4-FFF2-40B4-BE49-F238E27FC236}">
                  <a16:creationId xmlns:a16="http://schemas.microsoft.com/office/drawing/2014/main" id="{D342B126-C7B0-497B-8317-FBCF5965FEE8}"/>
                </a:ext>
              </a:extLst>
            </p:cNvPr>
            <p:cNvSpPr>
              <a:spLocks noChangeAspect="1" noChangeArrowheads="1" noTextEdit="1"/>
            </p:cNvSpPr>
            <p:nvPr/>
          </p:nvSpPr>
          <p:spPr bwMode="auto">
            <a:xfrm>
              <a:off x="4158" y="213"/>
              <a:ext cx="193" cy="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 name="Freeform 5">
              <a:extLst>
                <a:ext uri="{FF2B5EF4-FFF2-40B4-BE49-F238E27FC236}">
                  <a16:creationId xmlns:a16="http://schemas.microsoft.com/office/drawing/2014/main" id="{0CA8F32B-F0A4-4115-ACA7-D8DD078F0147}"/>
                </a:ext>
              </a:extLst>
            </p:cNvPr>
            <p:cNvSpPr>
              <a:spLocks/>
            </p:cNvSpPr>
            <p:nvPr/>
          </p:nvSpPr>
          <p:spPr bwMode="auto">
            <a:xfrm>
              <a:off x="4187" y="244"/>
              <a:ext cx="135" cy="135"/>
            </a:xfrm>
            <a:custGeom>
              <a:avLst/>
              <a:gdLst>
                <a:gd name="T0" fmla="*/ 0 w 270"/>
                <a:gd name="T1" fmla="*/ 134 h 270"/>
                <a:gd name="T2" fmla="*/ 1 w 270"/>
                <a:gd name="T3" fmla="*/ 107 h 270"/>
                <a:gd name="T4" fmla="*/ 9 w 270"/>
                <a:gd name="T5" fmla="*/ 82 h 270"/>
                <a:gd name="T6" fmla="*/ 22 w 270"/>
                <a:gd name="T7" fmla="*/ 60 h 270"/>
                <a:gd name="T8" fmla="*/ 39 w 270"/>
                <a:gd name="T9" fmla="*/ 40 h 270"/>
                <a:gd name="T10" fmla="*/ 59 w 270"/>
                <a:gd name="T11" fmla="*/ 23 h 270"/>
                <a:gd name="T12" fmla="*/ 81 w 270"/>
                <a:gd name="T13" fmla="*/ 10 h 270"/>
                <a:gd name="T14" fmla="*/ 107 w 270"/>
                <a:gd name="T15" fmla="*/ 2 h 270"/>
                <a:gd name="T16" fmla="*/ 135 w 270"/>
                <a:gd name="T17" fmla="*/ 0 h 270"/>
                <a:gd name="T18" fmla="*/ 161 w 270"/>
                <a:gd name="T19" fmla="*/ 2 h 270"/>
                <a:gd name="T20" fmla="*/ 187 w 270"/>
                <a:gd name="T21" fmla="*/ 10 h 270"/>
                <a:gd name="T22" fmla="*/ 209 w 270"/>
                <a:gd name="T23" fmla="*/ 23 h 270"/>
                <a:gd name="T24" fmla="*/ 230 w 270"/>
                <a:gd name="T25" fmla="*/ 40 h 270"/>
                <a:gd name="T26" fmla="*/ 246 w 270"/>
                <a:gd name="T27" fmla="*/ 60 h 270"/>
                <a:gd name="T28" fmla="*/ 259 w 270"/>
                <a:gd name="T29" fmla="*/ 82 h 270"/>
                <a:gd name="T30" fmla="*/ 267 w 270"/>
                <a:gd name="T31" fmla="*/ 107 h 270"/>
                <a:gd name="T32" fmla="*/ 270 w 270"/>
                <a:gd name="T33" fmla="*/ 134 h 270"/>
                <a:gd name="T34" fmla="*/ 267 w 270"/>
                <a:gd name="T35" fmla="*/ 162 h 270"/>
                <a:gd name="T36" fmla="*/ 259 w 270"/>
                <a:gd name="T37" fmla="*/ 187 h 270"/>
                <a:gd name="T38" fmla="*/ 246 w 270"/>
                <a:gd name="T39" fmla="*/ 211 h 270"/>
                <a:gd name="T40" fmla="*/ 230 w 270"/>
                <a:gd name="T41" fmla="*/ 229 h 270"/>
                <a:gd name="T42" fmla="*/ 209 w 270"/>
                <a:gd name="T43" fmla="*/ 246 h 270"/>
                <a:gd name="T44" fmla="*/ 187 w 270"/>
                <a:gd name="T45" fmla="*/ 259 h 270"/>
                <a:gd name="T46" fmla="*/ 161 w 270"/>
                <a:gd name="T47" fmla="*/ 267 h 270"/>
                <a:gd name="T48" fmla="*/ 135 w 270"/>
                <a:gd name="T49" fmla="*/ 270 h 270"/>
                <a:gd name="T50" fmla="*/ 107 w 270"/>
                <a:gd name="T51" fmla="*/ 267 h 270"/>
                <a:gd name="T52" fmla="*/ 81 w 270"/>
                <a:gd name="T53" fmla="*/ 259 h 270"/>
                <a:gd name="T54" fmla="*/ 59 w 270"/>
                <a:gd name="T55" fmla="*/ 246 h 270"/>
                <a:gd name="T56" fmla="*/ 39 w 270"/>
                <a:gd name="T57" fmla="*/ 229 h 270"/>
                <a:gd name="T58" fmla="*/ 22 w 270"/>
                <a:gd name="T59" fmla="*/ 211 h 270"/>
                <a:gd name="T60" fmla="*/ 9 w 270"/>
                <a:gd name="T61" fmla="*/ 187 h 270"/>
                <a:gd name="T62" fmla="*/ 1 w 270"/>
                <a:gd name="T63" fmla="*/ 162 h 270"/>
                <a:gd name="T64" fmla="*/ 0 w 270"/>
                <a:gd name="T65" fmla="*/ 1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270">
                  <a:moveTo>
                    <a:pt x="0" y="134"/>
                  </a:moveTo>
                  <a:lnTo>
                    <a:pt x="1" y="107"/>
                  </a:lnTo>
                  <a:lnTo>
                    <a:pt x="9" y="82"/>
                  </a:lnTo>
                  <a:lnTo>
                    <a:pt x="22" y="60"/>
                  </a:lnTo>
                  <a:lnTo>
                    <a:pt x="39" y="40"/>
                  </a:lnTo>
                  <a:lnTo>
                    <a:pt x="59" y="23"/>
                  </a:lnTo>
                  <a:lnTo>
                    <a:pt x="81" y="10"/>
                  </a:lnTo>
                  <a:lnTo>
                    <a:pt x="107" y="2"/>
                  </a:lnTo>
                  <a:lnTo>
                    <a:pt x="135" y="0"/>
                  </a:lnTo>
                  <a:lnTo>
                    <a:pt x="161" y="2"/>
                  </a:lnTo>
                  <a:lnTo>
                    <a:pt x="187" y="10"/>
                  </a:lnTo>
                  <a:lnTo>
                    <a:pt x="209" y="23"/>
                  </a:lnTo>
                  <a:lnTo>
                    <a:pt x="230" y="40"/>
                  </a:lnTo>
                  <a:lnTo>
                    <a:pt x="246" y="60"/>
                  </a:lnTo>
                  <a:lnTo>
                    <a:pt x="259" y="82"/>
                  </a:lnTo>
                  <a:lnTo>
                    <a:pt x="267" y="107"/>
                  </a:lnTo>
                  <a:lnTo>
                    <a:pt x="270" y="134"/>
                  </a:lnTo>
                  <a:lnTo>
                    <a:pt x="267" y="162"/>
                  </a:lnTo>
                  <a:lnTo>
                    <a:pt x="259" y="187"/>
                  </a:lnTo>
                  <a:lnTo>
                    <a:pt x="246" y="211"/>
                  </a:lnTo>
                  <a:lnTo>
                    <a:pt x="230" y="229"/>
                  </a:lnTo>
                  <a:lnTo>
                    <a:pt x="209" y="246"/>
                  </a:lnTo>
                  <a:lnTo>
                    <a:pt x="187" y="259"/>
                  </a:lnTo>
                  <a:lnTo>
                    <a:pt x="161" y="267"/>
                  </a:lnTo>
                  <a:lnTo>
                    <a:pt x="135" y="270"/>
                  </a:lnTo>
                  <a:lnTo>
                    <a:pt x="107" y="267"/>
                  </a:lnTo>
                  <a:lnTo>
                    <a:pt x="81" y="259"/>
                  </a:lnTo>
                  <a:lnTo>
                    <a:pt x="59" y="246"/>
                  </a:lnTo>
                  <a:lnTo>
                    <a:pt x="39" y="229"/>
                  </a:lnTo>
                  <a:lnTo>
                    <a:pt x="22" y="211"/>
                  </a:lnTo>
                  <a:lnTo>
                    <a:pt x="9" y="187"/>
                  </a:lnTo>
                  <a:lnTo>
                    <a:pt x="1" y="162"/>
                  </a:lnTo>
                  <a:lnTo>
                    <a:pt x="0" y="13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 name="Freeform 6">
              <a:extLst>
                <a:ext uri="{FF2B5EF4-FFF2-40B4-BE49-F238E27FC236}">
                  <a16:creationId xmlns:a16="http://schemas.microsoft.com/office/drawing/2014/main" id="{D1EFFD7A-39EA-4110-AB9B-8A035A74F964}"/>
                </a:ext>
              </a:extLst>
            </p:cNvPr>
            <p:cNvSpPr>
              <a:spLocks/>
            </p:cNvSpPr>
            <p:nvPr/>
          </p:nvSpPr>
          <p:spPr bwMode="auto">
            <a:xfrm>
              <a:off x="4187" y="244"/>
              <a:ext cx="135" cy="135"/>
            </a:xfrm>
            <a:custGeom>
              <a:avLst/>
              <a:gdLst>
                <a:gd name="T0" fmla="*/ 0 w 270"/>
                <a:gd name="T1" fmla="*/ 134 h 270"/>
                <a:gd name="T2" fmla="*/ 1 w 270"/>
                <a:gd name="T3" fmla="*/ 107 h 270"/>
                <a:gd name="T4" fmla="*/ 9 w 270"/>
                <a:gd name="T5" fmla="*/ 82 h 270"/>
                <a:gd name="T6" fmla="*/ 22 w 270"/>
                <a:gd name="T7" fmla="*/ 60 h 270"/>
                <a:gd name="T8" fmla="*/ 39 w 270"/>
                <a:gd name="T9" fmla="*/ 40 h 270"/>
                <a:gd name="T10" fmla="*/ 59 w 270"/>
                <a:gd name="T11" fmla="*/ 23 h 270"/>
                <a:gd name="T12" fmla="*/ 81 w 270"/>
                <a:gd name="T13" fmla="*/ 10 h 270"/>
                <a:gd name="T14" fmla="*/ 107 w 270"/>
                <a:gd name="T15" fmla="*/ 2 h 270"/>
                <a:gd name="T16" fmla="*/ 135 w 270"/>
                <a:gd name="T17" fmla="*/ 0 h 270"/>
                <a:gd name="T18" fmla="*/ 161 w 270"/>
                <a:gd name="T19" fmla="*/ 2 h 270"/>
                <a:gd name="T20" fmla="*/ 187 w 270"/>
                <a:gd name="T21" fmla="*/ 10 h 270"/>
                <a:gd name="T22" fmla="*/ 209 w 270"/>
                <a:gd name="T23" fmla="*/ 23 h 270"/>
                <a:gd name="T24" fmla="*/ 230 w 270"/>
                <a:gd name="T25" fmla="*/ 40 h 270"/>
                <a:gd name="T26" fmla="*/ 246 w 270"/>
                <a:gd name="T27" fmla="*/ 60 h 270"/>
                <a:gd name="T28" fmla="*/ 259 w 270"/>
                <a:gd name="T29" fmla="*/ 82 h 270"/>
                <a:gd name="T30" fmla="*/ 267 w 270"/>
                <a:gd name="T31" fmla="*/ 107 h 270"/>
                <a:gd name="T32" fmla="*/ 270 w 270"/>
                <a:gd name="T33" fmla="*/ 134 h 270"/>
                <a:gd name="T34" fmla="*/ 267 w 270"/>
                <a:gd name="T35" fmla="*/ 162 h 270"/>
                <a:gd name="T36" fmla="*/ 259 w 270"/>
                <a:gd name="T37" fmla="*/ 187 h 270"/>
                <a:gd name="T38" fmla="*/ 246 w 270"/>
                <a:gd name="T39" fmla="*/ 211 h 270"/>
                <a:gd name="T40" fmla="*/ 230 w 270"/>
                <a:gd name="T41" fmla="*/ 229 h 270"/>
                <a:gd name="T42" fmla="*/ 209 w 270"/>
                <a:gd name="T43" fmla="*/ 246 h 270"/>
                <a:gd name="T44" fmla="*/ 187 w 270"/>
                <a:gd name="T45" fmla="*/ 259 h 270"/>
                <a:gd name="T46" fmla="*/ 161 w 270"/>
                <a:gd name="T47" fmla="*/ 267 h 270"/>
                <a:gd name="T48" fmla="*/ 135 w 270"/>
                <a:gd name="T49" fmla="*/ 270 h 270"/>
                <a:gd name="T50" fmla="*/ 107 w 270"/>
                <a:gd name="T51" fmla="*/ 267 h 270"/>
                <a:gd name="T52" fmla="*/ 81 w 270"/>
                <a:gd name="T53" fmla="*/ 259 h 270"/>
                <a:gd name="T54" fmla="*/ 59 w 270"/>
                <a:gd name="T55" fmla="*/ 246 h 270"/>
                <a:gd name="T56" fmla="*/ 39 w 270"/>
                <a:gd name="T57" fmla="*/ 229 h 270"/>
                <a:gd name="T58" fmla="*/ 22 w 270"/>
                <a:gd name="T59" fmla="*/ 211 h 270"/>
                <a:gd name="T60" fmla="*/ 9 w 270"/>
                <a:gd name="T61" fmla="*/ 187 h 270"/>
                <a:gd name="T62" fmla="*/ 1 w 270"/>
                <a:gd name="T63" fmla="*/ 162 h 270"/>
                <a:gd name="T64" fmla="*/ 0 w 270"/>
                <a:gd name="T65" fmla="*/ 1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0" h="270">
                  <a:moveTo>
                    <a:pt x="0" y="134"/>
                  </a:moveTo>
                  <a:lnTo>
                    <a:pt x="1" y="107"/>
                  </a:lnTo>
                  <a:lnTo>
                    <a:pt x="9" y="82"/>
                  </a:lnTo>
                  <a:lnTo>
                    <a:pt x="22" y="60"/>
                  </a:lnTo>
                  <a:lnTo>
                    <a:pt x="39" y="40"/>
                  </a:lnTo>
                  <a:lnTo>
                    <a:pt x="59" y="23"/>
                  </a:lnTo>
                  <a:lnTo>
                    <a:pt x="81" y="10"/>
                  </a:lnTo>
                  <a:lnTo>
                    <a:pt x="107" y="2"/>
                  </a:lnTo>
                  <a:lnTo>
                    <a:pt x="135" y="0"/>
                  </a:lnTo>
                  <a:lnTo>
                    <a:pt x="161" y="2"/>
                  </a:lnTo>
                  <a:lnTo>
                    <a:pt x="187" y="10"/>
                  </a:lnTo>
                  <a:lnTo>
                    <a:pt x="209" y="23"/>
                  </a:lnTo>
                  <a:lnTo>
                    <a:pt x="230" y="40"/>
                  </a:lnTo>
                  <a:lnTo>
                    <a:pt x="246" y="60"/>
                  </a:lnTo>
                  <a:lnTo>
                    <a:pt x="259" y="82"/>
                  </a:lnTo>
                  <a:lnTo>
                    <a:pt x="267" y="107"/>
                  </a:lnTo>
                  <a:lnTo>
                    <a:pt x="270" y="134"/>
                  </a:lnTo>
                  <a:lnTo>
                    <a:pt x="267" y="162"/>
                  </a:lnTo>
                  <a:lnTo>
                    <a:pt x="259" y="187"/>
                  </a:lnTo>
                  <a:lnTo>
                    <a:pt x="246" y="211"/>
                  </a:lnTo>
                  <a:lnTo>
                    <a:pt x="230" y="229"/>
                  </a:lnTo>
                  <a:lnTo>
                    <a:pt x="209" y="246"/>
                  </a:lnTo>
                  <a:lnTo>
                    <a:pt x="187" y="259"/>
                  </a:lnTo>
                  <a:lnTo>
                    <a:pt x="161" y="267"/>
                  </a:lnTo>
                  <a:lnTo>
                    <a:pt x="135" y="270"/>
                  </a:lnTo>
                  <a:lnTo>
                    <a:pt x="107" y="267"/>
                  </a:lnTo>
                  <a:lnTo>
                    <a:pt x="81" y="259"/>
                  </a:lnTo>
                  <a:lnTo>
                    <a:pt x="59" y="246"/>
                  </a:lnTo>
                  <a:lnTo>
                    <a:pt x="39" y="229"/>
                  </a:lnTo>
                  <a:lnTo>
                    <a:pt x="22" y="211"/>
                  </a:lnTo>
                  <a:lnTo>
                    <a:pt x="9" y="187"/>
                  </a:lnTo>
                  <a:lnTo>
                    <a:pt x="1" y="162"/>
                  </a:lnTo>
                  <a:lnTo>
                    <a:pt x="0" y="134"/>
                  </a:lnTo>
                </a:path>
              </a:pathLst>
            </a:custGeom>
            <a:noFill/>
            <a:ln w="11113">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Rectangle 7">
              <a:extLst>
                <a:ext uri="{FF2B5EF4-FFF2-40B4-BE49-F238E27FC236}">
                  <a16:creationId xmlns:a16="http://schemas.microsoft.com/office/drawing/2014/main" id="{0FB27EE1-1DAA-4B17-9E81-C801D0D1B053}"/>
                </a:ext>
              </a:extLst>
            </p:cNvPr>
            <p:cNvSpPr>
              <a:spLocks noChangeArrowheads="1"/>
            </p:cNvSpPr>
            <p:nvPr/>
          </p:nvSpPr>
          <p:spPr bwMode="auto">
            <a:xfrm>
              <a:off x="4223" y="245"/>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7" name="Group 10">
            <a:extLst>
              <a:ext uri="{FF2B5EF4-FFF2-40B4-BE49-F238E27FC236}">
                <a16:creationId xmlns:a16="http://schemas.microsoft.com/office/drawing/2014/main" id="{33155C32-E5E0-4B7A-B026-AA250077C89C}"/>
              </a:ext>
            </a:extLst>
          </p:cNvPr>
          <p:cNvGrpSpPr>
            <a:grpSpLocks noChangeAspect="1"/>
          </p:cNvGrpSpPr>
          <p:nvPr/>
        </p:nvGrpSpPr>
        <p:grpSpPr bwMode="auto">
          <a:xfrm>
            <a:off x="9928225" y="5229225"/>
            <a:ext cx="350838" cy="444500"/>
            <a:chOff x="6254" y="3294"/>
            <a:chExt cx="221" cy="280"/>
          </a:xfrm>
        </p:grpSpPr>
        <p:sp>
          <p:nvSpPr>
            <p:cNvPr id="9" name="AutoShape 9">
              <a:extLst>
                <a:ext uri="{FF2B5EF4-FFF2-40B4-BE49-F238E27FC236}">
                  <a16:creationId xmlns:a16="http://schemas.microsoft.com/office/drawing/2014/main" id="{AEB26F1D-8AF9-4D8C-ADC5-C130B0C275F9}"/>
                </a:ext>
              </a:extLst>
            </p:cNvPr>
            <p:cNvSpPr>
              <a:spLocks noChangeAspect="1" noChangeArrowheads="1" noTextEdit="1"/>
            </p:cNvSpPr>
            <p:nvPr/>
          </p:nvSpPr>
          <p:spPr bwMode="auto">
            <a:xfrm>
              <a:off x="6254" y="3294"/>
              <a:ext cx="22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0" name="Freeform 11">
              <a:extLst>
                <a:ext uri="{FF2B5EF4-FFF2-40B4-BE49-F238E27FC236}">
                  <a16:creationId xmlns:a16="http://schemas.microsoft.com/office/drawing/2014/main" id="{EF23C2BE-22D1-4966-922A-0746EAAFB8EC}"/>
                </a:ext>
              </a:extLst>
            </p:cNvPr>
            <p:cNvSpPr>
              <a:spLocks/>
            </p:cNvSpPr>
            <p:nvPr/>
          </p:nvSpPr>
          <p:spPr bwMode="auto">
            <a:xfrm>
              <a:off x="6293" y="3342"/>
              <a:ext cx="145" cy="145"/>
            </a:xfrm>
            <a:custGeom>
              <a:avLst/>
              <a:gdLst>
                <a:gd name="T0" fmla="*/ 0 w 145"/>
                <a:gd name="T1" fmla="*/ 72 h 145"/>
                <a:gd name="T2" fmla="*/ 1 w 145"/>
                <a:gd name="T3" fmla="*/ 57 h 145"/>
                <a:gd name="T4" fmla="*/ 5 w 145"/>
                <a:gd name="T5" fmla="*/ 44 h 145"/>
                <a:gd name="T6" fmla="*/ 12 w 145"/>
                <a:gd name="T7" fmla="*/ 32 h 145"/>
                <a:gd name="T8" fmla="*/ 21 w 145"/>
                <a:gd name="T9" fmla="*/ 21 h 145"/>
                <a:gd name="T10" fmla="*/ 32 w 145"/>
                <a:gd name="T11" fmla="*/ 12 h 145"/>
                <a:gd name="T12" fmla="*/ 44 w 145"/>
                <a:gd name="T13" fmla="*/ 5 h 145"/>
                <a:gd name="T14" fmla="*/ 57 w 145"/>
                <a:gd name="T15" fmla="*/ 1 h 145"/>
                <a:gd name="T16" fmla="*/ 72 w 145"/>
                <a:gd name="T17" fmla="*/ 0 h 145"/>
                <a:gd name="T18" fmla="*/ 87 w 145"/>
                <a:gd name="T19" fmla="*/ 1 h 145"/>
                <a:gd name="T20" fmla="*/ 100 w 145"/>
                <a:gd name="T21" fmla="*/ 5 h 145"/>
                <a:gd name="T22" fmla="*/ 113 w 145"/>
                <a:gd name="T23" fmla="*/ 12 h 145"/>
                <a:gd name="T24" fmla="*/ 123 w 145"/>
                <a:gd name="T25" fmla="*/ 21 h 145"/>
                <a:gd name="T26" fmla="*/ 132 w 145"/>
                <a:gd name="T27" fmla="*/ 32 h 145"/>
                <a:gd name="T28" fmla="*/ 139 w 145"/>
                <a:gd name="T29" fmla="*/ 44 h 145"/>
                <a:gd name="T30" fmla="*/ 143 w 145"/>
                <a:gd name="T31" fmla="*/ 57 h 145"/>
                <a:gd name="T32" fmla="*/ 145 w 145"/>
                <a:gd name="T33" fmla="*/ 72 h 145"/>
                <a:gd name="T34" fmla="*/ 143 w 145"/>
                <a:gd name="T35" fmla="*/ 87 h 145"/>
                <a:gd name="T36" fmla="*/ 139 w 145"/>
                <a:gd name="T37" fmla="*/ 100 h 145"/>
                <a:gd name="T38" fmla="*/ 132 w 145"/>
                <a:gd name="T39" fmla="*/ 113 h 145"/>
                <a:gd name="T40" fmla="*/ 123 w 145"/>
                <a:gd name="T41" fmla="*/ 123 h 145"/>
                <a:gd name="T42" fmla="*/ 113 w 145"/>
                <a:gd name="T43" fmla="*/ 132 h 145"/>
                <a:gd name="T44" fmla="*/ 100 w 145"/>
                <a:gd name="T45" fmla="*/ 139 h 145"/>
                <a:gd name="T46" fmla="*/ 87 w 145"/>
                <a:gd name="T47" fmla="*/ 143 h 145"/>
                <a:gd name="T48" fmla="*/ 72 w 145"/>
                <a:gd name="T49" fmla="*/ 145 h 145"/>
                <a:gd name="T50" fmla="*/ 57 w 145"/>
                <a:gd name="T51" fmla="*/ 143 h 145"/>
                <a:gd name="T52" fmla="*/ 44 w 145"/>
                <a:gd name="T53" fmla="*/ 139 h 145"/>
                <a:gd name="T54" fmla="*/ 32 w 145"/>
                <a:gd name="T55" fmla="*/ 132 h 145"/>
                <a:gd name="T56" fmla="*/ 21 w 145"/>
                <a:gd name="T57" fmla="*/ 123 h 145"/>
                <a:gd name="T58" fmla="*/ 12 w 145"/>
                <a:gd name="T59" fmla="*/ 113 h 145"/>
                <a:gd name="T60" fmla="*/ 5 w 145"/>
                <a:gd name="T61" fmla="*/ 100 h 145"/>
                <a:gd name="T62" fmla="*/ 1 w 145"/>
                <a:gd name="T63" fmla="*/ 87 h 145"/>
                <a:gd name="T64" fmla="*/ 0 w 145"/>
                <a:gd name="T65"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45">
                  <a:moveTo>
                    <a:pt x="0" y="72"/>
                  </a:moveTo>
                  <a:lnTo>
                    <a:pt x="1" y="57"/>
                  </a:lnTo>
                  <a:lnTo>
                    <a:pt x="5" y="44"/>
                  </a:lnTo>
                  <a:lnTo>
                    <a:pt x="12" y="32"/>
                  </a:lnTo>
                  <a:lnTo>
                    <a:pt x="21" y="21"/>
                  </a:lnTo>
                  <a:lnTo>
                    <a:pt x="32" y="12"/>
                  </a:lnTo>
                  <a:lnTo>
                    <a:pt x="44" y="5"/>
                  </a:lnTo>
                  <a:lnTo>
                    <a:pt x="57" y="1"/>
                  </a:lnTo>
                  <a:lnTo>
                    <a:pt x="72" y="0"/>
                  </a:lnTo>
                  <a:lnTo>
                    <a:pt x="87" y="1"/>
                  </a:lnTo>
                  <a:lnTo>
                    <a:pt x="100" y="5"/>
                  </a:lnTo>
                  <a:lnTo>
                    <a:pt x="113" y="12"/>
                  </a:lnTo>
                  <a:lnTo>
                    <a:pt x="123" y="21"/>
                  </a:lnTo>
                  <a:lnTo>
                    <a:pt x="132" y="32"/>
                  </a:lnTo>
                  <a:lnTo>
                    <a:pt x="139" y="44"/>
                  </a:lnTo>
                  <a:lnTo>
                    <a:pt x="143" y="57"/>
                  </a:lnTo>
                  <a:lnTo>
                    <a:pt x="145" y="72"/>
                  </a:lnTo>
                  <a:lnTo>
                    <a:pt x="143" y="87"/>
                  </a:lnTo>
                  <a:lnTo>
                    <a:pt x="139" y="100"/>
                  </a:lnTo>
                  <a:lnTo>
                    <a:pt x="132" y="113"/>
                  </a:lnTo>
                  <a:lnTo>
                    <a:pt x="123" y="123"/>
                  </a:lnTo>
                  <a:lnTo>
                    <a:pt x="113" y="132"/>
                  </a:lnTo>
                  <a:lnTo>
                    <a:pt x="100" y="139"/>
                  </a:lnTo>
                  <a:lnTo>
                    <a:pt x="87" y="143"/>
                  </a:lnTo>
                  <a:lnTo>
                    <a:pt x="72" y="145"/>
                  </a:lnTo>
                  <a:lnTo>
                    <a:pt x="57" y="143"/>
                  </a:lnTo>
                  <a:lnTo>
                    <a:pt x="44" y="139"/>
                  </a:lnTo>
                  <a:lnTo>
                    <a:pt x="32" y="132"/>
                  </a:lnTo>
                  <a:lnTo>
                    <a:pt x="21" y="123"/>
                  </a:lnTo>
                  <a:lnTo>
                    <a:pt x="12" y="113"/>
                  </a:lnTo>
                  <a:lnTo>
                    <a:pt x="5" y="100"/>
                  </a:lnTo>
                  <a:lnTo>
                    <a:pt x="1" y="87"/>
                  </a:lnTo>
                  <a:lnTo>
                    <a:pt x="0"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 name="Freeform 12">
              <a:extLst>
                <a:ext uri="{FF2B5EF4-FFF2-40B4-BE49-F238E27FC236}">
                  <a16:creationId xmlns:a16="http://schemas.microsoft.com/office/drawing/2014/main" id="{92DAF8FC-A469-4DD1-A144-C7E80F2C027C}"/>
                </a:ext>
              </a:extLst>
            </p:cNvPr>
            <p:cNvSpPr>
              <a:spLocks/>
            </p:cNvSpPr>
            <p:nvPr/>
          </p:nvSpPr>
          <p:spPr bwMode="auto">
            <a:xfrm>
              <a:off x="6293" y="3342"/>
              <a:ext cx="145" cy="145"/>
            </a:xfrm>
            <a:custGeom>
              <a:avLst/>
              <a:gdLst>
                <a:gd name="T0" fmla="*/ 0 w 145"/>
                <a:gd name="T1" fmla="*/ 72 h 145"/>
                <a:gd name="T2" fmla="*/ 1 w 145"/>
                <a:gd name="T3" fmla="*/ 57 h 145"/>
                <a:gd name="T4" fmla="*/ 5 w 145"/>
                <a:gd name="T5" fmla="*/ 44 h 145"/>
                <a:gd name="T6" fmla="*/ 12 w 145"/>
                <a:gd name="T7" fmla="*/ 32 h 145"/>
                <a:gd name="T8" fmla="*/ 21 w 145"/>
                <a:gd name="T9" fmla="*/ 21 h 145"/>
                <a:gd name="T10" fmla="*/ 32 w 145"/>
                <a:gd name="T11" fmla="*/ 12 h 145"/>
                <a:gd name="T12" fmla="*/ 44 w 145"/>
                <a:gd name="T13" fmla="*/ 5 h 145"/>
                <a:gd name="T14" fmla="*/ 57 w 145"/>
                <a:gd name="T15" fmla="*/ 1 h 145"/>
                <a:gd name="T16" fmla="*/ 72 w 145"/>
                <a:gd name="T17" fmla="*/ 0 h 145"/>
                <a:gd name="T18" fmla="*/ 87 w 145"/>
                <a:gd name="T19" fmla="*/ 1 h 145"/>
                <a:gd name="T20" fmla="*/ 100 w 145"/>
                <a:gd name="T21" fmla="*/ 5 h 145"/>
                <a:gd name="T22" fmla="*/ 113 w 145"/>
                <a:gd name="T23" fmla="*/ 12 h 145"/>
                <a:gd name="T24" fmla="*/ 123 w 145"/>
                <a:gd name="T25" fmla="*/ 21 h 145"/>
                <a:gd name="T26" fmla="*/ 132 w 145"/>
                <a:gd name="T27" fmla="*/ 32 h 145"/>
                <a:gd name="T28" fmla="*/ 139 w 145"/>
                <a:gd name="T29" fmla="*/ 44 h 145"/>
                <a:gd name="T30" fmla="*/ 143 w 145"/>
                <a:gd name="T31" fmla="*/ 57 h 145"/>
                <a:gd name="T32" fmla="*/ 145 w 145"/>
                <a:gd name="T33" fmla="*/ 72 h 145"/>
                <a:gd name="T34" fmla="*/ 143 w 145"/>
                <a:gd name="T35" fmla="*/ 87 h 145"/>
                <a:gd name="T36" fmla="*/ 139 w 145"/>
                <a:gd name="T37" fmla="*/ 100 h 145"/>
                <a:gd name="T38" fmla="*/ 132 w 145"/>
                <a:gd name="T39" fmla="*/ 113 h 145"/>
                <a:gd name="T40" fmla="*/ 123 w 145"/>
                <a:gd name="T41" fmla="*/ 123 h 145"/>
                <a:gd name="T42" fmla="*/ 113 w 145"/>
                <a:gd name="T43" fmla="*/ 132 h 145"/>
                <a:gd name="T44" fmla="*/ 100 w 145"/>
                <a:gd name="T45" fmla="*/ 139 h 145"/>
                <a:gd name="T46" fmla="*/ 87 w 145"/>
                <a:gd name="T47" fmla="*/ 143 h 145"/>
                <a:gd name="T48" fmla="*/ 72 w 145"/>
                <a:gd name="T49" fmla="*/ 145 h 145"/>
                <a:gd name="T50" fmla="*/ 57 w 145"/>
                <a:gd name="T51" fmla="*/ 143 h 145"/>
                <a:gd name="T52" fmla="*/ 44 w 145"/>
                <a:gd name="T53" fmla="*/ 139 h 145"/>
                <a:gd name="T54" fmla="*/ 32 w 145"/>
                <a:gd name="T55" fmla="*/ 132 h 145"/>
                <a:gd name="T56" fmla="*/ 21 w 145"/>
                <a:gd name="T57" fmla="*/ 123 h 145"/>
                <a:gd name="T58" fmla="*/ 12 w 145"/>
                <a:gd name="T59" fmla="*/ 113 h 145"/>
                <a:gd name="T60" fmla="*/ 5 w 145"/>
                <a:gd name="T61" fmla="*/ 100 h 145"/>
                <a:gd name="T62" fmla="*/ 1 w 145"/>
                <a:gd name="T63" fmla="*/ 87 h 145"/>
                <a:gd name="T64" fmla="*/ 0 w 145"/>
                <a:gd name="T65"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45">
                  <a:moveTo>
                    <a:pt x="0" y="72"/>
                  </a:moveTo>
                  <a:lnTo>
                    <a:pt x="1" y="57"/>
                  </a:lnTo>
                  <a:lnTo>
                    <a:pt x="5" y="44"/>
                  </a:lnTo>
                  <a:lnTo>
                    <a:pt x="12" y="32"/>
                  </a:lnTo>
                  <a:lnTo>
                    <a:pt x="21" y="21"/>
                  </a:lnTo>
                  <a:lnTo>
                    <a:pt x="32" y="12"/>
                  </a:lnTo>
                  <a:lnTo>
                    <a:pt x="44" y="5"/>
                  </a:lnTo>
                  <a:lnTo>
                    <a:pt x="57" y="1"/>
                  </a:lnTo>
                  <a:lnTo>
                    <a:pt x="72" y="0"/>
                  </a:lnTo>
                  <a:lnTo>
                    <a:pt x="87" y="1"/>
                  </a:lnTo>
                  <a:lnTo>
                    <a:pt x="100" y="5"/>
                  </a:lnTo>
                  <a:lnTo>
                    <a:pt x="113" y="12"/>
                  </a:lnTo>
                  <a:lnTo>
                    <a:pt x="123" y="21"/>
                  </a:lnTo>
                  <a:lnTo>
                    <a:pt x="132" y="32"/>
                  </a:lnTo>
                  <a:lnTo>
                    <a:pt x="139" y="44"/>
                  </a:lnTo>
                  <a:lnTo>
                    <a:pt x="143" y="57"/>
                  </a:lnTo>
                  <a:lnTo>
                    <a:pt x="145" y="72"/>
                  </a:lnTo>
                  <a:lnTo>
                    <a:pt x="143" y="87"/>
                  </a:lnTo>
                  <a:lnTo>
                    <a:pt x="139" y="100"/>
                  </a:lnTo>
                  <a:lnTo>
                    <a:pt x="132" y="113"/>
                  </a:lnTo>
                  <a:lnTo>
                    <a:pt x="123" y="123"/>
                  </a:lnTo>
                  <a:lnTo>
                    <a:pt x="113" y="132"/>
                  </a:lnTo>
                  <a:lnTo>
                    <a:pt x="100" y="139"/>
                  </a:lnTo>
                  <a:lnTo>
                    <a:pt x="87" y="143"/>
                  </a:lnTo>
                  <a:lnTo>
                    <a:pt x="72" y="145"/>
                  </a:lnTo>
                  <a:lnTo>
                    <a:pt x="57" y="143"/>
                  </a:lnTo>
                  <a:lnTo>
                    <a:pt x="44" y="139"/>
                  </a:lnTo>
                  <a:lnTo>
                    <a:pt x="32" y="132"/>
                  </a:lnTo>
                  <a:lnTo>
                    <a:pt x="21" y="123"/>
                  </a:lnTo>
                  <a:lnTo>
                    <a:pt x="12" y="113"/>
                  </a:lnTo>
                  <a:lnTo>
                    <a:pt x="5" y="100"/>
                  </a:lnTo>
                  <a:lnTo>
                    <a:pt x="1" y="87"/>
                  </a:lnTo>
                  <a:lnTo>
                    <a:pt x="0" y="72"/>
                  </a:lnTo>
                </a:path>
              </a:pathLst>
            </a:custGeom>
            <a:noFill/>
            <a:ln w="12700">
              <a:solidFill>
                <a:srgbClr val="C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4" name="Rectangle 13">
              <a:extLst>
                <a:ext uri="{FF2B5EF4-FFF2-40B4-BE49-F238E27FC236}">
                  <a16:creationId xmlns:a16="http://schemas.microsoft.com/office/drawing/2014/main" id="{4002FD59-2378-4187-A0A3-B02FD3DBF762}"/>
                </a:ext>
              </a:extLst>
            </p:cNvPr>
            <p:cNvSpPr>
              <a:spLocks noChangeArrowheads="1"/>
            </p:cNvSpPr>
            <p:nvPr/>
          </p:nvSpPr>
          <p:spPr bwMode="auto">
            <a:xfrm>
              <a:off x="6335" y="3333"/>
              <a:ext cx="6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15" name="Group 16">
            <a:extLst>
              <a:ext uri="{FF2B5EF4-FFF2-40B4-BE49-F238E27FC236}">
                <a16:creationId xmlns:a16="http://schemas.microsoft.com/office/drawing/2014/main" id="{29640FA1-9390-4758-A12B-9A8CC814F9CE}"/>
              </a:ext>
            </a:extLst>
          </p:cNvPr>
          <p:cNvGrpSpPr>
            <a:grpSpLocks noChangeAspect="1"/>
          </p:cNvGrpSpPr>
          <p:nvPr/>
        </p:nvGrpSpPr>
        <p:grpSpPr bwMode="auto">
          <a:xfrm>
            <a:off x="8602663" y="5235575"/>
            <a:ext cx="344487" cy="436563"/>
            <a:chOff x="5419" y="3298"/>
            <a:chExt cx="217" cy="275"/>
          </a:xfrm>
        </p:grpSpPr>
        <p:sp>
          <p:nvSpPr>
            <p:cNvPr id="17" name="AutoShape 15">
              <a:extLst>
                <a:ext uri="{FF2B5EF4-FFF2-40B4-BE49-F238E27FC236}">
                  <a16:creationId xmlns:a16="http://schemas.microsoft.com/office/drawing/2014/main" id="{8BD5C0EF-E36E-4BE6-8708-62EFCD576089}"/>
                </a:ext>
              </a:extLst>
            </p:cNvPr>
            <p:cNvSpPr>
              <a:spLocks noChangeAspect="1" noChangeArrowheads="1" noTextEdit="1"/>
            </p:cNvSpPr>
            <p:nvPr/>
          </p:nvSpPr>
          <p:spPr bwMode="auto">
            <a:xfrm>
              <a:off x="5419" y="3298"/>
              <a:ext cx="217"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8" name="Freeform 17">
              <a:extLst>
                <a:ext uri="{FF2B5EF4-FFF2-40B4-BE49-F238E27FC236}">
                  <a16:creationId xmlns:a16="http://schemas.microsoft.com/office/drawing/2014/main" id="{8DAF6D4A-CC89-4FB8-94B2-710573267D09}"/>
                </a:ext>
              </a:extLst>
            </p:cNvPr>
            <p:cNvSpPr>
              <a:spLocks/>
            </p:cNvSpPr>
            <p:nvPr/>
          </p:nvSpPr>
          <p:spPr bwMode="auto">
            <a:xfrm>
              <a:off x="5457" y="3345"/>
              <a:ext cx="143" cy="144"/>
            </a:xfrm>
            <a:custGeom>
              <a:avLst/>
              <a:gdLst>
                <a:gd name="T0" fmla="*/ 0 w 284"/>
                <a:gd name="T1" fmla="*/ 144 h 287"/>
                <a:gd name="T2" fmla="*/ 2 w 284"/>
                <a:gd name="T3" fmla="*/ 114 h 287"/>
                <a:gd name="T4" fmla="*/ 9 w 284"/>
                <a:gd name="T5" fmla="*/ 87 h 287"/>
                <a:gd name="T6" fmla="*/ 23 w 284"/>
                <a:gd name="T7" fmla="*/ 63 h 287"/>
                <a:gd name="T8" fmla="*/ 41 w 284"/>
                <a:gd name="T9" fmla="*/ 42 h 287"/>
                <a:gd name="T10" fmla="*/ 62 w 284"/>
                <a:gd name="T11" fmla="*/ 24 h 287"/>
                <a:gd name="T12" fmla="*/ 86 w 284"/>
                <a:gd name="T13" fmla="*/ 10 h 287"/>
                <a:gd name="T14" fmla="*/ 112 w 284"/>
                <a:gd name="T15" fmla="*/ 2 h 287"/>
                <a:gd name="T16" fmla="*/ 141 w 284"/>
                <a:gd name="T17" fmla="*/ 0 h 287"/>
                <a:gd name="T18" fmla="*/ 170 w 284"/>
                <a:gd name="T19" fmla="*/ 2 h 287"/>
                <a:gd name="T20" fmla="*/ 196 w 284"/>
                <a:gd name="T21" fmla="*/ 10 h 287"/>
                <a:gd name="T22" fmla="*/ 221 w 284"/>
                <a:gd name="T23" fmla="*/ 24 h 287"/>
                <a:gd name="T24" fmla="*/ 241 w 284"/>
                <a:gd name="T25" fmla="*/ 42 h 287"/>
                <a:gd name="T26" fmla="*/ 259 w 284"/>
                <a:gd name="T27" fmla="*/ 63 h 287"/>
                <a:gd name="T28" fmla="*/ 273 w 284"/>
                <a:gd name="T29" fmla="*/ 87 h 287"/>
                <a:gd name="T30" fmla="*/ 280 w 284"/>
                <a:gd name="T31" fmla="*/ 114 h 287"/>
                <a:gd name="T32" fmla="*/ 284 w 284"/>
                <a:gd name="T33" fmla="*/ 144 h 287"/>
                <a:gd name="T34" fmla="*/ 280 w 284"/>
                <a:gd name="T35" fmla="*/ 171 h 287"/>
                <a:gd name="T36" fmla="*/ 273 w 284"/>
                <a:gd name="T37" fmla="*/ 199 h 287"/>
                <a:gd name="T38" fmla="*/ 259 w 284"/>
                <a:gd name="T39" fmla="*/ 222 h 287"/>
                <a:gd name="T40" fmla="*/ 241 w 284"/>
                <a:gd name="T41" fmla="*/ 244 h 287"/>
                <a:gd name="T42" fmla="*/ 221 w 284"/>
                <a:gd name="T43" fmla="*/ 262 h 287"/>
                <a:gd name="T44" fmla="*/ 196 w 284"/>
                <a:gd name="T45" fmla="*/ 275 h 287"/>
                <a:gd name="T46" fmla="*/ 170 w 284"/>
                <a:gd name="T47" fmla="*/ 283 h 287"/>
                <a:gd name="T48" fmla="*/ 141 w 284"/>
                <a:gd name="T49" fmla="*/ 287 h 287"/>
                <a:gd name="T50" fmla="*/ 112 w 284"/>
                <a:gd name="T51" fmla="*/ 283 h 287"/>
                <a:gd name="T52" fmla="*/ 86 w 284"/>
                <a:gd name="T53" fmla="*/ 275 h 287"/>
                <a:gd name="T54" fmla="*/ 62 w 284"/>
                <a:gd name="T55" fmla="*/ 262 h 287"/>
                <a:gd name="T56" fmla="*/ 41 w 284"/>
                <a:gd name="T57" fmla="*/ 244 h 287"/>
                <a:gd name="T58" fmla="*/ 23 w 284"/>
                <a:gd name="T59" fmla="*/ 222 h 287"/>
                <a:gd name="T60" fmla="*/ 9 w 284"/>
                <a:gd name="T61" fmla="*/ 199 h 287"/>
                <a:gd name="T62" fmla="*/ 2 w 284"/>
                <a:gd name="T63" fmla="*/ 171 h 287"/>
                <a:gd name="T64" fmla="*/ 0 w 284"/>
                <a:gd name="T65" fmla="*/ 14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7">
                  <a:moveTo>
                    <a:pt x="0" y="144"/>
                  </a:moveTo>
                  <a:lnTo>
                    <a:pt x="2" y="114"/>
                  </a:lnTo>
                  <a:lnTo>
                    <a:pt x="9" y="87"/>
                  </a:lnTo>
                  <a:lnTo>
                    <a:pt x="23" y="63"/>
                  </a:lnTo>
                  <a:lnTo>
                    <a:pt x="41" y="42"/>
                  </a:lnTo>
                  <a:lnTo>
                    <a:pt x="62" y="24"/>
                  </a:lnTo>
                  <a:lnTo>
                    <a:pt x="86" y="10"/>
                  </a:lnTo>
                  <a:lnTo>
                    <a:pt x="112" y="2"/>
                  </a:lnTo>
                  <a:lnTo>
                    <a:pt x="141" y="0"/>
                  </a:lnTo>
                  <a:lnTo>
                    <a:pt x="170" y="2"/>
                  </a:lnTo>
                  <a:lnTo>
                    <a:pt x="196" y="10"/>
                  </a:lnTo>
                  <a:lnTo>
                    <a:pt x="221" y="24"/>
                  </a:lnTo>
                  <a:lnTo>
                    <a:pt x="241" y="42"/>
                  </a:lnTo>
                  <a:lnTo>
                    <a:pt x="259" y="63"/>
                  </a:lnTo>
                  <a:lnTo>
                    <a:pt x="273" y="87"/>
                  </a:lnTo>
                  <a:lnTo>
                    <a:pt x="280" y="114"/>
                  </a:lnTo>
                  <a:lnTo>
                    <a:pt x="284" y="144"/>
                  </a:lnTo>
                  <a:lnTo>
                    <a:pt x="280" y="171"/>
                  </a:lnTo>
                  <a:lnTo>
                    <a:pt x="273" y="199"/>
                  </a:lnTo>
                  <a:lnTo>
                    <a:pt x="259" y="222"/>
                  </a:lnTo>
                  <a:lnTo>
                    <a:pt x="241" y="244"/>
                  </a:lnTo>
                  <a:lnTo>
                    <a:pt x="221" y="262"/>
                  </a:lnTo>
                  <a:lnTo>
                    <a:pt x="196" y="275"/>
                  </a:lnTo>
                  <a:lnTo>
                    <a:pt x="170" y="283"/>
                  </a:lnTo>
                  <a:lnTo>
                    <a:pt x="141" y="287"/>
                  </a:lnTo>
                  <a:lnTo>
                    <a:pt x="112" y="283"/>
                  </a:lnTo>
                  <a:lnTo>
                    <a:pt x="86" y="275"/>
                  </a:lnTo>
                  <a:lnTo>
                    <a:pt x="62" y="262"/>
                  </a:lnTo>
                  <a:lnTo>
                    <a:pt x="41" y="244"/>
                  </a:lnTo>
                  <a:lnTo>
                    <a:pt x="23" y="222"/>
                  </a:lnTo>
                  <a:lnTo>
                    <a:pt x="9" y="199"/>
                  </a:lnTo>
                  <a:lnTo>
                    <a:pt x="2" y="171"/>
                  </a:lnTo>
                  <a:lnTo>
                    <a:pt x="0" y="144"/>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9" name="Freeform 18">
              <a:extLst>
                <a:ext uri="{FF2B5EF4-FFF2-40B4-BE49-F238E27FC236}">
                  <a16:creationId xmlns:a16="http://schemas.microsoft.com/office/drawing/2014/main" id="{75CE3C1E-5771-4323-930D-3B464BEB104A}"/>
                </a:ext>
              </a:extLst>
            </p:cNvPr>
            <p:cNvSpPr>
              <a:spLocks/>
            </p:cNvSpPr>
            <p:nvPr/>
          </p:nvSpPr>
          <p:spPr bwMode="auto">
            <a:xfrm>
              <a:off x="5457" y="3345"/>
              <a:ext cx="143" cy="144"/>
            </a:xfrm>
            <a:custGeom>
              <a:avLst/>
              <a:gdLst>
                <a:gd name="T0" fmla="*/ 0 w 284"/>
                <a:gd name="T1" fmla="*/ 144 h 287"/>
                <a:gd name="T2" fmla="*/ 2 w 284"/>
                <a:gd name="T3" fmla="*/ 114 h 287"/>
                <a:gd name="T4" fmla="*/ 9 w 284"/>
                <a:gd name="T5" fmla="*/ 87 h 287"/>
                <a:gd name="T6" fmla="*/ 23 w 284"/>
                <a:gd name="T7" fmla="*/ 63 h 287"/>
                <a:gd name="T8" fmla="*/ 41 w 284"/>
                <a:gd name="T9" fmla="*/ 42 h 287"/>
                <a:gd name="T10" fmla="*/ 62 w 284"/>
                <a:gd name="T11" fmla="*/ 24 h 287"/>
                <a:gd name="T12" fmla="*/ 86 w 284"/>
                <a:gd name="T13" fmla="*/ 10 h 287"/>
                <a:gd name="T14" fmla="*/ 112 w 284"/>
                <a:gd name="T15" fmla="*/ 2 h 287"/>
                <a:gd name="T16" fmla="*/ 141 w 284"/>
                <a:gd name="T17" fmla="*/ 0 h 287"/>
                <a:gd name="T18" fmla="*/ 170 w 284"/>
                <a:gd name="T19" fmla="*/ 2 h 287"/>
                <a:gd name="T20" fmla="*/ 196 w 284"/>
                <a:gd name="T21" fmla="*/ 10 h 287"/>
                <a:gd name="T22" fmla="*/ 221 w 284"/>
                <a:gd name="T23" fmla="*/ 24 h 287"/>
                <a:gd name="T24" fmla="*/ 241 w 284"/>
                <a:gd name="T25" fmla="*/ 42 h 287"/>
                <a:gd name="T26" fmla="*/ 259 w 284"/>
                <a:gd name="T27" fmla="*/ 63 h 287"/>
                <a:gd name="T28" fmla="*/ 273 w 284"/>
                <a:gd name="T29" fmla="*/ 87 h 287"/>
                <a:gd name="T30" fmla="*/ 280 w 284"/>
                <a:gd name="T31" fmla="*/ 114 h 287"/>
                <a:gd name="T32" fmla="*/ 284 w 284"/>
                <a:gd name="T33" fmla="*/ 144 h 287"/>
                <a:gd name="T34" fmla="*/ 280 w 284"/>
                <a:gd name="T35" fmla="*/ 171 h 287"/>
                <a:gd name="T36" fmla="*/ 273 w 284"/>
                <a:gd name="T37" fmla="*/ 199 h 287"/>
                <a:gd name="T38" fmla="*/ 259 w 284"/>
                <a:gd name="T39" fmla="*/ 222 h 287"/>
                <a:gd name="T40" fmla="*/ 241 w 284"/>
                <a:gd name="T41" fmla="*/ 244 h 287"/>
                <a:gd name="T42" fmla="*/ 221 w 284"/>
                <a:gd name="T43" fmla="*/ 262 h 287"/>
                <a:gd name="T44" fmla="*/ 196 w 284"/>
                <a:gd name="T45" fmla="*/ 275 h 287"/>
                <a:gd name="T46" fmla="*/ 170 w 284"/>
                <a:gd name="T47" fmla="*/ 283 h 287"/>
                <a:gd name="T48" fmla="*/ 141 w 284"/>
                <a:gd name="T49" fmla="*/ 287 h 287"/>
                <a:gd name="T50" fmla="*/ 112 w 284"/>
                <a:gd name="T51" fmla="*/ 283 h 287"/>
                <a:gd name="T52" fmla="*/ 86 w 284"/>
                <a:gd name="T53" fmla="*/ 275 h 287"/>
                <a:gd name="T54" fmla="*/ 62 w 284"/>
                <a:gd name="T55" fmla="*/ 262 h 287"/>
                <a:gd name="T56" fmla="*/ 41 w 284"/>
                <a:gd name="T57" fmla="*/ 244 h 287"/>
                <a:gd name="T58" fmla="*/ 23 w 284"/>
                <a:gd name="T59" fmla="*/ 222 h 287"/>
                <a:gd name="T60" fmla="*/ 9 w 284"/>
                <a:gd name="T61" fmla="*/ 199 h 287"/>
                <a:gd name="T62" fmla="*/ 2 w 284"/>
                <a:gd name="T63" fmla="*/ 171 h 287"/>
                <a:gd name="T64" fmla="*/ 0 w 284"/>
                <a:gd name="T65" fmla="*/ 14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7">
                  <a:moveTo>
                    <a:pt x="0" y="144"/>
                  </a:moveTo>
                  <a:lnTo>
                    <a:pt x="2" y="114"/>
                  </a:lnTo>
                  <a:lnTo>
                    <a:pt x="9" y="87"/>
                  </a:lnTo>
                  <a:lnTo>
                    <a:pt x="23" y="63"/>
                  </a:lnTo>
                  <a:lnTo>
                    <a:pt x="41" y="42"/>
                  </a:lnTo>
                  <a:lnTo>
                    <a:pt x="62" y="24"/>
                  </a:lnTo>
                  <a:lnTo>
                    <a:pt x="86" y="10"/>
                  </a:lnTo>
                  <a:lnTo>
                    <a:pt x="112" y="2"/>
                  </a:lnTo>
                  <a:lnTo>
                    <a:pt x="141" y="0"/>
                  </a:lnTo>
                  <a:lnTo>
                    <a:pt x="170" y="2"/>
                  </a:lnTo>
                  <a:lnTo>
                    <a:pt x="196" y="10"/>
                  </a:lnTo>
                  <a:lnTo>
                    <a:pt x="221" y="24"/>
                  </a:lnTo>
                  <a:lnTo>
                    <a:pt x="241" y="42"/>
                  </a:lnTo>
                  <a:lnTo>
                    <a:pt x="259" y="63"/>
                  </a:lnTo>
                  <a:lnTo>
                    <a:pt x="273" y="87"/>
                  </a:lnTo>
                  <a:lnTo>
                    <a:pt x="280" y="114"/>
                  </a:lnTo>
                  <a:lnTo>
                    <a:pt x="284" y="144"/>
                  </a:lnTo>
                  <a:lnTo>
                    <a:pt x="280" y="171"/>
                  </a:lnTo>
                  <a:lnTo>
                    <a:pt x="273" y="199"/>
                  </a:lnTo>
                  <a:lnTo>
                    <a:pt x="259" y="222"/>
                  </a:lnTo>
                  <a:lnTo>
                    <a:pt x="241" y="244"/>
                  </a:lnTo>
                  <a:lnTo>
                    <a:pt x="221" y="262"/>
                  </a:lnTo>
                  <a:lnTo>
                    <a:pt x="196" y="275"/>
                  </a:lnTo>
                  <a:lnTo>
                    <a:pt x="170" y="283"/>
                  </a:lnTo>
                  <a:lnTo>
                    <a:pt x="141" y="287"/>
                  </a:lnTo>
                  <a:lnTo>
                    <a:pt x="112" y="283"/>
                  </a:lnTo>
                  <a:lnTo>
                    <a:pt x="86" y="275"/>
                  </a:lnTo>
                  <a:lnTo>
                    <a:pt x="62" y="262"/>
                  </a:lnTo>
                  <a:lnTo>
                    <a:pt x="41" y="244"/>
                  </a:lnTo>
                  <a:lnTo>
                    <a:pt x="23" y="222"/>
                  </a:lnTo>
                  <a:lnTo>
                    <a:pt x="9" y="199"/>
                  </a:lnTo>
                  <a:lnTo>
                    <a:pt x="2" y="171"/>
                  </a:lnTo>
                  <a:lnTo>
                    <a:pt x="0" y="144"/>
                  </a:lnTo>
                </a:path>
              </a:pathLst>
            </a:custGeom>
            <a:noFill/>
            <a:ln w="12700">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0" name="Rectangle 19">
              <a:extLst>
                <a:ext uri="{FF2B5EF4-FFF2-40B4-BE49-F238E27FC236}">
                  <a16:creationId xmlns:a16="http://schemas.microsoft.com/office/drawing/2014/main" id="{39F1BD61-50EA-4A92-9EFF-BC21CAB7483E}"/>
                </a:ext>
              </a:extLst>
            </p:cNvPr>
            <p:cNvSpPr>
              <a:spLocks noChangeArrowheads="1"/>
            </p:cNvSpPr>
            <p:nvPr/>
          </p:nvSpPr>
          <p:spPr bwMode="auto">
            <a:xfrm>
              <a:off x="5499" y="3336"/>
              <a:ext cx="6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21" name="Group 22">
            <a:extLst>
              <a:ext uri="{FF2B5EF4-FFF2-40B4-BE49-F238E27FC236}">
                <a16:creationId xmlns:a16="http://schemas.microsoft.com/office/drawing/2014/main" id="{9EC9B604-2E64-4E5E-914D-22310C2D17EB}"/>
              </a:ext>
            </a:extLst>
          </p:cNvPr>
          <p:cNvGrpSpPr>
            <a:grpSpLocks noChangeAspect="1"/>
          </p:cNvGrpSpPr>
          <p:nvPr/>
        </p:nvGrpSpPr>
        <p:grpSpPr bwMode="auto">
          <a:xfrm>
            <a:off x="6988175" y="5248275"/>
            <a:ext cx="339725" cy="431800"/>
            <a:chOff x="4402" y="3306"/>
            <a:chExt cx="214" cy="272"/>
          </a:xfrm>
        </p:grpSpPr>
        <p:sp>
          <p:nvSpPr>
            <p:cNvPr id="22" name="AutoShape 21">
              <a:extLst>
                <a:ext uri="{FF2B5EF4-FFF2-40B4-BE49-F238E27FC236}">
                  <a16:creationId xmlns:a16="http://schemas.microsoft.com/office/drawing/2014/main" id="{7E1F064C-6C43-44F0-A997-A02BDAB17FBE}"/>
                </a:ext>
              </a:extLst>
            </p:cNvPr>
            <p:cNvSpPr>
              <a:spLocks noChangeAspect="1" noChangeArrowheads="1" noTextEdit="1"/>
            </p:cNvSpPr>
            <p:nvPr/>
          </p:nvSpPr>
          <p:spPr bwMode="auto">
            <a:xfrm>
              <a:off x="4402" y="3306"/>
              <a:ext cx="214"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3" name="Freeform 23">
              <a:extLst>
                <a:ext uri="{FF2B5EF4-FFF2-40B4-BE49-F238E27FC236}">
                  <a16:creationId xmlns:a16="http://schemas.microsoft.com/office/drawing/2014/main" id="{1DAA9F76-BDA8-4A3A-AB16-84E0A1DD0D41}"/>
                </a:ext>
              </a:extLst>
            </p:cNvPr>
            <p:cNvSpPr>
              <a:spLocks/>
            </p:cNvSpPr>
            <p:nvPr/>
          </p:nvSpPr>
          <p:spPr bwMode="auto">
            <a:xfrm>
              <a:off x="4439" y="3353"/>
              <a:ext cx="141" cy="140"/>
            </a:xfrm>
            <a:custGeom>
              <a:avLst/>
              <a:gdLst>
                <a:gd name="T0" fmla="*/ 0 w 282"/>
                <a:gd name="T1" fmla="*/ 140 h 282"/>
                <a:gd name="T2" fmla="*/ 2 w 282"/>
                <a:gd name="T3" fmla="*/ 111 h 282"/>
                <a:gd name="T4" fmla="*/ 9 w 282"/>
                <a:gd name="T5" fmla="*/ 86 h 282"/>
                <a:gd name="T6" fmla="*/ 23 w 282"/>
                <a:gd name="T7" fmla="*/ 62 h 282"/>
                <a:gd name="T8" fmla="*/ 40 w 282"/>
                <a:gd name="T9" fmla="*/ 41 h 282"/>
                <a:gd name="T10" fmla="*/ 62 w 282"/>
                <a:gd name="T11" fmla="*/ 24 h 282"/>
                <a:gd name="T12" fmla="*/ 85 w 282"/>
                <a:gd name="T13" fmla="*/ 10 h 282"/>
                <a:gd name="T14" fmla="*/ 112 w 282"/>
                <a:gd name="T15" fmla="*/ 2 h 282"/>
                <a:gd name="T16" fmla="*/ 141 w 282"/>
                <a:gd name="T17" fmla="*/ 0 h 282"/>
                <a:gd name="T18" fmla="*/ 168 w 282"/>
                <a:gd name="T19" fmla="*/ 2 h 282"/>
                <a:gd name="T20" fmla="*/ 195 w 282"/>
                <a:gd name="T21" fmla="*/ 10 h 282"/>
                <a:gd name="T22" fmla="*/ 218 w 282"/>
                <a:gd name="T23" fmla="*/ 24 h 282"/>
                <a:gd name="T24" fmla="*/ 240 w 282"/>
                <a:gd name="T25" fmla="*/ 41 h 282"/>
                <a:gd name="T26" fmla="*/ 257 w 282"/>
                <a:gd name="T27" fmla="*/ 62 h 282"/>
                <a:gd name="T28" fmla="*/ 271 w 282"/>
                <a:gd name="T29" fmla="*/ 86 h 282"/>
                <a:gd name="T30" fmla="*/ 278 w 282"/>
                <a:gd name="T31" fmla="*/ 111 h 282"/>
                <a:gd name="T32" fmla="*/ 282 w 282"/>
                <a:gd name="T33" fmla="*/ 140 h 282"/>
                <a:gd name="T34" fmla="*/ 278 w 282"/>
                <a:gd name="T35" fmla="*/ 169 h 282"/>
                <a:gd name="T36" fmla="*/ 271 w 282"/>
                <a:gd name="T37" fmla="*/ 195 h 282"/>
                <a:gd name="T38" fmla="*/ 257 w 282"/>
                <a:gd name="T39" fmla="*/ 220 h 282"/>
                <a:gd name="T40" fmla="*/ 240 w 282"/>
                <a:gd name="T41" fmla="*/ 239 h 282"/>
                <a:gd name="T42" fmla="*/ 218 w 282"/>
                <a:gd name="T43" fmla="*/ 257 h 282"/>
                <a:gd name="T44" fmla="*/ 195 w 282"/>
                <a:gd name="T45" fmla="*/ 270 h 282"/>
                <a:gd name="T46" fmla="*/ 168 w 282"/>
                <a:gd name="T47" fmla="*/ 278 h 282"/>
                <a:gd name="T48" fmla="*/ 141 w 282"/>
                <a:gd name="T49" fmla="*/ 282 h 282"/>
                <a:gd name="T50" fmla="*/ 112 w 282"/>
                <a:gd name="T51" fmla="*/ 278 h 282"/>
                <a:gd name="T52" fmla="*/ 85 w 282"/>
                <a:gd name="T53" fmla="*/ 270 h 282"/>
                <a:gd name="T54" fmla="*/ 62 w 282"/>
                <a:gd name="T55" fmla="*/ 257 h 282"/>
                <a:gd name="T56" fmla="*/ 40 w 282"/>
                <a:gd name="T57" fmla="*/ 239 h 282"/>
                <a:gd name="T58" fmla="*/ 23 w 282"/>
                <a:gd name="T59" fmla="*/ 220 h 282"/>
                <a:gd name="T60" fmla="*/ 9 w 282"/>
                <a:gd name="T61" fmla="*/ 195 h 282"/>
                <a:gd name="T62" fmla="*/ 2 w 282"/>
                <a:gd name="T63" fmla="*/ 169 h 282"/>
                <a:gd name="T64" fmla="*/ 0 w 282"/>
                <a:gd name="T65" fmla="*/ 14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2" h="282">
                  <a:moveTo>
                    <a:pt x="0" y="140"/>
                  </a:moveTo>
                  <a:lnTo>
                    <a:pt x="2" y="111"/>
                  </a:lnTo>
                  <a:lnTo>
                    <a:pt x="9" y="86"/>
                  </a:lnTo>
                  <a:lnTo>
                    <a:pt x="23" y="62"/>
                  </a:lnTo>
                  <a:lnTo>
                    <a:pt x="40" y="41"/>
                  </a:lnTo>
                  <a:lnTo>
                    <a:pt x="62" y="24"/>
                  </a:lnTo>
                  <a:lnTo>
                    <a:pt x="85" y="10"/>
                  </a:lnTo>
                  <a:lnTo>
                    <a:pt x="112" y="2"/>
                  </a:lnTo>
                  <a:lnTo>
                    <a:pt x="141" y="0"/>
                  </a:lnTo>
                  <a:lnTo>
                    <a:pt x="168" y="2"/>
                  </a:lnTo>
                  <a:lnTo>
                    <a:pt x="195" y="10"/>
                  </a:lnTo>
                  <a:lnTo>
                    <a:pt x="218" y="24"/>
                  </a:lnTo>
                  <a:lnTo>
                    <a:pt x="240" y="41"/>
                  </a:lnTo>
                  <a:lnTo>
                    <a:pt x="257" y="62"/>
                  </a:lnTo>
                  <a:lnTo>
                    <a:pt x="271" y="86"/>
                  </a:lnTo>
                  <a:lnTo>
                    <a:pt x="278" y="111"/>
                  </a:lnTo>
                  <a:lnTo>
                    <a:pt x="282" y="140"/>
                  </a:lnTo>
                  <a:lnTo>
                    <a:pt x="278" y="169"/>
                  </a:lnTo>
                  <a:lnTo>
                    <a:pt x="271" y="195"/>
                  </a:lnTo>
                  <a:lnTo>
                    <a:pt x="257" y="220"/>
                  </a:lnTo>
                  <a:lnTo>
                    <a:pt x="240" y="239"/>
                  </a:lnTo>
                  <a:lnTo>
                    <a:pt x="218" y="257"/>
                  </a:lnTo>
                  <a:lnTo>
                    <a:pt x="195" y="270"/>
                  </a:lnTo>
                  <a:lnTo>
                    <a:pt x="168" y="278"/>
                  </a:lnTo>
                  <a:lnTo>
                    <a:pt x="141" y="282"/>
                  </a:lnTo>
                  <a:lnTo>
                    <a:pt x="112" y="278"/>
                  </a:lnTo>
                  <a:lnTo>
                    <a:pt x="85" y="270"/>
                  </a:lnTo>
                  <a:lnTo>
                    <a:pt x="62" y="257"/>
                  </a:lnTo>
                  <a:lnTo>
                    <a:pt x="40" y="239"/>
                  </a:lnTo>
                  <a:lnTo>
                    <a:pt x="23" y="220"/>
                  </a:lnTo>
                  <a:lnTo>
                    <a:pt x="9" y="195"/>
                  </a:lnTo>
                  <a:lnTo>
                    <a:pt x="2" y="169"/>
                  </a:lnTo>
                  <a:lnTo>
                    <a:pt x="0" y="140"/>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24" name="Freeform 24">
              <a:extLst>
                <a:ext uri="{FF2B5EF4-FFF2-40B4-BE49-F238E27FC236}">
                  <a16:creationId xmlns:a16="http://schemas.microsoft.com/office/drawing/2014/main" id="{A242C8DA-DD91-4E20-8543-9702B80F98BD}"/>
                </a:ext>
              </a:extLst>
            </p:cNvPr>
            <p:cNvSpPr>
              <a:spLocks/>
            </p:cNvSpPr>
            <p:nvPr/>
          </p:nvSpPr>
          <p:spPr bwMode="auto">
            <a:xfrm>
              <a:off x="4439" y="3353"/>
              <a:ext cx="141" cy="140"/>
            </a:xfrm>
            <a:custGeom>
              <a:avLst/>
              <a:gdLst>
                <a:gd name="T0" fmla="*/ 0 w 282"/>
                <a:gd name="T1" fmla="*/ 140 h 282"/>
                <a:gd name="T2" fmla="*/ 2 w 282"/>
                <a:gd name="T3" fmla="*/ 111 h 282"/>
                <a:gd name="T4" fmla="*/ 9 w 282"/>
                <a:gd name="T5" fmla="*/ 86 h 282"/>
                <a:gd name="T6" fmla="*/ 23 w 282"/>
                <a:gd name="T7" fmla="*/ 62 h 282"/>
                <a:gd name="T8" fmla="*/ 40 w 282"/>
                <a:gd name="T9" fmla="*/ 41 h 282"/>
                <a:gd name="T10" fmla="*/ 62 w 282"/>
                <a:gd name="T11" fmla="*/ 24 h 282"/>
                <a:gd name="T12" fmla="*/ 85 w 282"/>
                <a:gd name="T13" fmla="*/ 10 h 282"/>
                <a:gd name="T14" fmla="*/ 112 w 282"/>
                <a:gd name="T15" fmla="*/ 2 h 282"/>
                <a:gd name="T16" fmla="*/ 141 w 282"/>
                <a:gd name="T17" fmla="*/ 0 h 282"/>
                <a:gd name="T18" fmla="*/ 168 w 282"/>
                <a:gd name="T19" fmla="*/ 2 h 282"/>
                <a:gd name="T20" fmla="*/ 195 w 282"/>
                <a:gd name="T21" fmla="*/ 10 h 282"/>
                <a:gd name="T22" fmla="*/ 218 w 282"/>
                <a:gd name="T23" fmla="*/ 24 h 282"/>
                <a:gd name="T24" fmla="*/ 240 w 282"/>
                <a:gd name="T25" fmla="*/ 41 h 282"/>
                <a:gd name="T26" fmla="*/ 257 w 282"/>
                <a:gd name="T27" fmla="*/ 62 h 282"/>
                <a:gd name="T28" fmla="*/ 271 w 282"/>
                <a:gd name="T29" fmla="*/ 86 h 282"/>
                <a:gd name="T30" fmla="*/ 278 w 282"/>
                <a:gd name="T31" fmla="*/ 111 h 282"/>
                <a:gd name="T32" fmla="*/ 282 w 282"/>
                <a:gd name="T33" fmla="*/ 140 h 282"/>
                <a:gd name="T34" fmla="*/ 278 w 282"/>
                <a:gd name="T35" fmla="*/ 169 h 282"/>
                <a:gd name="T36" fmla="*/ 271 w 282"/>
                <a:gd name="T37" fmla="*/ 195 h 282"/>
                <a:gd name="T38" fmla="*/ 257 w 282"/>
                <a:gd name="T39" fmla="*/ 220 h 282"/>
                <a:gd name="T40" fmla="*/ 240 w 282"/>
                <a:gd name="T41" fmla="*/ 239 h 282"/>
                <a:gd name="T42" fmla="*/ 218 w 282"/>
                <a:gd name="T43" fmla="*/ 257 h 282"/>
                <a:gd name="T44" fmla="*/ 195 w 282"/>
                <a:gd name="T45" fmla="*/ 270 h 282"/>
                <a:gd name="T46" fmla="*/ 168 w 282"/>
                <a:gd name="T47" fmla="*/ 278 h 282"/>
                <a:gd name="T48" fmla="*/ 141 w 282"/>
                <a:gd name="T49" fmla="*/ 282 h 282"/>
                <a:gd name="T50" fmla="*/ 112 w 282"/>
                <a:gd name="T51" fmla="*/ 278 h 282"/>
                <a:gd name="T52" fmla="*/ 85 w 282"/>
                <a:gd name="T53" fmla="*/ 270 h 282"/>
                <a:gd name="T54" fmla="*/ 62 w 282"/>
                <a:gd name="T55" fmla="*/ 257 h 282"/>
                <a:gd name="T56" fmla="*/ 40 w 282"/>
                <a:gd name="T57" fmla="*/ 239 h 282"/>
                <a:gd name="T58" fmla="*/ 23 w 282"/>
                <a:gd name="T59" fmla="*/ 220 h 282"/>
                <a:gd name="T60" fmla="*/ 9 w 282"/>
                <a:gd name="T61" fmla="*/ 195 h 282"/>
                <a:gd name="T62" fmla="*/ 2 w 282"/>
                <a:gd name="T63" fmla="*/ 169 h 282"/>
                <a:gd name="T64" fmla="*/ 0 w 282"/>
                <a:gd name="T65" fmla="*/ 14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2" h="282">
                  <a:moveTo>
                    <a:pt x="0" y="140"/>
                  </a:moveTo>
                  <a:lnTo>
                    <a:pt x="2" y="111"/>
                  </a:lnTo>
                  <a:lnTo>
                    <a:pt x="9" y="86"/>
                  </a:lnTo>
                  <a:lnTo>
                    <a:pt x="23" y="62"/>
                  </a:lnTo>
                  <a:lnTo>
                    <a:pt x="40" y="41"/>
                  </a:lnTo>
                  <a:lnTo>
                    <a:pt x="62" y="24"/>
                  </a:lnTo>
                  <a:lnTo>
                    <a:pt x="85" y="10"/>
                  </a:lnTo>
                  <a:lnTo>
                    <a:pt x="112" y="2"/>
                  </a:lnTo>
                  <a:lnTo>
                    <a:pt x="141" y="0"/>
                  </a:lnTo>
                  <a:lnTo>
                    <a:pt x="168" y="2"/>
                  </a:lnTo>
                  <a:lnTo>
                    <a:pt x="195" y="10"/>
                  </a:lnTo>
                  <a:lnTo>
                    <a:pt x="218" y="24"/>
                  </a:lnTo>
                  <a:lnTo>
                    <a:pt x="240" y="41"/>
                  </a:lnTo>
                  <a:lnTo>
                    <a:pt x="257" y="62"/>
                  </a:lnTo>
                  <a:lnTo>
                    <a:pt x="271" y="86"/>
                  </a:lnTo>
                  <a:lnTo>
                    <a:pt x="278" y="111"/>
                  </a:lnTo>
                  <a:lnTo>
                    <a:pt x="282" y="140"/>
                  </a:lnTo>
                  <a:lnTo>
                    <a:pt x="278" y="169"/>
                  </a:lnTo>
                  <a:lnTo>
                    <a:pt x="271" y="195"/>
                  </a:lnTo>
                  <a:lnTo>
                    <a:pt x="257" y="220"/>
                  </a:lnTo>
                  <a:lnTo>
                    <a:pt x="240" y="239"/>
                  </a:lnTo>
                  <a:lnTo>
                    <a:pt x="218" y="257"/>
                  </a:lnTo>
                  <a:lnTo>
                    <a:pt x="195" y="270"/>
                  </a:lnTo>
                  <a:lnTo>
                    <a:pt x="168" y="278"/>
                  </a:lnTo>
                  <a:lnTo>
                    <a:pt x="141" y="282"/>
                  </a:lnTo>
                  <a:lnTo>
                    <a:pt x="112" y="278"/>
                  </a:lnTo>
                  <a:lnTo>
                    <a:pt x="85" y="270"/>
                  </a:lnTo>
                  <a:lnTo>
                    <a:pt x="62" y="257"/>
                  </a:lnTo>
                  <a:lnTo>
                    <a:pt x="40" y="239"/>
                  </a:lnTo>
                  <a:lnTo>
                    <a:pt x="23" y="220"/>
                  </a:lnTo>
                  <a:lnTo>
                    <a:pt x="9" y="195"/>
                  </a:lnTo>
                  <a:lnTo>
                    <a:pt x="2" y="169"/>
                  </a:lnTo>
                  <a:lnTo>
                    <a:pt x="0" y="140"/>
                  </a:lnTo>
                </a:path>
              </a:pathLst>
            </a:custGeom>
            <a:noFill/>
            <a:ln w="12700">
              <a:solidFill>
                <a:srgbClr val="703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Rectangle 25">
              <a:extLst>
                <a:ext uri="{FF2B5EF4-FFF2-40B4-BE49-F238E27FC236}">
                  <a16:creationId xmlns:a16="http://schemas.microsoft.com/office/drawing/2014/main" id="{5F72781D-1B00-4F9F-84BC-87D6BE037EAE}"/>
                </a:ext>
              </a:extLst>
            </p:cNvPr>
            <p:cNvSpPr>
              <a:spLocks noChangeArrowheads="1"/>
            </p:cNvSpPr>
            <p:nvPr/>
          </p:nvSpPr>
          <p:spPr bwMode="auto">
            <a:xfrm>
              <a:off x="4479" y="3344"/>
              <a:ext cx="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27" name="Group 28">
            <a:extLst>
              <a:ext uri="{FF2B5EF4-FFF2-40B4-BE49-F238E27FC236}">
                <a16:creationId xmlns:a16="http://schemas.microsoft.com/office/drawing/2014/main" id="{6F3F334B-AD15-4993-8638-DAF7AB5A1FD0}"/>
              </a:ext>
            </a:extLst>
          </p:cNvPr>
          <p:cNvGrpSpPr>
            <a:grpSpLocks noChangeAspect="1"/>
          </p:cNvGrpSpPr>
          <p:nvPr/>
        </p:nvGrpSpPr>
        <p:grpSpPr bwMode="auto">
          <a:xfrm>
            <a:off x="5441950" y="5222875"/>
            <a:ext cx="352425" cy="446088"/>
            <a:chOff x="3428" y="3290"/>
            <a:chExt cx="222" cy="281"/>
          </a:xfrm>
        </p:grpSpPr>
        <p:sp>
          <p:nvSpPr>
            <p:cNvPr id="33" name="AutoShape 27">
              <a:extLst>
                <a:ext uri="{FF2B5EF4-FFF2-40B4-BE49-F238E27FC236}">
                  <a16:creationId xmlns:a16="http://schemas.microsoft.com/office/drawing/2014/main" id="{5FBE24A6-43AA-475B-A949-92167D9D92CB}"/>
                </a:ext>
              </a:extLst>
            </p:cNvPr>
            <p:cNvSpPr>
              <a:spLocks noChangeAspect="1" noChangeArrowheads="1" noTextEdit="1"/>
            </p:cNvSpPr>
            <p:nvPr/>
          </p:nvSpPr>
          <p:spPr bwMode="auto">
            <a:xfrm>
              <a:off x="3428" y="3290"/>
              <a:ext cx="222"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34" name="Freeform 29">
              <a:extLst>
                <a:ext uri="{FF2B5EF4-FFF2-40B4-BE49-F238E27FC236}">
                  <a16:creationId xmlns:a16="http://schemas.microsoft.com/office/drawing/2014/main" id="{A99CADB0-7D64-4FE7-8F4A-57371C4239A5}"/>
                </a:ext>
              </a:extLst>
            </p:cNvPr>
            <p:cNvSpPr>
              <a:spLocks/>
            </p:cNvSpPr>
            <p:nvPr/>
          </p:nvSpPr>
          <p:spPr bwMode="auto">
            <a:xfrm>
              <a:off x="3466" y="3337"/>
              <a:ext cx="147" cy="147"/>
            </a:xfrm>
            <a:custGeom>
              <a:avLst/>
              <a:gdLst>
                <a:gd name="T0" fmla="*/ 0 w 147"/>
                <a:gd name="T1" fmla="*/ 73 h 147"/>
                <a:gd name="T2" fmla="*/ 1 w 147"/>
                <a:gd name="T3" fmla="*/ 58 h 147"/>
                <a:gd name="T4" fmla="*/ 5 w 147"/>
                <a:gd name="T5" fmla="*/ 44 h 147"/>
                <a:gd name="T6" fmla="*/ 12 w 147"/>
                <a:gd name="T7" fmla="*/ 32 h 147"/>
                <a:gd name="T8" fmla="*/ 21 w 147"/>
                <a:gd name="T9" fmla="*/ 21 h 147"/>
                <a:gd name="T10" fmla="*/ 32 w 147"/>
                <a:gd name="T11" fmla="*/ 12 h 147"/>
                <a:gd name="T12" fmla="*/ 44 w 147"/>
                <a:gd name="T13" fmla="*/ 5 h 147"/>
                <a:gd name="T14" fmla="*/ 58 w 147"/>
                <a:gd name="T15" fmla="*/ 1 h 147"/>
                <a:gd name="T16" fmla="*/ 74 w 147"/>
                <a:gd name="T17" fmla="*/ 0 h 147"/>
                <a:gd name="T18" fmla="*/ 88 w 147"/>
                <a:gd name="T19" fmla="*/ 1 h 147"/>
                <a:gd name="T20" fmla="*/ 102 w 147"/>
                <a:gd name="T21" fmla="*/ 5 h 147"/>
                <a:gd name="T22" fmla="*/ 114 w 147"/>
                <a:gd name="T23" fmla="*/ 12 h 147"/>
                <a:gd name="T24" fmla="*/ 125 w 147"/>
                <a:gd name="T25" fmla="*/ 21 h 147"/>
                <a:gd name="T26" fmla="*/ 134 w 147"/>
                <a:gd name="T27" fmla="*/ 32 h 147"/>
                <a:gd name="T28" fmla="*/ 141 w 147"/>
                <a:gd name="T29" fmla="*/ 44 h 147"/>
                <a:gd name="T30" fmla="*/ 145 w 147"/>
                <a:gd name="T31" fmla="*/ 58 h 147"/>
                <a:gd name="T32" fmla="*/ 147 w 147"/>
                <a:gd name="T33" fmla="*/ 73 h 147"/>
                <a:gd name="T34" fmla="*/ 145 w 147"/>
                <a:gd name="T35" fmla="*/ 87 h 147"/>
                <a:gd name="T36" fmla="*/ 141 w 147"/>
                <a:gd name="T37" fmla="*/ 102 h 147"/>
                <a:gd name="T38" fmla="*/ 134 w 147"/>
                <a:gd name="T39" fmla="*/ 114 h 147"/>
                <a:gd name="T40" fmla="*/ 125 w 147"/>
                <a:gd name="T41" fmla="*/ 125 h 147"/>
                <a:gd name="T42" fmla="*/ 114 w 147"/>
                <a:gd name="T43" fmla="*/ 134 h 147"/>
                <a:gd name="T44" fmla="*/ 102 w 147"/>
                <a:gd name="T45" fmla="*/ 141 h 147"/>
                <a:gd name="T46" fmla="*/ 88 w 147"/>
                <a:gd name="T47" fmla="*/ 145 h 147"/>
                <a:gd name="T48" fmla="*/ 74 w 147"/>
                <a:gd name="T49" fmla="*/ 147 h 147"/>
                <a:gd name="T50" fmla="*/ 58 w 147"/>
                <a:gd name="T51" fmla="*/ 145 h 147"/>
                <a:gd name="T52" fmla="*/ 44 w 147"/>
                <a:gd name="T53" fmla="*/ 141 h 147"/>
                <a:gd name="T54" fmla="*/ 32 w 147"/>
                <a:gd name="T55" fmla="*/ 134 h 147"/>
                <a:gd name="T56" fmla="*/ 21 w 147"/>
                <a:gd name="T57" fmla="*/ 125 h 147"/>
                <a:gd name="T58" fmla="*/ 12 w 147"/>
                <a:gd name="T59" fmla="*/ 114 h 147"/>
                <a:gd name="T60" fmla="*/ 5 w 147"/>
                <a:gd name="T61" fmla="*/ 102 h 147"/>
                <a:gd name="T62" fmla="*/ 1 w 147"/>
                <a:gd name="T63" fmla="*/ 87 h 147"/>
                <a:gd name="T64" fmla="*/ 0 w 147"/>
                <a:gd name="T65" fmla="*/ 7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147">
                  <a:moveTo>
                    <a:pt x="0" y="73"/>
                  </a:moveTo>
                  <a:lnTo>
                    <a:pt x="1" y="58"/>
                  </a:lnTo>
                  <a:lnTo>
                    <a:pt x="5" y="44"/>
                  </a:lnTo>
                  <a:lnTo>
                    <a:pt x="12" y="32"/>
                  </a:lnTo>
                  <a:lnTo>
                    <a:pt x="21" y="21"/>
                  </a:lnTo>
                  <a:lnTo>
                    <a:pt x="32" y="12"/>
                  </a:lnTo>
                  <a:lnTo>
                    <a:pt x="44" y="5"/>
                  </a:lnTo>
                  <a:lnTo>
                    <a:pt x="58" y="1"/>
                  </a:lnTo>
                  <a:lnTo>
                    <a:pt x="74" y="0"/>
                  </a:lnTo>
                  <a:lnTo>
                    <a:pt x="88" y="1"/>
                  </a:lnTo>
                  <a:lnTo>
                    <a:pt x="102" y="5"/>
                  </a:lnTo>
                  <a:lnTo>
                    <a:pt x="114" y="12"/>
                  </a:lnTo>
                  <a:lnTo>
                    <a:pt x="125" y="21"/>
                  </a:lnTo>
                  <a:lnTo>
                    <a:pt x="134" y="32"/>
                  </a:lnTo>
                  <a:lnTo>
                    <a:pt x="141" y="44"/>
                  </a:lnTo>
                  <a:lnTo>
                    <a:pt x="145" y="58"/>
                  </a:lnTo>
                  <a:lnTo>
                    <a:pt x="147" y="73"/>
                  </a:lnTo>
                  <a:lnTo>
                    <a:pt x="145" y="87"/>
                  </a:lnTo>
                  <a:lnTo>
                    <a:pt x="141" y="102"/>
                  </a:lnTo>
                  <a:lnTo>
                    <a:pt x="134" y="114"/>
                  </a:lnTo>
                  <a:lnTo>
                    <a:pt x="125" y="125"/>
                  </a:lnTo>
                  <a:lnTo>
                    <a:pt x="114" y="134"/>
                  </a:lnTo>
                  <a:lnTo>
                    <a:pt x="102" y="141"/>
                  </a:lnTo>
                  <a:lnTo>
                    <a:pt x="88" y="145"/>
                  </a:lnTo>
                  <a:lnTo>
                    <a:pt x="74" y="147"/>
                  </a:lnTo>
                  <a:lnTo>
                    <a:pt x="58" y="145"/>
                  </a:lnTo>
                  <a:lnTo>
                    <a:pt x="44" y="141"/>
                  </a:lnTo>
                  <a:lnTo>
                    <a:pt x="32" y="134"/>
                  </a:lnTo>
                  <a:lnTo>
                    <a:pt x="21" y="125"/>
                  </a:lnTo>
                  <a:lnTo>
                    <a:pt x="12" y="114"/>
                  </a:lnTo>
                  <a:lnTo>
                    <a:pt x="5" y="102"/>
                  </a:lnTo>
                  <a:lnTo>
                    <a:pt x="1" y="87"/>
                  </a:lnTo>
                  <a:lnTo>
                    <a:pt x="0" y="73"/>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0" name="Freeform 30">
              <a:extLst>
                <a:ext uri="{FF2B5EF4-FFF2-40B4-BE49-F238E27FC236}">
                  <a16:creationId xmlns:a16="http://schemas.microsoft.com/office/drawing/2014/main" id="{2AC29CD3-3E88-4D7C-8F54-7353A9173EF0}"/>
                </a:ext>
              </a:extLst>
            </p:cNvPr>
            <p:cNvSpPr>
              <a:spLocks/>
            </p:cNvSpPr>
            <p:nvPr/>
          </p:nvSpPr>
          <p:spPr bwMode="auto">
            <a:xfrm>
              <a:off x="3466" y="3337"/>
              <a:ext cx="147" cy="147"/>
            </a:xfrm>
            <a:custGeom>
              <a:avLst/>
              <a:gdLst>
                <a:gd name="T0" fmla="*/ 0 w 147"/>
                <a:gd name="T1" fmla="*/ 73 h 147"/>
                <a:gd name="T2" fmla="*/ 1 w 147"/>
                <a:gd name="T3" fmla="*/ 58 h 147"/>
                <a:gd name="T4" fmla="*/ 5 w 147"/>
                <a:gd name="T5" fmla="*/ 44 h 147"/>
                <a:gd name="T6" fmla="*/ 12 w 147"/>
                <a:gd name="T7" fmla="*/ 32 h 147"/>
                <a:gd name="T8" fmla="*/ 21 w 147"/>
                <a:gd name="T9" fmla="*/ 21 h 147"/>
                <a:gd name="T10" fmla="*/ 32 w 147"/>
                <a:gd name="T11" fmla="*/ 12 h 147"/>
                <a:gd name="T12" fmla="*/ 44 w 147"/>
                <a:gd name="T13" fmla="*/ 5 h 147"/>
                <a:gd name="T14" fmla="*/ 58 w 147"/>
                <a:gd name="T15" fmla="*/ 1 h 147"/>
                <a:gd name="T16" fmla="*/ 74 w 147"/>
                <a:gd name="T17" fmla="*/ 0 h 147"/>
                <a:gd name="T18" fmla="*/ 88 w 147"/>
                <a:gd name="T19" fmla="*/ 1 h 147"/>
                <a:gd name="T20" fmla="*/ 102 w 147"/>
                <a:gd name="T21" fmla="*/ 5 h 147"/>
                <a:gd name="T22" fmla="*/ 114 w 147"/>
                <a:gd name="T23" fmla="*/ 12 h 147"/>
                <a:gd name="T24" fmla="*/ 125 w 147"/>
                <a:gd name="T25" fmla="*/ 21 h 147"/>
                <a:gd name="T26" fmla="*/ 134 w 147"/>
                <a:gd name="T27" fmla="*/ 32 h 147"/>
                <a:gd name="T28" fmla="*/ 141 w 147"/>
                <a:gd name="T29" fmla="*/ 44 h 147"/>
                <a:gd name="T30" fmla="*/ 145 w 147"/>
                <a:gd name="T31" fmla="*/ 58 h 147"/>
                <a:gd name="T32" fmla="*/ 147 w 147"/>
                <a:gd name="T33" fmla="*/ 73 h 147"/>
                <a:gd name="T34" fmla="*/ 145 w 147"/>
                <a:gd name="T35" fmla="*/ 87 h 147"/>
                <a:gd name="T36" fmla="*/ 141 w 147"/>
                <a:gd name="T37" fmla="*/ 102 h 147"/>
                <a:gd name="T38" fmla="*/ 134 w 147"/>
                <a:gd name="T39" fmla="*/ 114 h 147"/>
                <a:gd name="T40" fmla="*/ 125 w 147"/>
                <a:gd name="T41" fmla="*/ 125 h 147"/>
                <a:gd name="T42" fmla="*/ 114 w 147"/>
                <a:gd name="T43" fmla="*/ 134 h 147"/>
                <a:gd name="T44" fmla="*/ 102 w 147"/>
                <a:gd name="T45" fmla="*/ 141 h 147"/>
                <a:gd name="T46" fmla="*/ 88 w 147"/>
                <a:gd name="T47" fmla="*/ 145 h 147"/>
                <a:gd name="T48" fmla="*/ 74 w 147"/>
                <a:gd name="T49" fmla="*/ 147 h 147"/>
                <a:gd name="T50" fmla="*/ 58 w 147"/>
                <a:gd name="T51" fmla="*/ 145 h 147"/>
                <a:gd name="T52" fmla="*/ 44 w 147"/>
                <a:gd name="T53" fmla="*/ 141 h 147"/>
                <a:gd name="T54" fmla="*/ 32 w 147"/>
                <a:gd name="T55" fmla="*/ 134 h 147"/>
                <a:gd name="T56" fmla="*/ 21 w 147"/>
                <a:gd name="T57" fmla="*/ 125 h 147"/>
                <a:gd name="T58" fmla="*/ 12 w 147"/>
                <a:gd name="T59" fmla="*/ 114 h 147"/>
                <a:gd name="T60" fmla="*/ 5 w 147"/>
                <a:gd name="T61" fmla="*/ 102 h 147"/>
                <a:gd name="T62" fmla="*/ 1 w 147"/>
                <a:gd name="T63" fmla="*/ 87 h 147"/>
                <a:gd name="T64" fmla="*/ 0 w 147"/>
                <a:gd name="T65" fmla="*/ 7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147">
                  <a:moveTo>
                    <a:pt x="0" y="73"/>
                  </a:moveTo>
                  <a:lnTo>
                    <a:pt x="1" y="58"/>
                  </a:lnTo>
                  <a:lnTo>
                    <a:pt x="5" y="44"/>
                  </a:lnTo>
                  <a:lnTo>
                    <a:pt x="12" y="32"/>
                  </a:lnTo>
                  <a:lnTo>
                    <a:pt x="21" y="21"/>
                  </a:lnTo>
                  <a:lnTo>
                    <a:pt x="32" y="12"/>
                  </a:lnTo>
                  <a:lnTo>
                    <a:pt x="44" y="5"/>
                  </a:lnTo>
                  <a:lnTo>
                    <a:pt x="58" y="1"/>
                  </a:lnTo>
                  <a:lnTo>
                    <a:pt x="74" y="0"/>
                  </a:lnTo>
                  <a:lnTo>
                    <a:pt x="88" y="1"/>
                  </a:lnTo>
                  <a:lnTo>
                    <a:pt x="102" y="5"/>
                  </a:lnTo>
                  <a:lnTo>
                    <a:pt x="114" y="12"/>
                  </a:lnTo>
                  <a:lnTo>
                    <a:pt x="125" y="21"/>
                  </a:lnTo>
                  <a:lnTo>
                    <a:pt x="134" y="32"/>
                  </a:lnTo>
                  <a:lnTo>
                    <a:pt x="141" y="44"/>
                  </a:lnTo>
                  <a:lnTo>
                    <a:pt x="145" y="58"/>
                  </a:lnTo>
                  <a:lnTo>
                    <a:pt x="147" y="73"/>
                  </a:lnTo>
                  <a:lnTo>
                    <a:pt x="145" y="87"/>
                  </a:lnTo>
                  <a:lnTo>
                    <a:pt x="141" y="102"/>
                  </a:lnTo>
                  <a:lnTo>
                    <a:pt x="134" y="114"/>
                  </a:lnTo>
                  <a:lnTo>
                    <a:pt x="125" y="125"/>
                  </a:lnTo>
                  <a:lnTo>
                    <a:pt x="114" y="134"/>
                  </a:lnTo>
                  <a:lnTo>
                    <a:pt x="102" y="141"/>
                  </a:lnTo>
                  <a:lnTo>
                    <a:pt x="88" y="145"/>
                  </a:lnTo>
                  <a:lnTo>
                    <a:pt x="74" y="147"/>
                  </a:lnTo>
                  <a:lnTo>
                    <a:pt x="58" y="145"/>
                  </a:lnTo>
                  <a:lnTo>
                    <a:pt x="44" y="141"/>
                  </a:lnTo>
                  <a:lnTo>
                    <a:pt x="32" y="134"/>
                  </a:lnTo>
                  <a:lnTo>
                    <a:pt x="21" y="125"/>
                  </a:lnTo>
                  <a:lnTo>
                    <a:pt x="12" y="114"/>
                  </a:lnTo>
                  <a:lnTo>
                    <a:pt x="5" y="102"/>
                  </a:lnTo>
                  <a:lnTo>
                    <a:pt x="1" y="87"/>
                  </a:lnTo>
                  <a:lnTo>
                    <a:pt x="0" y="73"/>
                  </a:lnTo>
                </a:path>
              </a:pathLst>
            </a:custGeom>
            <a:noFill/>
            <a:ln w="12700">
              <a:solidFill>
                <a:srgbClr val="7F6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1" name="Rectangle 31">
              <a:extLst>
                <a:ext uri="{FF2B5EF4-FFF2-40B4-BE49-F238E27FC236}">
                  <a16:creationId xmlns:a16="http://schemas.microsoft.com/office/drawing/2014/main" id="{62B44397-6921-4F30-A406-CBF449CD4492}"/>
                </a:ext>
              </a:extLst>
            </p:cNvPr>
            <p:cNvSpPr>
              <a:spLocks noChangeArrowheads="1"/>
            </p:cNvSpPr>
            <p:nvPr/>
          </p:nvSpPr>
          <p:spPr bwMode="auto">
            <a:xfrm>
              <a:off x="3508" y="3329"/>
              <a:ext cx="6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47" name="Group 34">
            <a:extLst>
              <a:ext uri="{FF2B5EF4-FFF2-40B4-BE49-F238E27FC236}">
                <a16:creationId xmlns:a16="http://schemas.microsoft.com/office/drawing/2014/main" id="{93F2D18D-523F-4B0D-80D4-C422CABD6900}"/>
              </a:ext>
            </a:extLst>
          </p:cNvPr>
          <p:cNvGrpSpPr>
            <a:grpSpLocks noChangeAspect="1"/>
          </p:cNvGrpSpPr>
          <p:nvPr/>
        </p:nvGrpSpPr>
        <p:grpSpPr bwMode="auto">
          <a:xfrm>
            <a:off x="3871913" y="5240338"/>
            <a:ext cx="350837" cy="444500"/>
            <a:chOff x="2439" y="3301"/>
            <a:chExt cx="221" cy="280"/>
          </a:xfrm>
        </p:grpSpPr>
        <p:sp>
          <p:nvSpPr>
            <p:cNvPr id="48" name="AutoShape 33">
              <a:extLst>
                <a:ext uri="{FF2B5EF4-FFF2-40B4-BE49-F238E27FC236}">
                  <a16:creationId xmlns:a16="http://schemas.microsoft.com/office/drawing/2014/main" id="{EF048EE2-A648-4EE3-BBA1-64C07033EE29}"/>
                </a:ext>
              </a:extLst>
            </p:cNvPr>
            <p:cNvSpPr>
              <a:spLocks noChangeAspect="1" noChangeArrowheads="1" noTextEdit="1"/>
            </p:cNvSpPr>
            <p:nvPr/>
          </p:nvSpPr>
          <p:spPr bwMode="auto">
            <a:xfrm>
              <a:off x="2439" y="3301"/>
              <a:ext cx="22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4" name="Freeform 35">
              <a:extLst>
                <a:ext uri="{FF2B5EF4-FFF2-40B4-BE49-F238E27FC236}">
                  <a16:creationId xmlns:a16="http://schemas.microsoft.com/office/drawing/2014/main" id="{5E1EA618-BBA7-4A6C-A306-D4FEEA91BD3E}"/>
                </a:ext>
              </a:extLst>
            </p:cNvPr>
            <p:cNvSpPr>
              <a:spLocks/>
            </p:cNvSpPr>
            <p:nvPr/>
          </p:nvSpPr>
          <p:spPr bwMode="auto">
            <a:xfrm>
              <a:off x="2478" y="3348"/>
              <a:ext cx="145" cy="146"/>
            </a:xfrm>
            <a:custGeom>
              <a:avLst/>
              <a:gdLst>
                <a:gd name="T0" fmla="*/ 0 w 145"/>
                <a:gd name="T1" fmla="*/ 73 h 146"/>
                <a:gd name="T2" fmla="*/ 1 w 145"/>
                <a:gd name="T3" fmla="*/ 58 h 146"/>
                <a:gd name="T4" fmla="*/ 5 w 145"/>
                <a:gd name="T5" fmla="*/ 44 h 146"/>
                <a:gd name="T6" fmla="*/ 12 w 145"/>
                <a:gd name="T7" fmla="*/ 32 h 146"/>
                <a:gd name="T8" fmla="*/ 21 w 145"/>
                <a:gd name="T9" fmla="*/ 21 h 146"/>
                <a:gd name="T10" fmla="*/ 32 w 145"/>
                <a:gd name="T11" fmla="*/ 12 h 146"/>
                <a:gd name="T12" fmla="*/ 44 w 145"/>
                <a:gd name="T13" fmla="*/ 5 h 146"/>
                <a:gd name="T14" fmla="*/ 57 w 145"/>
                <a:gd name="T15" fmla="*/ 1 h 146"/>
                <a:gd name="T16" fmla="*/ 72 w 145"/>
                <a:gd name="T17" fmla="*/ 0 h 146"/>
                <a:gd name="T18" fmla="*/ 87 w 145"/>
                <a:gd name="T19" fmla="*/ 1 h 146"/>
                <a:gd name="T20" fmla="*/ 100 w 145"/>
                <a:gd name="T21" fmla="*/ 5 h 146"/>
                <a:gd name="T22" fmla="*/ 113 w 145"/>
                <a:gd name="T23" fmla="*/ 12 h 146"/>
                <a:gd name="T24" fmla="*/ 123 w 145"/>
                <a:gd name="T25" fmla="*/ 21 h 146"/>
                <a:gd name="T26" fmla="*/ 132 w 145"/>
                <a:gd name="T27" fmla="*/ 32 h 146"/>
                <a:gd name="T28" fmla="*/ 139 w 145"/>
                <a:gd name="T29" fmla="*/ 44 h 146"/>
                <a:gd name="T30" fmla="*/ 143 w 145"/>
                <a:gd name="T31" fmla="*/ 58 h 146"/>
                <a:gd name="T32" fmla="*/ 145 w 145"/>
                <a:gd name="T33" fmla="*/ 73 h 146"/>
                <a:gd name="T34" fmla="*/ 143 w 145"/>
                <a:gd name="T35" fmla="*/ 87 h 146"/>
                <a:gd name="T36" fmla="*/ 139 w 145"/>
                <a:gd name="T37" fmla="*/ 101 h 146"/>
                <a:gd name="T38" fmla="*/ 132 w 145"/>
                <a:gd name="T39" fmla="*/ 113 h 146"/>
                <a:gd name="T40" fmla="*/ 123 w 145"/>
                <a:gd name="T41" fmla="*/ 124 h 146"/>
                <a:gd name="T42" fmla="*/ 113 w 145"/>
                <a:gd name="T43" fmla="*/ 133 h 146"/>
                <a:gd name="T44" fmla="*/ 100 w 145"/>
                <a:gd name="T45" fmla="*/ 140 h 146"/>
                <a:gd name="T46" fmla="*/ 87 w 145"/>
                <a:gd name="T47" fmla="*/ 144 h 146"/>
                <a:gd name="T48" fmla="*/ 72 w 145"/>
                <a:gd name="T49" fmla="*/ 146 h 146"/>
                <a:gd name="T50" fmla="*/ 57 w 145"/>
                <a:gd name="T51" fmla="*/ 144 h 146"/>
                <a:gd name="T52" fmla="*/ 44 w 145"/>
                <a:gd name="T53" fmla="*/ 140 h 146"/>
                <a:gd name="T54" fmla="*/ 32 w 145"/>
                <a:gd name="T55" fmla="*/ 133 h 146"/>
                <a:gd name="T56" fmla="*/ 21 w 145"/>
                <a:gd name="T57" fmla="*/ 124 h 146"/>
                <a:gd name="T58" fmla="*/ 12 w 145"/>
                <a:gd name="T59" fmla="*/ 113 h 146"/>
                <a:gd name="T60" fmla="*/ 5 w 145"/>
                <a:gd name="T61" fmla="*/ 101 h 146"/>
                <a:gd name="T62" fmla="*/ 1 w 145"/>
                <a:gd name="T63" fmla="*/ 87 h 146"/>
                <a:gd name="T64" fmla="*/ 0 w 145"/>
                <a:gd name="T65"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46">
                  <a:moveTo>
                    <a:pt x="0" y="73"/>
                  </a:moveTo>
                  <a:lnTo>
                    <a:pt x="1" y="58"/>
                  </a:lnTo>
                  <a:lnTo>
                    <a:pt x="5" y="44"/>
                  </a:lnTo>
                  <a:lnTo>
                    <a:pt x="12" y="32"/>
                  </a:lnTo>
                  <a:lnTo>
                    <a:pt x="21" y="21"/>
                  </a:lnTo>
                  <a:lnTo>
                    <a:pt x="32" y="12"/>
                  </a:lnTo>
                  <a:lnTo>
                    <a:pt x="44" y="5"/>
                  </a:lnTo>
                  <a:lnTo>
                    <a:pt x="57" y="1"/>
                  </a:lnTo>
                  <a:lnTo>
                    <a:pt x="72" y="0"/>
                  </a:lnTo>
                  <a:lnTo>
                    <a:pt x="87" y="1"/>
                  </a:lnTo>
                  <a:lnTo>
                    <a:pt x="100" y="5"/>
                  </a:lnTo>
                  <a:lnTo>
                    <a:pt x="113" y="12"/>
                  </a:lnTo>
                  <a:lnTo>
                    <a:pt x="123" y="21"/>
                  </a:lnTo>
                  <a:lnTo>
                    <a:pt x="132" y="32"/>
                  </a:lnTo>
                  <a:lnTo>
                    <a:pt x="139" y="44"/>
                  </a:lnTo>
                  <a:lnTo>
                    <a:pt x="143" y="58"/>
                  </a:lnTo>
                  <a:lnTo>
                    <a:pt x="145" y="73"/>
                  </a:lnTo>
                  <a:lnTo>
                    <a:pt x="143" y="87"/>
                  </a:lnTo>
                  <a:lnTo>
                    <a:pt x="139" y="101"/>
                  </a:lnTo>
                  <a:lnTo>
                    <a:pt x="132" y="113"/>
                  </a:lnTo>
                  <a:lnTo>
                    <a:pt x="123" y="124"/>
                  </a:lnTo>
                  <a:lnTo>
                    <a:pt x="113" y="133"/>
                  </a:lnTo>
                  <a:lnTo>
                    <a:pt x="100" y="140"/>
                  </a:lnTo>
                  <a:lnTo>
                    <a:pt x="87" y="144"/>
                  </a:lnTo>
                  <a:lnTo>
                    <a:pt x="72" y="146"/>
                  </a:lnTo>
                  <a:lnTo>
                    <a:pt x="57" y="144"/>
                  </a:lnTo>
                  <a:lnTo>
                    <a:pt x="44" y="140"/>
                  </a:lnTo>
                  <a:lnTo>
                    <a:pt x="32" y="133"/>
                  </a:lnTo>
                  <a:lnTo>
                    <a:pt x="21" y="124"/>
                  </a:lnTo>
                  <a:lnTo>
                    <a:pt x="12" y="113"/>
                  </a:lnTo>
                  <a:lnTo>
                    <a:pt x="5" y="101"/>
                  </a:lnTo>
                  <a:lnTo>
                    <a:pt x="1" y="87"/>
                  </a:lnTo>
                  <a:lnTo>
                    <a:pt x="0" y="73"/>
                  </a:lnTo>
                  <a:close/>
                </a:path>
              </a:pathLst>
            </a:cu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55" name="Freeform 36">
              <a:extLst>
                <a:ext uri="{FF2B5EF4-FFF2-40B4-BE49-F238E27FC236}">
                  <a16:creationId xmlns:a16="http://schemas.microsoft.com/office/drawing/2014/main" id="{8ED8358C-08DA-442C-AC54-AD7727558D52}"/>
                </a:ext>
              </a:extLst>
            </p:cNvPr>
            <p:cNvSpPr>
              <a:spLocks/>
            </p:cNvSpPr>
            <p:nvPr/>
          </p:nvSpPr>
          <p:spPr bwMode="auto">
            <a:xfrm>
              <a:off x="2478" y="3348"/>
              <a:ext cx="145" cy="146"/>
            </a:xfrm>
            <a:custGeom>
              <a:avLst/>
              <a:gdLst>
                <a:gd name="T0" fmla="*/ 0 w 145"/>
                <a:gd name="T1" fmla="*/ 73 h 146"/>
                <a:gd name="T2" fmla="*/ 1 w 145"/>
                <a:gd name="T3" fmla="*/ 58 h 146"/>
                <a:gd name="T4" fmla="*/ 5 w 145"/>
                <a:gd name="T5" fmla="*/ 44 h 146"/>
                <a:gd name="T6" fmla="*/ 12 w 145"/>
                <a:gd name="T7" fmla="*/ 32 h 146"/>
                <a:gd name="T8" fmla="*/ 21 w 145"/>
                <a:gd name="T9" fmla="*/ 21 h 146"/>
                <a:gd name="T10" fmla="*/ 32 w 145"/>
                <a:gd name="T11" fmla="*/ 12 h 146"/>
                <a:gd name="T12" fmla="*/ 44 w 145"/>
                <a:gd name="T13" fmla="*/ 5 h 146"/>
                <a:gd name="T14" fmla="*/ 57 w 145"/>
                <a:gd name="T15" fmla="*/ 1 h 146"/>
                <a:gd name="T16" fmla="*/ 72 w 145"/>
                <a:gd name="T17" fmla="*/ 0 h 146"/>
                <a:gd name="T18" fmla="*/ 87 w 145"/>
                <a:gd name="T19" fmla="*/ 1 h 146"/>
                <a:gd name="T20" fmla="*/ 100 w 145"/>
                <a:gd name="T21" fmla="*/ 5 h 146"/>
                <a:gd name="T22" fmla="*/ 113 w 145"/>
                <a:gd name="T23" fmla="*/ 12 h 146"/>
                <a:gd name="T24" fmla="*/ 123 w 145"/>
                <a:gd name="T25" fmla="*/ 21 h 146"/>
                <a:gd name="T26" fmla="*/ 132 w 145"/>
                <a:gd name="T27" fmla="*/ 32 h 146"/>
                <a:gd name="T28" fmla="*/ 139 w 145"/>
                <a:gd name="T29" fmla="*/ 44 h 146"/>
                <a:gd name="T30" fmla="*/ 143 w 145"/>
                <a:gd name="T31" fmla="*/ 58 h 146"/>
                <a:gd name="T32" fmla="*/ 145 w 145"/>
                <a:gd name="T33" fmla="*/ 73 h 146"/>
                <a:gd name="T34" fmla="*/ 143 w 145"/>
                <a:gd name="T35" fmla="*/ 87 h 146"/>
                <a:gd name="T36" fmla="*/ 139 w 145"/>
                <a:gd name="T37" fmla="*/ 101 h 146"/>
                <a:gd name="T38" fmla="*/ 132 w 145"/>
                <a:gd name="T39" fmla="*/ 113 h 146"/>
                <a:gd name="T40" fmla="*/ 123 w 145"/>
                <a:gd name="T41" fmla="*/ 124 h 146"/>
                <a:gd name="T42" fmla="*/ 113 w 145"/>
                <a:gd name="T43" fmla="*/ 133 h 146"/>
                <a:gd name="T44" fmla="*/ 100 w 145"/>
                <a:gd name="T45" fmla="*/ 140 h 146"/>
                <a:gd name="T46" fmla="*/ 87 w 145"/>
                <a:gd name="T47" fmla="*/ 144 h 146"/>
                <a:gd name="T48" fmla="*/ 72 w 145"/>
                <a:gd name="T49" fmla="*/ 146 h 146"/>
                <a:gd name="T50" fmla="*/ 57 w 145"/>
                <a:gd name="T51" fmla="*/ 144 h 146"/>
                <a:gd name="T52" fmla="*/ 44 w 145"/>
                <a:gd name="T53" fmla="*/ 140 h 146"/>
                <a:gd name="T54" fmla="*/ 32 w 145"/>
                <a:gd name="T55" fmla="*/ 133 h 146"/>
                <a:gd name="T56" fmla="*/ 21 w 145"/>
                <a:gd name="T57" fmla="*/ 124 h 146"/>
                <a:gd name="T58" fmla="*/ 12 w 145"/>
                <a:gd name="T59" fmla="*/ 113 h 146"/>
                <a:gd name="T60" fmla="*/ 5 w 145"/>
                <a:gd name="T61" fmla="*/ 101 h 146"/>
                <a:gd name="T62" fmla="*/ 1 w 145"/>
                <a:gd name="T63" fmla="*/ 87 h 146"/>
                <a:gd name="T64" fmla="*/ 0 w 145"/>
                <a:gd name="T65"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146">
                  <a:moveTo>
                    <a:pt x="0" y="73"/>
                  </a:moveTo>
                  <a:lnTo>
                    <a:pt x="1" y="58"/>
                  </a:lnTo>
                  <a:lnTo>
                    <a:pt x="5" y="44"/>
                  </a:lnTo>
                  <a:lnTo>
                    <a:pt x="12" y="32"/>
                  </a:lnTo>
                  <a:lnTo>
                    <a:pt x="21" y="21"/>
                  </a:lnTo>
                  <a:lnTo>
                    <a:pt x="32" y="12"/>
                  </a:lnTo>
                  <a:lnTo>
                    <a:pt x="44" y="5"/>
                  </a:lnTo>
                  <a:lnTo>
                    <a:pt x="57" y="1"/>
                  </a:lnTo>
                  <a:lnTo>
                    <a:pt x="72" y="0"/>
                  </a:lnTo>
                  <a:lnTo>
                    <a:pt x="87" y="1"/>
                  </a:lnTo>
                  <a:lnTo>
                    <a:pt x="100" y="5"/>
                  </a:lnTo>
                  <a:lnTo>
                    <a:pt x="113" y="12"/>
                  </a:lnTo>
                  <a:lnTo>
                    <a:pt x="123" y="21"/>
                  </a:lnTo>
                  <a:lnTo>
                    <a:pt x="132" y="32"/>
                  </a:lnTo>
                  <a:lnTo>
                    <a:pt x="139" y="44"/>
                  </a:lnTo>
                  <a:lnTo>
                    <a:pt x="143" y="58"/>
                  </a:lnTo>
                  <a:lnTo>
                    <a:pt x="145" y="73"/>
                  </a:lnTo>
                  <a:lnTo>
                    <a:pt x="143" y="87"/>
                  </a:lnTo>
                  <a:lnTo>
                    <a:pt x="139" y="101"/>
                  </a:lnTo>
                  <a:lnTo>
                    <a:pt x="132" y="113"/>
                  </a:lnTo>
                  <a:lnTo>
                    <a:pt x="123" y="124"/>
                  </a:lnTo>
                  <a:lnTo>
                    <a:pt x="113" y="133"/>
                  </a:lnTo>
                  <a:lnTo>
                    <a:pt x="100" y="140"/>
                  </a:lnTo>
                  <a:lnTo>
                    <a:pt x="87" y="144"/>
                  </a:lnTo>
                  <a:lnTo>
                    <a:pt x="72" y="146"/>
                  </a:lnTo>
                  <a:lnTo>
                    <a:pt x="57" y="144"/>
                  </a:lnTo>
                  <a:lnTo>
                    <a:pt x="44" y="140"/>
                  </a:lnTo>
                  <a:lnTo>
                    <a:pt x="32" y="133"/>
                  </a:lnTo>
                  <a:lnTo>
                    <a:pt x="21" y="124"/>
                  </a:lnTo>
                  <a:lnTo>
                    <a:pt x="12" y="113"/>
                  </a:lnTo>
                  <a:lnTo>
                    <a:pt x="5" y="101"/>
                  </a:lnTo>
                  <a:lnTo>
                    <a:pt x="1" y="87"/>
                  </a:lnTo>
                  <a:lnTo>
                    <a:pt x="0" y="73"/>
                  </a:lnTo>
                </a:path>
              </a:pathLst>
            </a:custGeom>
            <a:noFill/>
            <a:ln w="12700">
              <a:solidFill>
                <a:srgbClr val="54823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3" name="Rectangle 37">
              <a:extLst>
                <a:ext uri="{FF2B5EF4-FFF2-40B4-BE49-F238E27FC236}">
                  <a16:creationId xmlns:a16="http://schemas.microsoft.com/office/drawing/2014/main" id="{1F766FEC-A811-4264-B907-C5E5863846E0}"/>
                </a:ext>
              </a:extLst>
            </p:cNvPr>
            <p:cNvSpPr>
              <a:spLocks noChangeArrowheads="1"/>
            </p:cNvSpPr>
            <p:nvPr/>
          </p:nvSpPr>
          <p:spPr bwMode="auto">
            <a:xfrm>
              <a:off x="2520" y="3339"/>
              <a:ext cx="6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448" name="Group 40">
            <a:extLst>
              <a:ext uri="{FF2B5EF4-FFF2-40B4-BE49-F238E27FC236}">
                <a16:creationId xmlns:a16="http://schemas.microsoft.com/office/drawing/2014/main" id="{CF80BC03-272B-4507-8D9B-6685B654C203}"/>
              </a:ext>
            </a:extLst>
          </p:cNvPr>
          <p:cNvGrpSpPr>
            <a:grpSpLocks noChangeAspect="1"/>
          </p:cNvGrpSpPr>
          <p:nvPr/>
        </p:nvGrpSpPr>
        <p:grpSpPr bwMode="auto">
          <a:xfrm>
            <a:off x="3829845" y="1401767"/>
            <a:ext cx="314325" cy="369887"/>
            <a:chOff x="2459" y="805"/>
            <a:chExt cx="198" cy="233"/>
          </a:xfrm>
        </p:grpSpPr>
        <p:sp>
          <p:nvSpPr>
            <p:cNvPr id="449" name="AutoShape 39">
              <a:extLst>
                <a:ext uri="{FF2B5EF4-FFF2-40B4-BE49-F238E27FC236}">
                  <a16:creationId xmlns:a16="http://schemas.microsoft.com/office/drawing/2014/main" id="{BC419331-2AD1-41D9-8F11-B1D0CA3EC5D3}"/>
                </a:ext>
              </a:extLst>
            </p:cNvPr>
            <p:cNvSpPr>
              <a:spLocks noChangeAspect="1" noChangeArrowheads="1" noTextEdit="1"/>
            </p:cNvSpPr>
            <p:nvPr/>
          </p:nvSpPr>
          <p:spPr bwMode="auto">
            <a:xfrm>
              <a:off x="2459" y="805"/>
              <a:ext cx="19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50" name="Freeform 41">
              <a:extLst>
                <a:ext uri="{FF2B5EF4-FFF2-40B4-BE49-F238E27FC236}">
                  <a16:creationId xmlns:a16="http://schemas.microsoft.com/office/drawing/2014/main" id="{D794A8E1-FE44-4E96-B872-D962408950BE}"/>
                </a:ext>
              </a:extLst>
            </p:cNvPr>
            <p:cNvSpPr>
              <a:spLocks/>
            </p:cNvSpPr>
            <p:nvPr/>
          </p:nvSpPr>
          <p:spPr bwMode="auto">
            <a:xfrm>
              <a:off x="2489" y="836"/>
              <a:ext cx="138" cy="138"/>
            </a:xfrm>
            <a:custGeom>
              <a:avLst/>
              <a:gdLst>
                <a:gd name="T0" fmla="*/ 0 w 278"/>
                <a:gd name="T1" fmla="*/ 137 h 276"/>
                <a:gd name="T2" fmla="*/ 2 w 278"/>
                <a:gd name="T3" fmla="*/ 108 h 276"/>
                <a:gd name="T4" fmla="*/ 10 w 278"/>
                <a:gd name="T5" fmla="*/ 83 h 276"/>
                <a:gd name="T6" fmla="*/ 23 w 278"/>
                <a:gd name="T7" fmla="*/ 61 h 276"/>
                <a:gd name="T8" fmla="*/ 40 w 278"/>
                <a:gd name="T9" fmla="*/ 40 h 276"/>
                <a:gd name="T10" fmla="*/ 61 w 278"/>
                <a:gd name="T11" fmla="*/ 23 h 276"/>
                <a:gd name="T12" fmla="*/ 84 w 278"/>
                <a:gd name="T13" fmla="*/ 9 h 276"/>
                <a:gd name="T14" fmla="*/ 110 w 278"/>
                <a:gd name="T15" fmla="*/ 2 h 276"/>
                <a:gd name="T16" fmla="*/ 139 w 278"/>
                <a:gd name="T17" fmla="*/ 0 h 276"/>
                <a:gd name="T18" fmla="*/ 166 w 278"/>
                <a:gd name="T19" fmla="*/ 2 h 276"/>
                <a:gd name="T20" fmla="*/ 192 w 278"/>
                <a:gd name="T21" fmla="*/ 9 h 276"/>
                <a:gd name="T22" fmla="*/ 215 w 278"/>
                <a:gd name="T23" fmla="*/ 23 h 276"/>
                <a:gd name="T24" fmla="*/ 236 w 278"/>
                <a:gd name="T25" fmla="*/ 40 h 276"/>
                <a:gd name="T26" fmla="*/ 253 w 278"/>
                <a:gd name="T27" fmla="*/ 61 h 276"/>
                <a:gd name="T28" fmla="*/ 267 w 278"/>
                <a:gd name="T29" fmla="*/ 83 h 276"/>
                <a:gd name="T30" fmla="*/ 274 w 278"/>
                <a:gd name="T31" fmla="*/ 108 h 276"/>
                <a:gd name="T32" fmla="*/ 278 w 278"/>
                <a:gd name="T33" fmla="*/ 137 h 276"/>
                <a:gd name="T34" fmla="*/ 274 w 278"/>
                <a:gd name="T35" fmla="*/ 165 h 276"/>
                <a:gd name="T36" fmla="*/ 267 w 278"/>
                <a:gd name="T37" fmla="*/ 190 h 276"/>
                <a:gd name="T38" fmla="*/ 253 w 278"/>
                <a:gd name="T39" fmla="*/ 215 h 276"/>
                <a:gd name="T40" fmla="*/ 236 w 278"/>
                <a:gd name="T41" fmla="*/ 234 h 276"/>
                <a:gd name="T42" fmla="*/ 215 w 278"/>
                <a:gd name="T43" fmla="*/ 251 h 276"/>
                <a:gd name="T44" fmla="*/ 192 w 278"/>
                <a:gd name="T45" fmla="*/ 264 h 276"/>
                <a:gd name="T46" fmla="*/ 166 w 278"/>
                <a:gd name="T47" fmla="*/ 272 h 276"/>
                <a:gd name="T48" fmla="*/ 139 w 278"/>
                <a:gd name="T49" fmla="*/ 276 h 276"/>
                <a:gd name="T50" fmla="*/ 110 w 278"/>
                <a:gd name="T51" fmla="*/ 272 h 276"/>
                <a:gd name="T52" fmla="*/ 84 w 278"/>
                <a:gd name="T53" fmla="*/ 264 h 276"/>
                <a:gd name="T54" fmla="*/ 61 w 278"/>
                <a:gd name="T55" fmla="*/ 251 h 276"/>
                <a:gd name="T56" fmla="*/ 40 w 278"/>
                <a:gd name="T57" fmla="*/ 234 h 276"/>
                <a:gd name="T58" fmla="*/ 23 w 278"/>
                <a:gd name="T59" fmla="*/ 215 h 276"/>
                <a:gd name="T60" fmla="*/ 10 w 278"/>
                <a:gd name="T61" fmla="*/ 190 h 276"/>
                <a:gd name="T62" fmla="*/ 2 w 278"/>
                <a:gd name="T63" fmla="*/ 165 h 276"/>
                <a:gd name="T64" fmla="*/ 0 w 278"/>
                <a:gd name="T65" fmla="*/ 13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276">
                  <a:moveTo>
                    <a:pt x="0" y="137"/>
                  </a:moveTo>
                  <a:lnTo>
                    <a:pt x="2" y="108"/>
                  </a:lnTo>
                  <a:lnTo>
                    <a:pt x="10" y="83"/>
                  </a:lnTo>
                  <a:lnTo>
                    <a:pt x="23" y="61"/>
                  </a:lnTo>
                  <a:lnTo>
                    <a:pt x="40" y="40"/>
                  </a:lnTo>
                  <a:lnTo>
                    <a:pt x="61" y="23"/>
                  </a:lnTo>
                  <a:lnTo>
                    <a:pt x="84" y="9"/>
                  </a:lnTo>
                  <a:lnTo>
                    <a:pt x="110" y="2"/>
                  </a:lnTo>
                  <a:lnTo>
                    <a:pt x="139" y="0"/>
                  </a:lnTo>
                  <a:lnTo>
                    <a:pt x="166" y="2"/>
                  </a:lnTo>
                  <a:lnTo>
                    <a:pt x="192" y="9"/>
                  </a:lnTo>
                  <a:lnTo>
                    <a:pt x="215" y="23"/>
                  </a:lnTo>
                  <a:lnTo>
                    <a:pt x="236" y="40"/>
                  </a:lnTo>
                  <a:lnTo>
                    <a:pt x="253" y="61"/>
                  </a:lnTo>
                  <a:lnTo>
                    <a:pt x="267" y="83"/>
                  </a:lnTo>
                  <a:lnTo>
                    <a:pt x="274" y="108"/>
                  </a:lnTo>
                  <a:lnTo>
                    <a:pt x="278" y="137"/>
                  </a:lnTo>
                  <a:lnTo>
                    <a:pt x="274" y="165"/>
                  </a:lnTo>
                  <a:lnTo>
                    <a:pt x="267" y="190"/>
                  </a:lnTo>
                  <a:lnTo>
                    <a:pt x="253" y="215"/>
                  </a:lnTo>
                  <a:lnTo>
                    <a:pt x="236" y="234"/>
                  </a:lnTo>
                  <a:lnTo>
                    <a:pt x="215" y="251"/>
                  </a:lnTo>
                  <a:lnTo>
                    <a:pt x="192" y="264"/>
                  </a:lnTo>
                  <a:lnTo>
                    <a:pt x="166" y="272"/>
                  </a:lnTo>
                  <a:lnTo>
                    <a:pt x="139" y="276"/>
                  </a:lnTo>
                  <a:lnTo>
                    <a:pt x="110" y="272"/>
                  </a:lnTo>
                  <a:lnTo>
                    <a:pt x="84" y="264"/>
                  </a:lnTo>
                  <a:lnTo>
                    <a:pt x="61" y="251"/>
                  </a:lnTo>
                  <a:lnTo>
                    <a:pt x="40" y="234"/>
                  </a:lnTo>
                  <a:lnTo>
                    <a:pt x="23" y="215"/>
                  </a:lnTo>
                  <a:lnTo>
                    <a:pt x="10" y="190"/>
                  </a:lnTo>
                  <a:lnTo>
                    <a:pt x="2" y="165"/>
                  </a:lnTo>
                  <a:lnTo>
                    <a:pt x="0" y="137"/>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51" name="Freeform 42">
              <a:extLst>
                <a:ext uri="{FF2B5EF4-FFF2-40B4-BE49-F238E27FC236}">
                  <a16:creationId xmlns:a16="http://schemas.microsoft.com/office/drawing/2014/main" id="{A9D5DF32-B53C-4A12-A1CC-F62A161E448A}"/>
                </a:ext>
              </a:extLst>
            </p:cNvPr>
            <p:cNvSpPr>
              <a:spLocks/>
            </p:cNvSpPr>
            <p:nvPr/>
          </p:nvSpPr>
          <p:spPr bwMode="auto">
            <a:xfrm>
              <a:off x="2489" y="836"/>
              <a:ext cx="138" cy="138"/>
            </a:xfrm>
            <a:custGeom>
              <a:avLst/>
              <a:gdLst>
                <a:gd name="T0" fmla="*/ 0 w 278"/>
                <a:gd name="T1" fmla="*/ 137 h 276"/>
                <a:gd name="T2" fmla="*/ 2 w 278"/>
                <a:gd name="T3" fmla="*/ 108 h 276"/>
                <a:gd name="T4" fmla="*/ 10 w 278"/>
                <a:gd name="T5" fmla="*/ 83 h 276"/>
                <a:gd name="T6" fmla="*/ 23 w 278"/>
                <a:gd name="T7" fmla="*/ 61 h 276"/>
                <a:gd name="T8" fmla="*/ 40 w 278"/>
                <a:gd name="T9" fmla="*/ 40 h 276"/>
                <a:gd name="T10" fmla="*/ 61 w 278"/>
                <a:gd name="T11" fmla="*/ 23 h 276"/>
                <a:gd name="T12" fmla="*/ 84 w 278"/>
                <a:gd name="T13" fmla="*/ 9 h 276"/>
                <a:gd name="T14" fmla="*/ 110 w 278"/>
                <a:gd name="T15" fmla="*/ 2 h 276"/>
                <a:gd name="T16" fmla="*/ 139 w 278"/>
                <a:gd name="T17" fmla="*/ 0 h 276"/>
                <a:gd name="T18" fmla="*/ 166 w 278"/>
                <a:gd name="T19" fmla="*/ 2 h 276"/>
                <a:gd name="T20" fmla="*/ 192 w 278"/>
                <a:gd name="T21" fmla="*/ 9 h 276"/>
                <a:gd name="T22" fmla="*/ 215 w 278"/>
                <a:gd name="T23" fmla="*/ 23 h 276"/>
                <a:gd name="T24" fmla="*/ 236 w 278"/>
                <a:gd name="T25" fmla="*/ 40 h 276"/>
                <a:gd name="T26" fmla="*/ 253 w 278"/>
                <a:gd name="T27" fmla="*/ 61 h 276"/>
                <a:gd name="T28" fmla="*/ 267 w 278"/>
                <a:gd name="T29" fmla="*/ 83 h 276"/>
                <a:gd name="T30" fmla="*/ 274 w 278"/>
                <a:gd name="T31" fmla="*/ 108 h 276"/>
                <a:gd name="T32" fmla="*/ 278 w 278"/>
                <a:gd name="T33" fmla="*/ 137 h 276"/>
                <a:gd name="T34" fmla="*/ 274 w 278"/>
                <a:gd name="T35" fmla="*/ 165 h 276"/>
                <a:gd name="T36" fmla="*/ 267 w 278"/>
                <a:gd name="T37" fmla="*/ 190 h 276"/>
                <a:gd name="T38" fmla="*/ 253 w 278"/>
                <a:gd name="T39" fmla="*/ 215 h 276"/>
                <a:gd name="T40" fmla="*/ 236 w 278"/>
                <a:gd name="T41" fmla="*/ 234 h 276"/>
                <a:gd name="T42" fmla="*/ 215 w 278"/>
                <a:gd name="T43" fmla="*/ 251 h 276"/>
                <a:gd name="T44" fmla="*/ 192 w 278"/>
                <a:gd name="T45" fmla="*/ 264 h 276"/>
                <a:gd name="T46" fmla="*/ 166 w 278"/>
                <a:gd name="T47" fmla="*/ 272 h 276"/>
                <a:gd name="T48" fmla="*/ 139 w 278"/>
                <a:gd name="T49" fmla="*/ 276 h 276"/>
                <a:gd name="T50" fmla="*/ 110 w 278"/>
                <a:gd name="T51" fmla="*/ 272 h 276"/>
                <a:gd name="T52" fmla="*/ 84 w 278"/>
                <a:gd name="T53" fmla="*/ 264 h 276"/>
                <a:gd name="T54" fmla="*/ 61 w 278"/>
                <a:gd name="T55" fmla="*/ 251 h 276"/>
                <a:gd name="T56" fmla="*/ 40 w 278"/>
                <a:gd name="T57" fmla="*/ 234 h 276"/>
                <a:gd name="T58" fmla="*/ 23 w 278"/>
                <a:gd name="T59" fmla="*/ 215 h 276"/>
                <a:gd name="T60" fmla="*/ 10 w 278"/>
                <a:gd name="T61" fmla="*/ 190 h 276"/>
                <a:gd name="T62" fmla="*/ 2 w 278"/>
                <a:gd name="T63" fmla="*/ 165 h 276"/>
                <a:gd name="T64" fmla="*/ 0 w 278"/>
                <a:gd name="T65" fmla="*/ 13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276">
                  <a:moveTo>
                    <a:pt x="0" y="137"/>
                  </a:moveTo>
                  <a:lnTo>
                    <a:pt x="2" y="108"/>
                  </a:lnTo>
                  <a:lnTo>
                    <a:pt x="10" y="83"/>
                  </a:lnTo>
                  <a:lnTo>
                    <a:pt x="23" y="61"/>
                  </a:lnTo>
                  <a:lnTo>
                    <a:pt x="40" y="40"/>
                  </a:lnTo>
                  <a:lnTo>
                    <a:pt x="61" y="23"/>
                  </a:lnTo>
                  <a:lnTo>
                    <a:pt x="84" y="9"/>
                  </a:lnTo>
                  <a:lnTo>
                    <a:pt x="110" y="2"/>
                  </a:lnTo>
                  <a:lnTo>
                    <a:pt x="139" y="0"/>
                  </a:lnTo>
                  <a:lnTo>
                    <a:pt x="166" y="2"/>
                  </a:lnTo>
                  <a:lnTo>
                    <a:pt x="192" y="9"/>
                  </a:lnTo>
                  <a:lnTo>
                    <a:pt x="215" y="23"/>
                  </a:lnTo>
                  <a:lnTo>
                    <a:pt x="236" y="40"/>
                  </a:lnTo>
                  <a:lnTo>
                    <a:pt x="253" y="61"/>
                  </a:lnTo>
                  <a:lnTo>
                    <a:pt x="267" y="83"/>
                  </a:lnTo>
                  <a:lnTo>
                    <a:pt x="274" y="108"/>
                  </a:lnTo>
                  <a:lnTo>
                    <a:pt x="278" y="137"/>
                  </a:lnTo>
                  <a:lnTo>
                    <a:pt x="274" y="165"/>
                  </a:lnTo>
                  <a:lnTo>
                    <a:pt x="267" y="190"/>
                  </a:lnTo>
                  <a:lnTo>
                    <a:pt x="253" y="215"/>
                  </a:lnTo>
                  <a:lnTo>
                    <a:pt x="236" y="234"/>
                  </a:lnTo>
                  <a:lnTo>
                    <a:pt x="215" y="251"/>
                  </a:lnTo>
                  <a:lnTo>
                    <a:pt x="192" y="264"/>
                  </a:lnTo>
                  <a:lnTo>
                    <a:pt x="166" y="272"/>
                  </a:lnTo>
                  <a:lnTo>
                    <a:pt x="139" y="276"/>
                  </a:lnTo>
                  <a:lnTo>
                    <a:pt x="110" y="272"/>
                  </a:lnTo>
                  <a:lnTo>
                    <a:pt x="84" y="264"/>
                  </a:lnTo>
                  <a:lnTo>
                    <a:pt x="61" y="251"/>
                  </a:lnTo>
                  <a:lnTo>
                    <a:pt x="40" y="234"/>
                  </a:lnTo>
                  <a:lnTo>
                    <a:pt x="23" y="215"/>
                  </a:lnTo>
                  <a:lnTo>
                    <a:pt x="10" y="190"/>
                  </a:lnTo>
                  <a:lnTo>
                    <a:pt x="2" y="165"/>
                  </a:lnTo>
                  <a:lnTo>
                    <a:pt x="0" y="137"/>
                  </a:lnTo>
                </a:path>
              </a:pathLst>
            </a:custGeom>
            <a:noFill/>
            <a:ln w="12700">
              <a:solidFill>
                <a:srgbClr val="0070C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52" name="Rectangle 43">
              <a:extLst>
                <a:ext uri="{FF2B5EF4-FFF2-40B4-BE49-F238E27FC236}">
                  <a16:creationId xmlns:a16="http://schemas.microsoft.com/office/drawing/2014/main" id="{BB2A5F11-C2B0-4973-8911-7B6C4EBAF7AA}"/>
                </a:ext>
              </a:extLst>
            </p:cNvPr>
            <p:cNvSpPr>
              <a:spLocks noChangeArrowheads="1"/>
            </p:cNvSpPr>
            <p:nvPr/>
          </p:nvSpPr>
          <p:spPr bwMode="auto">
            <a:xfrm>
              <a:off x="2526" y="837"/>
              <a:ext cx="56"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455" name="Group 46">
            <a:extLst>
              <a:ext uri="{FF2B5EF4-FFF2-40B4-BE49-F238E27FC236}">
                <a16:creationId xmlns:a16="http://schemas.microsoft.com/office/drawing/2014/main" id="{E9010AB2-4773-4684-9106-325CAC2856B4}"/>
              </a:ext>
            </a:extLst>
          </p:cNvPr>
          <p:cNvGrpSpPr>
            <a:grpSpLocks noChangeAspect="1"/>
          </p:cNvGrpSpPr>
          <p:nvPr/>
        </p:nvGrpSpPr>
        <p:grpSpPr bwMode="auto">
          <a:xfrm>
            <a:off x="665163" y="4918075"/>
            <a:ext cx="303212" cy="357188"/>
            <a:chOff x="419" y="3098"/>
            <a:chExt cx="191" cy="225"/>
          </a:xfrm>
        </p:grpSpPr>
        <p:sp>
          <p:nvSpPr>
            <p:cNvPr id="456" name="AutoShape 45">
              <a:extLst>
                <a:ext uri="{FF2B5EF4-FFF2-40B4-BE49-F238E27FC236}">
                  <a16:creationId xmlns:a16="http://schemas.microsoft.com/office/drawing/2014/main" id="{5FAB21B5-06AB-4D7C-84F2-F3E39E7A4490}"/>
                </a:ext>
              </a:extLst>
            </p:cNvPr>
            <p:cNvSpPr>
              <a:spLocks noChangeAspect="1" noChangeArrowheads="1" noTextEdit="1"/>
            </p:cNvSpPr>
            <p:nvPr/>
          </p:nvSpPr>
          <p:spPr bwMode="auto">
            <a:xfrm>
              <a:off x="419" y="3098"/>
              <a:ext cx="191" cy="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57" name="Freeform 47">
              <a:extLst>
                <a:ext uri="{FF2B5EF4-FFF2-40B4-BE49-F238E27FC236}">
                  <a16:creationId xmlns:a16="http://schemas.microsoft.com/office/drawing/2014/main" id="{9128FA58-B259-4E2D-A8B7-0DE790BE89A7}"/>
                </a:ext>
              </a:extLst>
            </p:cNvPr>
            <p:cNvSpPr>
              <a:spLocks/>
            </p:cNvSpPr>
            <p:nvPr/>
          </p:nvSpPr>
          <p:spPr bwMode="auto">
            <a:xfrm>
              <a:off x="448" y="3128"/>
              <a:ext cx="134" cy="133"/>
            </a:xfrm>
            <a:custGeom>
              <a:avLst/>
              <a:gdLst>
                <a:gd name="T0" fmla="*/ 0 w 266"/>
                <a:gd name="T1" fmla="*/ 132 h 266"/>
                <a:gd name="T2" fmla="*/ 2 w 266"/>
                <a:gd name="T3" fmla="*/ 104 h 266"/>
                <a:gd name="T4" fmla="*/ 9 w 266"/>
                <a:gd name="T5" fmla="*/ 80 h 266"/>
                <a:gd name="T6" fmla="*/ 22 w 266"/>
                <a:gd name="T7" fmla="*/ 58 h 266"/>
                <a:gd name="T8" fmla="*/ 38 w 266"/>
                <a:gd name="T9" fmla="*/ 38 h 266"/>
                <a:gd name="T10" fmla="*/ 59 w 266"/>
                <a:gd name="T11" fmla="*/ 22 h 266"/>
                <a:gd name="T12" fmla="*/ 81 w 266"/>
                <a:gd name="T13" fmla="*/ 9 h 266"/>
                <a:gd name="T14" fmla="*/ 104 w 266"/>
                <a:gd name="T15" fmla="*/ 1 h 266"/>
                <a:gd name="T16" fmla="*/ 132 w 266"/>
                <a:gd name="T17" fmla="*/ 0 h 266"/>
                <a:gd name="T18" fmla="*/ 160 w 266"/>
                <a:gd name="T19" fmla="*/ 1 h 266"/>
                <a:gd name="T20" fmla="*/ 183 w 266"/>
                <a:gd name="T21" fmla="*/ 9 h 266"/>
                <a:gd name="T22" fmla="*/ 207 w 266"/>
                <a:gd name="T23" fmla="*/ 22 h 266"/>
                <a:gd name="T24" fmla="*/ 226 w 266"/>
                <a:gd name="T25" fmla="*/ 38 h 266"/>
                <a:gd name="T26" fmla="*/ 242 w 266"/>
                <a:gd name="T27" fmla="*/ 58 h 266"/>
                <a:gd name="T28" fmla="*/ 255 w 266"/>
                <a:gd name="T29" fmla="*/ 80 h 266"/>
                <a:gd name="T30" fmla="*/ 262 w 266"/>
                <a:gd name="T31" fmla="*/ 104 h 266"/>
                <a:gd name="T32" fmla="*/ 266 w 266"/>
                <a:gd name="T33" fmla="*/ 132 h 266"/>
                <a:gd name="T34" fmla="*/ 262 w 266"/>
                <a:gd name="T35" fmla="*/ 159 h 266"/>
                <a:gd name="T36" fmla="*/ 255 w 266"/>
                <a:gd name="T37" fmla="*/ 183 h 266"/>
                <a:gd name="T38" fmla="*/ 242 w 266"/>
                <a:gd name="T39" fmla="*/ 207 h 266"/>
                <a:gd name="T40" fmla="*/ 226 w 266"/>
                <a:gd name="T41" fmla="*/ 226 h 266"/>
                <a:gd name="T42" fmla="*/ 207 w 266"/>
                <a:gd name="T43" fmla="*/ 242 h 266"/>
                <a:gd name="T44" fmla="*/ 183 w 266"/>
                <a:gd name="T45" fmla="*/ 255 h 266"/>
                <a:gd name="T46" fmla="*/ 160 w 266"/>
                <a:gd name="T47" fmla="*/ 262 h 266"/>
                <a:gd name="T48" fmla="*/ 132 w 266"/>
                <a:gd name="T49" fmla="*/ 266 h 266"/>
                <a:gd name="T50" fmla="*/ 104 w 266"/>
                <a:gd name="T51" fmla="*/ 262 h 266"/>
                <a:gd name="T52" fmla="*/ 81 w 266"/>
                <a:gd name="T53" fmla="*/ 255 h 266"/>
                <a:gd name="T54" fmla="*/ 59 w 266"/>
                <a:gd name="T55" fmla="*/ 242 h 266"/>
                <a:gd name="T56" fmla="*/ 38 w 266"/>
                <a:gd name="T57" fmla="*/ 226 h 266"/>
                <a:gd name="T58" fmla="*/ 22 w 266"/>
                <a:gd name="T59" fmla="*/ 207 h 266"/>
                <a:gd name="T60" fmla="*/ 9 w 266"/>
                <a:gd name="T61" fmla="*/ 183 h 266"/>
                <a:gd name="T62" fmla="*/ 2 w 266"/>
                <a:gd name="T63" fmla="*/ 159 h 266"/>
                <a:gd name="T64" fmla="*/ 0 w 266"/>
                <a:gd name="T65" fmla="*/ 13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6" h="266">
                  <a:moveTo>
                    <a:pt x="0" y="132"/>
                  </a:moveTo>
                  <a:lnTo>
                    <a:pt x="2" y="104"/>
                  </a:lnTo>
                  <a:lnTo>
                    <a:pt x="9" y="80"/>
                  </a:lnTo>
                  <a:lnTo>
                    <a:pt x="22" y="58"/>
                  </a:lnTo>
                  <a:lnTo>
                    <a:pt x="38" y="38"/>
                  </a:lnTo>
                  <a:lnTo>
                    <a:pt x="59" y="22"/>
                  </a:lnTo>
                  <a:lnTo>
                    <a:pt x="81" y="9"/>
                  </a:lnTo>
                  <a:lnTo>
                    <a:pt x="104" y="1"/>
                  </a:lnTo>
                  <a:lnTo>
                    <a:pt x="132" y="0"/>
                  </a:lnTo>
                  <a:lnTo>
                    <a:pt x="160" y="1"/>
                  </a:lnTo>
                  <a:lnTo>
                    <a:pt x="183" y="9"/>
                  </a:lnTo>
                  <a:lnTo>
                    <a:pt x="207" y="22"/>
                  </a:lnTo>
                  <a:lnTo>
                    <a:pt x="226" y="38"/>
                  </a:lnTo>
                  <a:lnTo>
                    <a:pt x="242" y="58"/>
                  </a:lnTo>
                  <a:lnTo>
                    <a:pt x="255" y="80"/>
                  </a:lnTo>
                  <a:lnTo>
                    <a:pt x="262" y="104"/>
                  </a:lnTo>
                  <a:lnTo>
                    <a:pt x="266" y="132"/>
                  </a:lnTo>
                  <a:lnTo>
                    <a:pt x="262" y="159"/>
                  </a:lnTo>
                  <a:lnTo>
                    <a:pt x="255" y="183"/>
                  </a:lnTo>
                  <a:lnTo>
                    <a:pt x="242" y="207"/>
                  </a:lnTo>
                  <a:lnTo>
                    <a:pt x="226" y="226"/>
                  </a:lnTo>
                  <a:lnTo>
                    <a:pt x="207" y="242"/>
                  </a:lnTo>
                  <a:lnTo>
                    <a:pt x="183" y="255"/>
                  </a:lnTo>
                  <a:lnTo>
                    <a:pt x="160" y="262"/>
                  </a:lnTo>
                  <a:lnTo>
                    <a:pt x="132" y="266"/>
                  </a:lnTo>
                  <a:lnTo>
                    <a:pt x="104" y="262"/>
                  </a:lnTo>
                  <a:lnTo>
                    <a:pt x="81" y="255"/>
                  </a:lnTo>
                  <a:lnTo>
                    <a:pt x="59" y="242"/>
                  </a:lnTo>
                  <a:lnTo>
                    <a:pt x="38" y="226"/>
                  </a:lnTo>
                  <a:lnTo>
                    <a:pt x="22" y="207"/>
                  </a:lnTo>
                  <a:lnTo>
                    <a:pt x="9" y="183"/>
                  </a:lnTo>
                  <a:lnTo>
                    <a:pt x="2" y="159"/>
                  </a:lnTo>
                  <a:lnTo>
                    <a:pt x="0" y="132"/>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58" name="Freeform 48">
              <a:extLst>
                <a:ext uri="{FF2B5EF4-FFF2-40B4-BE49-F238E27FC236}">
                  <a16:creationId xmlns:a16="http://schemas.microsoft.com/office/drawing/2014/main" id="{526A8EBB-DB1B-49FB-9A40-FE3267E4DEFD}"/>
                </a:ext>
              </a:extLst>
            </p:cNvPr>
            <p:cNvSpPr>
              <a:spLocks/>
            </p:cNvSpPr>
            <p:nvPr/>
          </p:nvSpPr>
          <p:spPr bwMode="auto">
            <a:xfrm>
              <a:off x="448" y="3128"/>
              <a:ext cx="134" cy="133"/>
            </a:xfrm>
            <a:custGeom>
              <a:avLst/>
              <a:gdLst>
                <a:gd name="T0" fmla="*/ 0 w 266"/>
                <a:gd name="T1" fmla="*/ 132 h 266"/>
                <a:gd name="T2" fmla="*/ 2 w 266"/>
                <a:gd name="T3" fmla="*/ 104 h 266"/>
                <a:gd name="T4" fmla="*/ 9 w 266"/>
                <a:gd name="T5" fmla="*/ 80 h 266"/>
                <a:gd name="T6" fmla="*/ 22 w 266"/>
                <a:gd name="T7" fmla="*/ 58 h 266"/>
                <a:gd name="T8" fmla="*/ 38 w 266"/>
                <a:gd name="T9" fmla="*/ 38 h 266"/>
                <a:gd name="T10" fmla="*/ 59 w 266"/>
                <a:gd name="T11" fmla="*/ 22 h 266"/>
                <a:gd name="T12" fmla="*/ 81 w 266"/>
                <a:gd name="T13" fmla="*/ 9 h 266"/>
                <a:gd name="T14" fmla="*/ 104 w 266"/>
                <a:gd name="T15" fmla="*/ 1 h 266"/>
                <a:gd name="T16" fmla="*/ 132 w 266"/>
                <a:gd name="T17" fmla="*/ 0 h 266"/>
                <a:gd name="T18" fmla="*/ 160 w 266"/>
                <a:gd name="T19" fmla="*/ 1 h 266"/>
                <a:gd name="T20" fmla="*/ 183 w 266"/>
                <a:gd name="T21" fmla="*/ 9 h 266"/>
                <a:gd name="T22" fmla="*/ 207 w 266"/>
                <a:gd name="T23" fmla="*/ 22 h 266"/>
                <a:gd name="T24" fmla="*/ 226 w 266"/>
                <a:gd name="T25" fmla="*/ 38 h 266"/>
                <a:gd name="T26" fmla="*/ 242 w 266"/>
                <a:gd name="T27" fmla="*/ 58 h 266"/>
                <a:gd name="T28" fmla="*/ 255 w 266"/>
                <a:gd name="T29" fmla="*/ 80 h 266"/>
                <a:gd name="T30" fmla="*/ 262 w 266"/>
                <a:gd name="T31" fmla="*/ 104 h 266"/>
                <a:gd name="T32" fmla="*/ 266 w 266"/>
                <a:gd name="T33" fmla="*/ 132 h 266"/>
                <a:gd name="T34" fmla="*/ 262 w 266"/>
                <a:gd name="T35" fmla="*/ 159 h 266"/>
                <a:gd name="T36" fmla="*/ 255 w 266"/>
                <a:gd name="T37" fmla="*/ 183 h 266"/>
                <a:gd name="T38" fmla="*/ 242 w 266"/>
                <a:gd name="T39" fmla="*/ 207 h 266"/>
                <a:gd name="T40" fmla="*/ 226 w 266"/>
                <a:gd name="T41" fmla="*/ 226 h 266"/>
                <a:gd name="T42" fmla="*/ 207 w 266"/>
                <a:gd name="T43" fmla="*/ 242 h 266"/>
                <a:gd name="T44" fmla="*/ 183 w 266"/>
                <a:gd name="T45" fmla="*/ 255 h 266"/>
                <a:gd name="T46" fmla="*/ 160 w 266"/>
                <a:gd name="T47" fmla="*/ 262 h 266"/>
                <a:gd name="T48" fmla="*/ 132 w 266"/>
                <a:gd name="T49" fmla="*/ 266 h 266"/>
                <a:gd name="T50" fmla="*/ 104 w 266"/>
                <a:gd name="T51" fmla="*/ 262 h 266"/>
                <a:gd name="T52" fmla="*/ 81 w 266"/>
                <a:gd name="T53" fmla="*/ 255 h 266"/>
                <a:gd name="T54" fmla="*/ 59 w 266"/>
                <a:gd name="T55" fmla="*/ 242 h 266"/>
                <a:gd name="T56" fmla="*/ 38 w 266"/>
                <a:gd name="T57" fmla="*/ 226 h 266"/>
                <a:gd name="T58" fmla="*/ 22 w 266"/>
                <a:gd name="T59" fmla="*/ 207 h 266"/>
                <a:gd name="T60" fmla="*/ 9 w 266"/>
                <a:gd name="T61" fmla="*/ 183 h 266"/>
                <a:gd name="T62" fmla="*/ 2 w 266"/>
                <a:gd name="T63" fmla="*/ 159 h 266"/>
                <a:gd name="T64" fmla="*/ 0 w 266"/>
                <a:gd name="T65" fmla="*/ 132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6" h="266">
                  <a:moveTo>
                    <a:pt x="0" y="132"/>
                  </a:moveTo>
                  <a:lnTo>
                    <a:pt x="2" y="104"/>
                  </a:lnTo>
                  <a:lnTo>
                    <a:pt x="9" y="80"/>
                  </a:lnTo>
                  <a:lnTo>
                    <a:pt x="22" y="58"/>
                  </a:lnTo>
                  <a:lnTo>
                    <a:pt x="38" y="38"/>
                  </a:lnTo>
                  <a:lnTo>
                    <a:pt x="59" y="22"/>
                  </a:lnTo>
                  <a:lnTo>
                    <a:pt x="81" y="9"/>
                  </a:lnTo>
                  <a:lnTo>
                    <a:pt x="104" y="1"/>
                  </a:lnTo>
                  <a:lnTo>
                    <a:pt x="132" y="0"/>
                  </a:lnTo>
                  <a:lnTo>
                    <a:pt x="160" y="1"/>
                  </a:lnTo>
                  <a:lnTo>
                    <a:pt x="183" y="9"/>
                  </a:lnTo>
                  <a:lnTo>
                    <a:pt x="207" y="22"/>
                  </a:lnTo>
                  <a:lnTo>
                    <a:pt x="226" y="38"/>
                  </a:lnTo>
                  <a:lnTo>
                    <a:pt x="242" y="58"/>
                  </a:lnTo>
                  <a:lnTo>
                    <a:pt x="255" y="80"/>
                  </a:lnTo>
                  <a:lnTo>
                    <a:pt x="262" y="104"/>
                  </a:lnTo>
                  <a:lnTo>
                    <a:pt x="266" y="132"/>
                  </a:lnTo>
                  <a:lnTo>
                    <a:pt x="262" y="159"/>
                  </a:lnTo>
                  <a:lnTo>
                    <a:pt x="255" y="183"/>
                  </a:lnTo>
                  <a:lnTo>
                    <a:pt x="242" y="207"/>
                  </a:lnTo>
                  <a:lnTo>
                    <a:pt x="226" y="226"/>
                  </a:lnTo>
                  <a:lnTo>
                    <a:pt x="207" y="242"/>
                  </a:lnTo>
                  <a:lnTo>
                    <a:pt x="183" y="255"/>
                  </a:lnTo>
                  <a:lnTo>
                    <a:pt x="160" y="262"/>
                  </a:lnTo>
                  <a:lnTo>
                    <a:pt x="132" y="266"/>
                  </a:lnTo>
                  <a:lnTo>
                    <a:pt x="104" y="262"/>
                  </a:lnTo>
                  <a:lnTo>
                    <a:pt x="81" y="255"/>
                  </a:lnTo>
                  <a:lnTo>
                    <a:pt x="59" y="242"/>
                  </a:lnTo>
                  <a:lnTo>
                    <a:pt x="38" y="226"/>
                  </a:lnTo>
                  <a:lnTo>
                    <a:pt x="22" y="207"/>
                  </a:lnTo>
                  <a:lnTo>
                    <a:pt x="9" y="183"/>
                  </a:lnTo>
                  <a:lnTo>
                    <a:pt x="2" y="159"/>
                  </a:lnTo>
                  <a:lnTo>
                    <a:pt x="0" y="132"/>
                  </a:lnTo>
                </a:path>
              </a:pathLst>
            </a:custGeom>
            <a:noFill/>
            <a:ln w="11113">
              <a:solidFill>
                <a:srgbClr val="7030A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59" name="Rectangle 49">
              <a:extLst>
                <a:ext uri="{FF2B5EF4-FFF2-40B4-BE49-F238E27FC236}">
                  <a16:creationId xmlns:a16="http://schemas.microsoft.com/office/drawing/2014/main" id="{130C5B10-FCB0-4271-B919-E838A5D6EFAD}"/>
                </a:ext>
              </a:extLst>
            </p:cNvPr>
            <p:cNvSpPr>
              <a:spLocks noChangeArrowheads="1"/>
            </p:cNvSpPr>
            <p:nvPr/>
          </p:nvSpPr>
          <p:spPr bwMode="auto">
            <a:xfrm>
              <a:off x="484" y="3128"/>
              <a:ext cx="51"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460" name="Group 52">
            <a:extLst>
              <a:ext uri="{FF2B5EF4-FFF2-40B4-BE49-F238E27FC236}">
                <a16:creationId xmlns:a16="http://schemas.microsoft.com/office/drawing/2014/main" id="{B53864F2-4138-4BFC-A7B7-E37BB81DC6B2}"/>
              </a:ext>
            </a:extLst>
          </p:cNvPr>
          <p:cNvGrpSpPr>
            <a:grpSpLocks noChangeAspect="1"/>
          </p:cNvGrpSpPr>
          <p:nvPr/>
        </p:nvGrpSpPr>
        <p:grpSpPr bwMode="auto">
          <a:xfrm>
            <a:off x="431532" y="5305223"/>
            <a:ext cx="330200" cy="388937"/>
            <a:chOff x="267" y="3077"/>
            <a:chExt cx="208" cy="245"/>
          </a:xfrm>
        </p:grpSpPr>
        <p:sp>
          <p:nvSpPr>
            <p:cNvPr id="461" name="AutoShape 51">
              <a:extLst>
                <a:ext uri="{FF2B5EF4-FFF2-40B4-BE49-F238E27FC236}">
                  <a16:creationId xmlns:a16="http://schemas.microsoft.com/office/drawing/2014/main" id="{CB567BE9-08A8-477B-BE82-1F754A7135DD}"/>
                </a:ext>
              </a:extLst>
            </p:cNvPr>
            <p:cNvSpPr>
              <a:spLocks noChangeAspect="1" noChangeArrowheads="1" noTextEdit="1"/>
            </p:cNvSpPr>
            <p:nvPr/>
          </p:nvSpPr>
          <p:spPr bwMode="auto">
            <a:xfrm>
              <a:off x="267" y="3077"/>
              <a:ext cx="208"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62" name="Freeform 53">
              <a:extLst>
                <a:ext uri="{FF2B5EF4-FFF2-40B4-BE49-F238E27FC236}">
                  <a16:creationId xmlns:a16="http://schemas.microsoft.com/office/drawing/2014/main" id="{9C19CEDD-42AF-499D-AD8B-DFA283247A61}"/>
                </a:ext>
              </a:extLst>
            </p:cNvPr>
            <p:cNvSpPr>
              <a:spLocks/>
            </p:cNvSpPr>
            <p:nvPr/>
          </p:nvSpPr>
          <p:spPr bwMode="auto">
            <a:xfrm>
              <a:off x="298" y="3110"/>
              <a:ext cx="146" cy="145"/>
            </a:xfrm>
            <a:custGeom>
              <a:avLst/>
              <a:gdLst>
                <a:gd name="T0" fmla="*/ 0 w 146"/>
                <a:gd name="T1" fmla="*/ 72 h 145"/>
                <a:gd name="T2" fmla="*/ 1 w 146"/>
                <a:gd name="T3" fmla="*/ 57 h 145"/>
                <a:gd name="T4" fmla="*/ 5 w 146"/>
                <a:gd name="T5" fmla="*/ 44 h 145"/>
                <a:gd name="T6" fmla="*/ 12 w 146"/>
                <a:gd name="T7" fmla="*/ 32 h 145"/>
                <a:gd name="T8" fmla="*/ 21 w 146"/>
                <a:gd name="T9" fmla="*/ 21 h 145"/>
                <a:gd name="T10" fmla="*/ 32 w 146"/>
                <a:gd name="T11" fmla="*/ 12 h 145"/>
                <a:gd name="T12" fmla="*/ 44 w 146"/>
                <a:gd name="T13" fmla="*/ 5 h 145"/>
                <a:gd name="T14" fmla="*/ 58 w 146"/>
                <a:gd name="T15" fmla="*/ 1 h 145"/>
                <a:gd name="T16" fmla="*/ 73 w 146"/>
                <a:gd name="T17" fmla="*/ 0 h 145"/>
                <a:gd name="T18" fmla="*/ 87 w 146"/>
                <a:gd name="T19" fmla="*/ 1 h 145"/>
                <a:gd name="T20" fmla="*/ 101 w 146"/>
                <a:gd name="T21" fmla="*/ 5 h 145"/>
                <a:gd name="T22" fmla="*/ 113 w 146"/>
                <a:gd name="T23" fmla="*/ 12 h 145"/>
                <a:gd name="T24" fmla="*/ 124 w 146"/>
                <a:gd name="T25" fmla="*/ 21 h 145"/>
                <a:gd name="T26" fmla="*/ 133 w 146"/>
                <a:gd name="T27" fmla="*/ 32 h 145"/>
                <a:gd name="T28" fmla="*/ 140 w 146"/>
                <a:gd name="T29" fmla="*/ 44 h 145"/>
                <a:gd name="T30" fmla="*/ 144 w 146"/>
                <a:gd name="T31" fmla="*/ 57 h 145"/>
                <a:gd name="T32" fmla="*/ 146 w 146"/>
                <a:gd name="T33" fmla="*/ 72 h 145"/>
                <a:gd name="T34" fmla="*/ 144 w 146"/>
                <a:gd name="T35" fmla="*/ 87 h 145"/>
                <a:gd name="T36" fmla="*/ 140 w 146"/>
                <a:gd name="T37" fmla="*/ 100 h 145"/>
                <a:gd name="T38" fmla="*/ 133 w 146"/>
                <a:gd name="T39" fmla="*/ 113 h 145"/>
                <a:gd name="T40" fmla="*/ 124 w 146"/>
                <a:gd name="T41" fmla="*/ 123 h 145"/>
                <a:gd name="T42" fmla="*/ 113 w 146"/>
                <a:gd name="T43" fmla="*/ 132 h 145"/>
                <a:gd name="T44" fmla="*/ 101 w 146"/>
                <a:gd name="T45" fmla="*/ 139 h 145"/>
                <a:gd name="T46" fmla="*/ 87 w 146"/>
                <a:gd name="T47" fmla="*/ 143 h 145"/>
                <a:gd name="T48" fmla="*/ 73 w 146"/>
                <a:gd name="T49" fmla="*/ 145 h 145"/>
                <a:gd name="T50" fmla="*/ 58 w 146"/>
                <a:gd name="T51" fmla="*/ 143 h 145"/>
                <a:gd name="T52" fmla="*/ 44 w 146"/>
                <a:gd name="T53" fmla="*/ 139 h 145"/>
                <a:gd name="T54" fmla="*/ 32 w 146"/>
                <a:gd name="T55" fmla="*/ 132 h 145"/>
                <a:gd name="T56" fmla="*/ 21 w 146"/>
                <a:gd name="T57" fmla="*/ 123 h 145"/>
                <a:gd name="T58" fmla="*/ 12 w 146"/>
                <a:gd name="T59" fmla="*/ 113 h 145"/>
                <a:gd name="T60" fmla="*/ 5 w 146"/>
                <a:gd name="T61" fmla="*/ 100 h 145"/>
                <a:gd name="T62" fmla="*/ 1 w 146"/>
                <a:gd name="T63" fmla="*/ 87 h 145"/>
                <a:gd name="T64" fmla="*/ 0 w 146"/>
                <a:gd name="T65"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5">
                  <a:moveTo>
                    <a:pt x="0" y="72"/>
                  </a:moveTo>
                  <a:lnTo>
                    <a:pt x="1" y="57"/>
                  </a:lnTo>
                  <a:lnTo>
                    <a:pt x="5" y="44"/>
                  </a:lnTo>
                  <a:lnTo>
                    <a:pt x="12" y="32"/>
                  </a:lnTo>
                  <a:lnTo>
                    <a:pt x="21" y="21"/>
                  </a:lnTo>
                  <a:lnTo>
                    <a:pt x="32" y="12"/>
                  </a:lnTo>
                  <a:lnTo>
                    <a:pt x="44" y="5"/>
                  </a:lnTo>
                  <a:lnTo>
                    <a:pt x="58" y="1"/>
                  </a:lnTo>
                  <a:lnTo>
                    <a:pt x="73" y="0"/>
                  </a:lnTo>
                  <a:lnTo>
                    <a:pt x="87" y="1"/>
                  </a:lnTo>
                  <a:lnTo>
                    <a:pt x="101" y="5"/>
                  </a:lnTo>
                  <a:lnTo>
                    <a:pt x="113" y="12"/>
                  </a:lnTo>
                  <a:lnTo>
                    <a:pt x="124" y="21"/>
                  </a:lnTo>
                  <a:lnTo>
                    <a:pt x="133" y="32"/>
                  </a:lnTo>
                  <a:lnTo>
                    <a:pt x="140" y="44"/>
                  </a:lnTo>
                  <a:lnTo>
                    <a:pt x="144" y="57"/>
                  </a:lnTo>
                  <a:lnTo>
                    <a:pt x="146" y="72"/>
                  </a:lnTo>
                  <a:lnTo>
                    <a:pt x="144" y="87"/>
                  </a:lnTo>
                  <a:lnTo>
                    <a:pt x="140" y="100"/>
                  </a:lnTo>
                  <a:lnTo>
                    <a:pt x="133" y="113"/>
                  </a:lnTo>
                  <a:lnTo>
                    <a:pt x="124" y="123"/>
                  </a:lnTo>
                  <a:lnTo>
                    <a:pt x="113" y="132"/>
                  </a:lnTo>
                  <a:lnTo>
                    <a:pt x="101" y="139"/>
                  </a:lnTo>
                  <a:lnTo>
                    <a:pt x="87" y="143"/>
                  </a:lnTo>
                  <a:lnTo>
                    <a:pt x="73" y="145"/>
                  </a:lnTo>
                  <a:lnTo>
                    <a:pt x="58" y="143"/>
                  </a:lnTo>
                  <a:lnTo>
                    <a:pt x="44" y="139"/>
                  </a:lnTo>
                  <a:lnTo>
                    <a:pt x="32" y="132"/>
                  </a:lnTo>
                  <a:lnTo>
                    <a:pt x="21" y="123"/>
                  </a:lnTo>
                  <a:lnTo>
                    <a:pt x="12" y="113"/>
                  </a:lnTo>
                  <a:lnTo>
                    <a:pt x="5" y="100"/>
                  </a:lnTo>
                  <a:lnTo>
                    <a:pt x="1" y="87"/>
                  </a:lnTo>
                  <a:lnTo>
                    <a:pt x="0" y="72"/>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63" name="Freeform 54">
              <a:extLst>
                <a:ext uri="{FF2B5EF4-FFF2-40B4-BE49-F238E27FC236}">
                  <a16:creationId xmlns:a16="http://schemas.microsoft.com/office/drawing/2014/main" id="{85AFCA39-90E8-43AE-92AC-423265E8E51C}"/>
                </a:ext>
              </a:extLst>
            </p:cNvPr>
            <p:cNvSpPr>
              <a:spLocks/>
            </p:cNvSpPr>
            <p:nvPr/>
          </p:nvSpPr>
          <p:spPr bwMode="auto">
            <a:xfrm>
              <a:off x="298" y="3110"/>
              <a:ext cx="146" cy="145"/>
            </a:xfrm>
            <a:custGeom>
              <a:avLst/>
              <a:gdLst>
                <a:gd name="T0" fmla="*/ 0 w 146"/>
                <a:gd name="T1" fmla="*/ 72 h 145"/>
                <a:gd name="T2" fmla="*/ 1 w 146"/>
                <a:gd name="T3" fmla="*/ 57 h 145"/>
                <a:gd name="T4" fmla="*/ 5 w 146"/>
                <a:gd name="T5" fmla="*/ 44 h 145"/>
                <a:gd name="T6" fmla="*/ 12 w 146"/>
                <a:gd name="T7" fmla="*/ 32 h 145"/>
                <a:gd name="T8" fmla="*/ 21 w 146"/>
                <a:gd name="T9" fmla="*/ 21 h 145"/>
                <a:gd name="T10" fmla="*/ 32 w 146"/>
                <a:gd name="T11" fmla="*/ 12 h 145"/>
                <a:gd name="T12" fmla="*/ 44 w 146"/>
                <a:gd name="T13" fmla="*/ 5 h 145"/>
                <a:gd name="T14" fmla="*/ 58 w 146"/>
                <a:gd name="T15" fmla="*/ 1 h 145"/>
                <a:gd name="T16" fmla="*/ 73 w 146"/>
                <a:gd name="T17" fmla="*/ 0 h 145"/>
                <a:gd name="T18" fmla="*/ 87 w 146"/>
                <a:gd name="T19" fmla="*/ 1 h 145"/>
                <a:gd name="T20" fmla="*/ 101 w 146"/>
                <a:gd name="T21" fmla="*/ 5 h 145"/>
                <a:gd name="T22" fmla="*/ 113 w 146"/>
                <a:gd name="T23" fmla="*/ 12 h 145"/>
                <a:gd name="T24" fmla="*/ 124 w 146"/>
                <a:gd name="T25" fmla="*/ 21 h 145"/>
                <a:gd name="T26" fmla="*/ 133 w 146"/>
                <a:gd name="T27" fmla="*/ 32 h 145"/>
                <a:gd name="T28" fmla="*/ 140 w 146"/>
                <a:gd name="T29" fmla="*/ 44 h 145"/>
                <a:gd name="T30" fmla="*/ 144 w 146"/>
                <a:gd name="T31" fmla="*/ 57 h 145"/>
                <a:gd name="T32" fmla="*/ 146 w 146"/>
                <a:gd name="T33" fmla="*/ 72 h 145"/>
                <a:gd name="T34" fmla="*/ 144 w 146"/>
                <a:gd name="T35" fmla="*/ 87 h 145"/>
                <a:gd name="T36" fmla="*/ 140 w 146"/>
                <a:gd name="T37" fmla="*/ 100 h 145"/>
                <a:gd name="T38" fmla="*/ 133 w 146"/>
                <a:gd name="T39" fmla="*/ 113 h 145"/>
                <a:gd name="T40" fmla="*/ 124 w 146"/>
                <a:gd name="T41" fmla="*/ 123 h 145"/>
                <a:gd name="T42" fmla="*/ 113 w 146"/>
                <a:gd name="T43" fmla="*/ 132 h 145"/>
                <a:gd name="T44" fmla="*/ 101 w 146"/>
                <a:gd name="T45" fmla="*/ 139 h 145"/>
                <a:gd name="T46" fmla="*/ 87 w 146"/>
                <a:gd name="T47" fmla="*/ 143 h 145"/>
                <a:gd name="T48" fmla="*/ 73 w 146"/>
                <a:gd name="T49" fmla="*/ 145 h 145"/>
                <a:gd name="T50" fmla="*/ 58 w 146"/>
                <a:gd name="T51" fmla="*/ 143 h 145"/>
                <a:gd name="T52" fmla="*/ 44 w 146"/>
                <a:gd name="T53" fmla="*/ 139 h 145"/>
                <a:gd name="T54" fmla="*/ 32 w 146"/>
                <a:gd name="T55" fmla="*/ 132 h 145"/>
                <a:gd name="T56" fmla="*/ 21 w 146"/>
                <a:gd name="T57" fmla="*/ 123 h 145"/>
                <a:gd name="T58" fmla="*/ 12 w 146"/>
                <a:gd name="T59" fmla="*/ 113 h 145"/>
                <a:gd name="T60" fmla="*/ 5 w 146"/>
                <a:gd name="T61" fmla="*/ 100 h 145"/>
                <a:gd name="T62" fmla="*/ 1 w 146"/>
                <a:gd name="T63" fmla="*/ 87 h 145"/>
                <a:gd name="T64" fmla="*/ 0 w 146"/>
                <a:gd name="T65"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5">
                  <a:moveTo>
                    <a:pt x="0" y="72"/>
                  </a:moveTo>
                  <a:lnTo>
                    <a:pt x="1" y="57"/>
                  </a:lnTo>
                  <a:lnTo>
                    <a:pt x="5" y="44"/>
                  </a:lnTo>
                  <a:lnTo>
                    <a:pt x="12" y="32"/>
                  </a:lnTo>
                  <a:lnTo>
                    <a:pt x="21" y="21"/>
                  </a:lnTo>
                  <a:lnTo>
                    <a:pt x="32" y="12"/>
                  </a:lnTo>
                  <a:lnTo>
                    <a:pt x="44" y="5"/>
                  </a:lnTo>
                  <a:lnTo>
                    <a:pt x="58" y="1"/>
                  </a:lnTo>
                  <a:lnTo>
                    <a:pt x="73" y="0"/>
                  </a:lnTo>
                  <a:lnTo>
                    <a:pt x="87" y="1"/>
                  </a:lnTo>
                  <a:lnTo>
                    <a:pt x="101" y="5"/>
                  </a:lnTo>
                  <a:lnTo>
                    <a:pt x="113" y="12"/>
                  </a:lnTo>
                  <a:lnTo>
                    <a:pt x="124" y="21"/>
                  </a:lnTo>
                  <a:lnTo>
                    <a:pt x="133" y="32"/>
                  </a:lnTo>
                  <a:lnTo>
                    <a:pt x="140" y="44"/>
                  </a:lnTo>
                  <a:lnTo>
                    <a:pt x="144" y="57"/>
                  </a:lnTo>
                  <a:lnTo>
                    <a:pt x="146" y="72"/>
                  </a:lnTo>
                  <a:lnTo>
                    <a:pt x="144" y="87"/>
                  </a:lnTo>
                  <a:lnTo>
                    <a:pt x="140" y="100"/>
                  </a:lnTo>
                  <a:lnTo>
                    <a:pt x="133" y="113"/>
                  </a:lnTo>
                  <a:lnTo>
                    <a:pt x="124" y="123"/>
                  </a:lnTo>
                  <a:lnTo>
                    <a:pt x="113" y="132"/>
                  </a:lnTo>
                  <a:lnTo>
                    <a:pt x="101" y="139"/>
                  </a:lnTo>
                  <a:lnTo>
                    <a:pt x="87" y="143"/>
                  </a:lnTo>
                  <a:lnTo>
                    <a:pt x="73" y="145"/>
                  </a:lnTo>
                  <a:lnTo>
                    <a:pt x="58" y="143"/>
                  </a:lnTo>
                  <a:lnTo>
                    <a:pt x="44" y="139"/>
                  </a:lnTo>
                  <a:lnTo>
                    <a:pt x="32" y="132"/>
                  </a:lnTo>
                  <a:lnTo>
                    <a:pt x="21" y="123"/>
                  </a:lnTo>
                  <a:lnTo>
                    <a:pt x="12" y="113"/>
                  </a:lnTo>
                  <a:lnTo>
                    <a:pt x="5" y="100"/>
                  </a:lnTo>
                  <a:lnTo>
                    <a:pt x="1" y="87"/>
                  </a:lnTo>
                  <a:lnTo>
                    <a:pt x="0" y="72"/>
                  </a:lnTo>
                </a:path>
              </a:pathLst>
            </a:custGeom>
            <a:noFill/>
            <a:ln w="12700">
              <a:solidFill>
                <a:srgbClr val="7F6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64" name="Rectangle 55">
              <a:extLst>
                <a:ext uri="{FF2B5EF4-FFF2-40B4-BE49-F238E27FC236}">
                  <a16:creationId xmlns:a16="http://schemas.microsoft.com/office/drawing/2014/main" id="{1C2A7778-FDC0-4769-9C23-7102C2E76E5C}"/>
                </a:ext>
              </a:extLst>
            </p:cNvPr>
            <p:cNvSpPr>
              <a:spLocks noChangeArrowheads="1"/>
            </p:cNvSpPr>
            <p:nvPr/>
          </p:nvSpPr>
          <p:spPr bwMode="auto">
            <a:xfrm>
              <a:off x="337" y="3111"/>
              <a:ext cx="5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grpSp>
        <p:nvGrpSpPr>
          <p:cNvPr id="465" name="Group 58">
            <a:extLst>
              <a:ext uri="{FF2B5EF4-FFF2-40B4-BE49-F238E27FC236}">
                <a16:creationId xmlns:a16="http://schemas.microsoft.com/office/drawing/2014/main" id="{1EB00226-5AE5-4BFD-9227-E90834C2D8E9}"/>
              </a:ext>
            </a:extLst>
          </p:cNvPr>
          <p:cNvGrpSpPr>
            <a:grpSpLocks noChangeAspect="1"/>
          </p:cNvGrpSpPr>
          <p:nvPr/>
        </p:nvGrpSpPr>
        <p:grpSpPr bwMode="auto">
          <a:xfrm>
            <a:off x="5411788" y="1016000"/>
            <a:ext cx="354012" cy="417513"/>
            <a:chOff x="3259" y="592"/>
            <a:chExt cx="223" cy="263"/>
          </a:xfrm>
        </p:grpSpPr>
        <p:sp>
          <p:nvSpPr>
            <p:cNvPr id="466" name="AutoShape 57">
              <a:extLst>
                <a:ext uri="{FF2B5EF4-FFF2-40B4-BE49-F238E27FC236}">
                  <a16:creationId xmlns:a16="http://schemas.microsoft.com/office/drawing/2014/main" id="{9348B332-8AFC-4732-A1EB-DB9AB7E6D354}"/>
                </a:ext>
              </a:extLst>
            </p:cNvPr>
            <p:cNvSpPr>
              <a:spLocks noChangeAspect="1" noChangeArrowheads="1" noTextEdit="1"/>
            </p:cNvSpPr>
            <p:nvPr/>
          </p:nvSpPr>
          <p:spPr bwMode="auto">
            <a:xfrm>
              <a:off x="3259" y="592"/>
              <a:ext cx="223"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67" name="Freeform 59">
              <a:extLst>
                <a:ext uri="{FF2B5EF4-FFF2-40B4-BE49-F238E27FC236}">
                  <a16:creationId xmlns:a16="http://schemas.microsoft.com/office/drawing/2014/main" id="{168D0DE1-9B0E-461F-95F4-B3FC6F37B33C}"/>
                </a:ext>
              </a:extLst>
            </p:cNvPr>
            <p:cNvSpPr>
              <a:spLocks/>
            </p:cNvSpPr>
            <p:nvPr/>
          </p:nvSpPr>
          <p:spPr bwMode="auto">
            <a:xfrm>
              <a:off x="3292" y="627"/>
              <a:ext cx="157" cy="156"/>
            </a:xfrm>
            <a:custGeom>
              <a:avLst/>
              <a:gdLst>
                <a:gd name="T0" fmla="*/ 0 w 157"/>
                <a:gd name="T1" fmla="*/ 78 h 156"/>
                <a:gd name="T2" fmla="*/ 1 w 157"/>
                <a:gd name="T3" fmla="*/ 62 h 156"/>
                <a:gd name="T4" fmla="*/ 6 w 157"/>
                <a:gd name="T5" fmla="*/ 48 h 156"/>
                <a:gd name="T6" fmla="*/ 13 w 157"/>
                <a:gd name="T7" fmla="*/ 35 h 156"/>
                <a:gd name="T8" fmla="*/ 23 w 157"/>
                <a:gd name="T9" fmla="*/ 23 h 156"/>
                <a:gd name="T10" fmla="*/ 35 w 157"/>
                <a:gd name="T11" fmla="*/ 13 h 156"/>
                <a:gd name="T12" fmla="*/ 47 w 157"/>
                <a:gd name="T13" fmla="*/ 6 h 156"/>
                <a:gd name="T14" fmla="*/ 62 w 157"/>
                <a:gd name="T15" fmla="*/ 1 h 156"/>
                <a:gd name="T16" fmla="*/ 79 w 157"/>
                <a:gd name="T17" fmla="*/ 0 h 156"/>
                <a:gd name="T18" fmla="*/ 94 w 157"/>
                <a:gd name="T19" fmla="*/ 1 h 156"/>
                <a:gd name="T20" fmla="*/ 109 w 157"/>
                <a:gd name="T21" fmla="*/ 6 h 156"/>
                <a:gd name="T22" fmla="*/ 121 w 157"/>
                <a:gd name="T23" fmla="*/ 13 h 156"/>
                <a:gd name="T24" fmla="*/ 133 w 157"/>
                <a:gd name="T25" fmla="*/ 23 h 156"/>
                <a:gd name="T26" fmla="*/ 143 w 157"/>
                <a:gd name="T27" fmla="*/ 35 h 156"/>
                <a:gd name="T28" fmla="*/ 150 w 157"/>
                <a:gd name="T29" fmla="*/ 48 h 156"/>
                <a:gd name="T30" fmla="*/ 155 w 157"/>
                <a:gd name="T31" fmla="*/ 62 h 156"/>
                <a:gd name="T32" fmla="*/ 157 w 157"/>
                <a:gd name="T33" fmla="*/ 78 h 156"/>
                <a:gd name="T34" fmla="*/ 155 w 157"/>
                <a:gd name="T35" fmla="*/ 94 h 156"/>
                <a:gd name="T36" fmla="*/ 150 w 157"/>
                <a:gd name="T37" fmla="*/ 108 h 156"/>
                <a:gd name="T38" fmla="*/ 143 w 157"/>
                <a:gd name="T39" fmla="*/ 122 h 156"/>
                <a:gd name="T40" fmla="*/ 133 w 157"/>
                <a:gd name="T41" fmla="*/ 132 h 156"/>
                <a:gd name="T42" fmla="*/ 121 w 157"/>
                <a:gd name="T43" fmla="*/ 142 h 156"/>
                <a:gd name="T44" fmla="*/ 109 w 157"/>
                <a:gd name="T45" fmla="*/ 150 h 156"/>
                <a:gd name="T46" fmla="*/ 94 w 157"/>
                <a:gd name="T47" fmla="*/ 154 h 156"/>
                <a:gd name="T48" fmla="*/ 79 w 157"/>
                <a:gd name="T49" fmla="*/ 156 h 156"/>
                <a:gd name="T50" fmla="*/ 62 w 157"/>
                <a:gd name="T51" fmla="*/ 154 h 156"/>
                <a:gd name="T52" fmla="*/ 47 w 157"/>
                <a:gd name="T53" fmla="*/ 150 h 156"/>
                <a:gd name="T54" fmla="*/ 35 w 157"/>
                <a:gd name="T55" fmla="*/ 142 h 156"/>
                <a:gd name="T56" fmla="*/ 23 w 157"/>
                <a:gd name="T57" fmla="*/ 132 h 156"/>
                <a:gd name="T58" fmla="*/ 13 w 157"/>
                <a:gd name="T59" fmla="*/ 122 h 156"/>
                <a:gd name="T60" fmla="*/ 6 w 157"/>
                <a:gd name="T61" fmla="*/ 108 h 156"/>
                <a:gd name="T62" fmla="*/ 1 w 157"/>
                <a:gd name="T63" fmla="*/ 94 h 156"/>
                <a:gd name="T64" fmla="*/ 0 w 157"/>
                <a:gd name="T6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156">
                  <a:moveTo>
                    <a:pt x="0" y="78"/>
                  </a:moveTo>
                  <a:lnTo>
                    <a:pt x="1" y="62"/>
                  </a:lnTo>
                  <a:lnTo>
                    <a:pt x="6" y="48"/>
                  </a:lnTo>
                  <a:lnTo>
                    <a:pt x="13" y="35"/>
                  </a:lnTo>
                  <a:lnTo>
                    <a:pt x="23" y="23"/>
                  </a:lnTo>
                  <a:lnTo>
                    <a:pt x="35" y="13"/>
                  </a:lnTo>
                  <a:lnTo>
                    <a:pt x="47" y="6"/>
                  </a:lnTo>
                  <a:lnTo>
                    <a:pt x="62" y="1"/>
                  </a:lnTo>
                  <a:lnTo>
                    <a:pt x="79" y="0"/>
                  </a:lnTo>
                  <a:lnTo>
                    <a:pt x="94" y="1"/>
                  </a:lnTo>
                  <a:lnTo>
                    <a:pt x="109" y="6"/>
                  </a:lnTo>
                  <a:lnTo>
                    <a:pt x="121" y="13"/>
                  </a:lnTo>
                  <a:lnTo>
                    <a:pt x="133" y="23"/>
                  </a:lnTo>
                  <a:lnTo>
                    <a:pt x="143" y="35"/>
                  </a:lnTo>
                  <a:lnTo>
                    <a:pt x="150" y="48"/>
                  </a:lnTo>
                  <a:lnTo>
                    <a:pt x="155" y="62"/>
                  </a:lnTo>
                  <a:lnTo>
                    <a:pt x="157" y="78"/>
                  </a:lnTo>
                  <a:lnTo>
                    <a:pt x="155" y="94"/>
                  </a:lnTo>
                  <a:lnTo>
                    <a:pt x="150" y="108"/>
                  </a:lnTo>
                  <a:lnTo>
                    <a:pt x="143" y="122"/>
                  </a:lnTo>
                  <a:lnTo>
                    <a:pt x="133" y="132"/>
                  </a:lnTo>
                  <a:lnTo>
                    <a:pt x="121" y="142"/>
                  </a:lnTo>
                  <a:lnTo>
                    <a:pt x="109" y="150"/>
                  </a:lnTo>
                  <a:lnTo>
                    <a:pt x="94" y="154"/>
                  </a:lnTo>
                  <a:lnTo>
                    <a:pt x="79" y="156"/>
                  </a:lnTo>
                  <a:lnTo>
                    <a:pt x="62" y="154"/>
                  </a:lnTo>
                  <a:lnTo>
                    <a:pt x="47" y="150"/>
                  </a:lnTo>
                  <a:lnTo>
                    <a:pt x="35" y="142"/>
                  </a:lnTo>
                  <a:lnTo>
                    <a:pt x="23" y="132"/>
                  </a:lnTo>
                  <a:lnTo>
                    <a:pt x="13" y="122"/>
                  </a:lnTo>
                  <a:lnTo>
                    <a:pt x="6" y="108"/>
                  </a:lnTo>
                  <a:lnTo>
                    <a:pt x="1" y="94"/>
                  </a:lnTo>
                  <a:lnTo>
                    <a:pt x="0" y="78"/>
                  </a:lnTo>
                  <a:close/>
                </a:path>
              </a:pathLst>
            </a:cu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468" name="Freeform 60">
              <a:extLst>
                <a:ext uri="{FF2B5EF4-FFF2-40B4-BE49-F238E27FC236}">
                  <a16:creationId xmlns:a16="http://schemas.microsoft.com/office/drawing/2014/main" id="{34707A74-1A11-4F92-9374-B7386F03BBFE}"/>
                </a:ext>
              </a:extLst>
            </p:cNvPr>
            <p:cNvSpPr>
              <a:spLocks/>
            </p:cNvSpPr>
            <p:nvPr/>
          </p:nvSpPr>
          <p:spPr bwMode="auto">
            <a:xfrm>
              <a:off x="3292" y="627"/>
              <a:ext cx="157" cy="156"/>
            </a:xfrm>
            <a:custGeom>
              <a:avLst/>
              <a:gdLst>
                <a:gd name="T0" fmla="*/ 0 w 157"/>
                <a:gd name="T1" fmla="*/ 78 h 156"/>
                <a:gd name="T2" fmla="*/ 1 w 157"/>
                <a:gd name="T3" fmla="*/ 62 h 156"/>
                <a:gd name="T4" fmla="*/ 6 w 157"/>
                <a:gd name="T5" fmla="*/ 48 h 156"/>
                <a:gd name="T6" fmla="*/ 13 w 157"/>
                <a:gd name="T7" fmla="*/ 35 h 156"/>
                <a:gd name="T8" fmla="*/ 23 w 157"/>
                <a:gd name="T9" fmla="*/ 23 h 156"/>
                <a:gd name="T10" fmla="*/ 35 w 157"/>
                <a:gd name="T11" fmla="*/ 13 h 156"/>
                <a:gd name="T12" fmla="*/ 47 w 157"/>
                <a:gd name="T13" fmla="*/ 6 h 156"/>
                <a:gd name="T14" fmla="*/ 62 w 157"/>
                <a:gd name="T15" fmla="*/ 1 h 156"/>
                <a:gd name="T16" fmla="*/ 79 w 157"/>
                <a:gd name="T17" fmla="*/ 0 h 156"/>
                <a:gd name="T18" fmla="*/ 94 w 157"/>
                <a:gd name="T19" fmla="*/ 1 h 156"/>
                <a:gd name="T20" fmla="*/ 109 w 157"/>
                <a:gd name="T21" fmla="*/ 6 h 156"/>
                <a:gd name="T22" fmla="*/ 121 w 157"/>
                <a:gd name="T23" fmla="*/ 13 h 156"/>
                <a:gd name="T24" fmla="*/ 133 w 157"/>
                <a:gd name="T25" fmla="*/ 23 h 156"/>
                <a:gd name="T26" fmla="*/ 143 w 157"/>
                <a:gd name="T27" fmla="*/ 35 h 156"/>
                <a:gd name="T28" fmla="*/ 150 w 157"/>
                <a:gd name="T29" fmla="*/ 48 h 156"/>
                <a:gd name="T30" fmla="*/ 155 w 157"/>
                <a:gd name="T31" fmla="*/ 62 h 156"/>
                <a:gd name="T32" fmla="*/ 157 w 157"/>
                <a:gd name="T33" fmla="*/ 78 h 156"/>
                <a:gd name="T34" fmla="*/ 155 w 157"/>
                <a:gd name="T35" fmla="*/ 94 h 156"/>
                <a:gd name="T36" fmla="*/ 150 w 157"/>
                <a:gd name="T37" fmla="*/ 108 h 156"/>
                <a:gd name="T38" fmla="*/ 143 w 157"/>
                <a:gd name="T39" fmla="*/ 122 h 156"/>
                <a:gd name="T40" fmla="*/ 133 w 157"/>
                <a:gd name="T41" fmla="*/ 132 h 156"/>
                <a:gd name="T42" fmla="*/ 121 w 157"/>
                <a:gd name="T43" fmla="*/ 142 h 156"/>
                <a:gd name="T44" fmla="*/ 109 w 157"/>
                <a:gd name="T45" fmla="*/ 150 h 156"/>
                <a:gd name="T46" fmla="*/ 94 w 157"/>
                <a:gd name="T47" fmla="*/ 154 h 156"/>
                <a:gd name="T48" fmla="*/ 79 w 157"/>
                <a:gd name="T49" fmla="*/ 156 h 156"/>
                <a:gd name="T50" fmla="*/ 62 w 157"/>
                <a:gd name="T51" fmla="*/ 154 h 156"/>
                <a:gd name="T52" fmla="*/ 47 w 157"/>
                <a:gd name="T53" fmla="*/ 150 h 156"/>
                <a:gd name="T54" fmla="*/ 35 w 157"/>
                <a:gd name="T55" fmla="*/ 142 h 156"/>
                <a:gd name="T56" fmla="*/ 23 w 157"/>
                <a:gd name="T57" fmla="*/ 132 h 156"/>
                <a:gd name="T58" fmla="*/ 13 w 157"/>
                <a:gd name="T59" fmla="*/ 122 h 156"/>
                <a:gd name="T60" fmla="*/ 6 w 157"/>
                <a:gd name="T61" fmla="*/ 108 h 156"/>
                <a:gd name="T62" fmla="*/ 1 w 157"/>
                <a:gd name="T63" fmla="*/ 94 h 156"/>
                <a:gd name="T64" fmla="*/ 0 w 157"/>
                <a:gd name="T65" fmla="*/ 7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156">
                  <a:moveTo>
                    <a:pt x="0" y="78"/>
                  </a:moveTo>
                  <a:lnTo>
                    <a:pt x="1" y="62"/>
                  </a:lnTo>
                  <a:lnTo>
                    <a:pt x="6" y="48"/>
                  </a:lnTo>
                  <a:lnTo>
                    <a:pt x="13" y="35"/>
                  </a:lnTo>
                  <a:lnTo>
                    <a:pt x="23" y="23"/>
                  </a:lnTo>
                  <a:lnTo>
                    <a:pt x="35" y="13"/>
                  </a:lnTo>
                  <a:lnTo>
                    <a:pt x="47" y="6"/>
                  </a:lnTo>
                  <a:lnTo>
                    <a:pt x="62" y="1"/>
                  </a:lnTo>
                  <a:lnTo>
                    <a:pt x="79" y="0"/>
                  </a:lnTo>
                  <a:lnTo>
                    <a:pt x="94" y="1"/>
                  </a:lnTo>
                  <a:lnTo>
                    <a:pt x="109" y="6"/>
                  </a:lnTo>
                  <a:lnTo>
                    <a:pt x="121" y="13"/>
                  </a:lnTo>
                  <a:lnTo>
                    <a:pt x="133" y="23"/>
                  </a:lnTo>
                  <a:lnTo>
                    <a:pt x="143" y="35"/>
                  </a:lnTo>
                  <a:lnTo>
                    <a:pt x="150" y="48"/>
                  </a:lnTo>
                  <a:lnTo>
                    <a:pt x="155" y="62"/>
                  </a:lnTo>
                  <a:lnTo>
                    <a:pt x="157" y="78"/>
                  </a:lnTo>
                  <a:lnTo>
                    <a:pt x="155" y="94"/>
                  </a:lnTo>
                  <a:lnTo>
                    <a:pt x="150" y="108"/>
                  </a:lnTo>
                  <a:lnTo>
                    <a:pt x="143" y="122"/>
                  </a:lnTo>
                  <a:lnTo>
                    <a:pt x="133" y="132"/>
                  </a:lnTo>
                  <a:lnTo>
                    <a:pt x="121" y="142"/>
                  </a:lnTo>
                  <a:lnTo>
                    <a:pt x="109" y="150"/>
                  </a:lnTo>
                  <a:lnTo>
                    <a:pt x="94" y="154"/>
                  </a:lnTo>
                  <a:lnTo>
                    <a:pt x="79" y="156"/>
                  </a:lnTo>
                  <a:lnTo>
                    <a:pt x="62" y="154"/>
                  </a:lnTo>
                  <a:lnTo>
                    <a:pt x="47" y="150"/>
                  </a:lnTo>
                  <a:lnTo>
                    <a:pt x="35" y="142"/>
                  </a:lnTo>
                  <a:lnTo>
                    <a:pt x="23" y="132"/>
                  </a:lnTo>
                  <a:lnTo>
                    <a:pt x="13" y="122"/>
                  </a:lnTo>
                  <a:lnTo>
                    <a:pt x="6" y="108"/>
                  </a:lnTo>
                  <a:lnTo>
                    <a:pt x="1" y="94"/>
                  </a:lnTo>
                  <a:lnTo>
                    <a:pt x="0" y="78"/>
                  </a:lnTo>
                </a:path>
              </a:pathLst>
            </a:custGeom>
            <a:noFill/>
            <a:ln w="14288">
              <a:solidFill>
                <a:srgbClr val="54823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69" name="Rectangle 61">
              <a:extLst>
                <a:ext uri="{FF2B5EF4-FFF2-40B4-BE49-F238E27FC236}">
                  <a16:creationId xmlns:a16="http://schemas.microsoft.com/office/drawing/2014/main" id="{53936EE5-9466-4E49-8007-5B33C8BD174C}"/>
                </a:ext>
              </a:extLst>
            </p:cNvPr>
            <p:cNvSpPr>
              <a:spLocks noChangeArrowheads="1"/>
            </p:cNvSpPr>
            <p:nvPr/>
          </p:nvSpPr>
          <p:spPr bwMode="auto">
            <a:xfrm>
              <a:off x="3334" y="629"/>
              <a:ext cx="6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Calibri" panose="020F0502020204030204" pitchFamily="34" charset="0"/>
                </a:rPr>
                <a:t>T</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grpSp>
      <p:pic>
        <p:nvPicPr>
          <p:cNvPr id="180" name="Picture 179">
            <a:extLst>
              <a:ext uri="{FF2B5EF4-FFF2-40B4-BE49-F238E27FC236}">
                <a16:creationId xmlns:a16="http://schemas.microsoft.com/office/drawing/2014/main" id="{C6673227-D8EE-45BE-B33B-DC6DE903DBCD}"/>
              </a:ext>
            </a:extLst>
          </p:cNvPr>
          <p:cNvPicPr>
            <a:picLocks noChangeAspect="1"/>
          </p:cNvPicPr>
          <p:nvPr/>
        </p:nvPicPr>
        <p:blipFill>
          <a:blip r:embed="rId3"/>
          <a:stretch>
            <a:fillRect/>
          </a:stretch>
        </p:blipFill>
        <p:spPr>
          <a:xfrm>
            <a:off x="5413561" y="656484"/>
            <a:ext cx="307914" cy="362688"/>
          </a:xfrm>
          <a:prstGeom prst="rect">
            <a:avLst/>
          </a:prstGeom>
        </p:spPr>
      </p:pic>
      <p:pic>
        <p:nvPicPr>
          <p:cNvPr id="183" name="Picture 182">
            <a:extLst>
              <a:ext uri="{FF2B5EF4-FFF2-40B4-BE49-F238E27FC236}">
                <a16:creationId xmlns:a16="http://schemas.microsoft.com/office/drawing/2014/main" id="{4A89060B-1C08-4DB3-BF94-57330A8FC12F}"/>
              </a:ext>
            </a:extLst>
          </p:cNvPr>
          <p:cNvPicPr>
            <a:picLocks noChangeAspect="1"/>
          </p:cNvPicPr>
          <p:nvPr/>
        </p:nvPicPr>
        <p:blipFill>
          <a:blip r:embed="rId4"/>
          <a:stretch>
            <a:fillRect/>
          </a:stretch>
        </p:blipFill>
        <p:spPr>
          <a:xfrm>
            <a:off x="4012290" y="1297818"/>
            <a:ext cx="293784" cy="346042"/>
          </a:xfrm>
          <a:prstGeom prst="rect">
            <a:avLst/>
          </a:prstGeom>
        </p:spPr>
      </p:pic>
      <p:pic>
        <p:nvPicPr>
          <p:cNvPr id="184" name="Picture 183">
            <a:extLst>
              <a:ext uri="{FF2B5EF4-FFF2-40B4-BE49-F238E27FC236}">
                <a16:creationId xmlns:a16="http://schemas.microsoft.com/office/drawing/2014/main" id="{CEEE8CCB-E242-4C5A-B6C3-AED1D9C2B698}"/>
              </a:ext>
            </a:extLst>
          </p:cNvPr>
          <p:cNvPicPr>
            <a:picLocks noChangeAspect="1"/>
          </p:cNvPicPr>
          <p:nvPr/>
        </p:nvPicPr>
        <p:blipFill>
          <a:blip r:embed="rId5"/>
          <a:stretch>
            <a:fillRect/>
          </a:stretch>
        </p:blipFill>
        <p:spPr>
          <a:xfrm>
            <a:off x="633899" y="4198038"/>
            <a:ext cx="302918" cy="356804"/>
          </a:xfrm>
          <a:prstGeom prst="rect">
            <a:avLst/>
          </a:prstGeom>
        </p:spPr>
      </p:pic>
      <p:pic>
        <p:nvPicPr>
          <p:cNvPr id="189" name="Picture 188">
            <a:extLst>
              <a:ext uri="{FF2B5EF4-FFF2-40B4-BE49-F238E27FC236}">
                <a16:creationId xmlns:a16="http://schemas.microsoft.com/office/drawing/2014/main" id="{CA2EFCA8-414B-44FD-92BB-4F1CDAE11CF5}"/>
              </a:ext>
            </a:extLst>
          </p:cNvPr>
          <p:cNvPicPr>
            <a:picLocks noChangeAspect="1"/>
          </p:cNvPicPr>
          <p:nvPr/>
        </p:nvPicPr>
        <p:blipFill>
          <a:blip r:embed="rId6"/>
          <a:stretch>
            <a:fillRect/>
          </a:stretch>
        </p:blipFill>
        <p:spPr>
          <a:xfrm>
            <a:off x="484139" y="5550418"/>
            <a:ext cx="315346" cy="371438"/>
          </a:xfrm>
          <a:prstGeom prst="rect">
            <a:avLst/>
          </a:prstGeom>
        </p:spPr>
      </p:pic>
      <p:pic>
        <p:nvPicPr>
          <p:cNvPr id="190" name="Picture 189">
            <a:extLst>
              <a:ext uri="{FF2B5EF4-FFF2-40B4-BE49-F238E27FC236}">
                <a16:creationId xmlns:a16="http://schemas.microsoft.com/office/drawing/2014/main" id="{CC6D818A-A0ED-409D-9F38-B84DF636E608}"/>
              </a:ext>
            </a:extLst>
          </p:cNvPr>
          <p:cNvPicPr>
            <a:picLocks noChangeAspect="1"/>
          </p:cNvPicPr>
          <p:nvPr/>
        </p:nvPicPr>
        <p:blipFill>
          <a:blip r:embed="rId7"/>
          <a:stretch>
            <a:fillRect/>
          </a:stretch>
        </p:blipFill>
        <p:spPr>
          <a:xfrm>
            <a:off x="7845109" y="331939"/>
            <a:ext cx="307306" cy="361970"/>
          </a:xfrm>
          <a:prstGeom prst="rect">
            <a:avLst/>
          </a:prstGeom>
        </p:spPr>
      </p:pic>
    </p:spTree>
    <p:extLst>
      <p:ext uri="{BB962C8B-B14F-4D97-AF65-F5344CB8AC3E}">
        <p14:creationId xmlns:p14="http://schemas.microsoft.com/office/powerpoint/2010/main" val="1083163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40000">
                                          <p:cBhvr additive="base">
                                            <p:cTn id="12" dur="50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1000"/>
                                            <p:tgtEl>
                                              <p:spTgt spid="168"/>
                                            </p:tgtEl>
                                          </p:cBhvr>
                                        </p:animEffect>
                                      </p:childTnLst>
                                    </p:cTn>
                                  </p:par>
                                </p:childTnLst>
                              </p:cTn>
                            </p:par>
                            <p:par>
                              <p:cTn id="18" fill="hold">
                                <p:stCondLst>
                                  <p:cond delay="1500"/>
                                </p:stCondLst>
                                <p:childTnLst>
                                  <p:par>
                                    <p:cTn id="19" presetID="2" presetClass="entr" presetSubtype="8" fill="hold" nodeType="afterEffect" p14:presetBounceEnd="60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0000">
                                          <p:cBhvr additive="base">
                                            <p:cTn id="21"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123"/>
                                            </p:tgtEl>
                                            <p:attrNameLst>
                                              <p:attrName>style.visibility</p:attrName>
                                            </p:attrNameLst>
                                          </p:cBhvr>
                                          <p:to>
                                            <p:strVal val="visible"/>
                                          </p:to>
                                        </p:set>
                                        <p:animEffect transition="in" filter="wipe(right)">
                                          <p:cBhvr>
                                            <p:cTn id="26" dur="1000"/>
                                            <p:tgtEl>
                                              <p:spTgt spid="1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1000"/>
                                            <p:tgtEl>
                                              <p:spTgt spid="123"/>
                                            </p:tgtEl>
                                          </p:cBhvr>
                                        </p:animEffect>
                                        <p:set>
                                          <p:cBhvr>
                                            <p:cTn id="31" dur="1" fill="hold">
                                              <p:stCondLst>
                                                <p:cond delay="999"/>
                                              </p:stCondLst>
                                            </p:cTn>
                                            <p:tgtEl>
                                              <p:spTgt spid="123"/>
                                            </p:tgtEl>
                                            <p:attrNameLst>
                                              <p:attrName>style.visibility</p:attrName>
                                            </p:attrNameLst>
                                          </p:cBhvr>
                                          <p:to>
                                            <p:strVal val="hidden"/>
                                          </p:to>
                                        </p:set>
                                      </p:childTnLst>
                                    </p:cTn>
                                  </p:par>
                                </p:childTnLst>
                              </p:cTn>
                            </p:par>
                            <p:par>
                              <p:cTn id="32" fill="hold">
                                <p:stCondLst>
                                  <p:cond delay="1000"/>
                                </p:stCondLst>
                                <p:childTnLst>
                                  <p:par>
                                    <p:cTn id="33" presetID="2" presetClass="entr" presetSubtype="4" fill="hold" nodeType="afterEffect" p14:presetBounceEnd="56000">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14:bounceEnd="56000">
                                          <p:cBhvr additive="base">
                                            <p:cTn id="35" dur="500" fill="hold"/>
                                            <p:tgtEl>
                                              <p:spTgt spid="15"/>
                                            </p:tgtEl>
                                            <p:attrNameLst>
                                              <p:attrName>ppt_x</p:attrName>
                                            </p:attrNameLst>
                                          </p:cBhvr>
                                          <p:tavLst>
                                            <p:tav tm="0">
                                              <p:val>
                                                <p:strVal val="#ppt_x"/>
                                              </p:val>
                                            </p:tav>
                                            <p:tav tm="100000">
                                              <p:val>
                                                <p:strVal val="#ppt_x"/>
                                              </p:val>
                                            </p:tav>
                                          </p:tavLst>
                                        </p:anim>
                                        <p:anim calcmode="lin" valueType="num" p14:bounceEnd="56000">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fade">
                                          <p:cBhvr>
                                            <p:cTn id="40" dur="1000"/>
                                            <p:tgtEl>
                                              <p:spTgt spid="131"/>
                                            </p:tgtEl>
                                          </p:cBhvr>
                                        </p:animEffect>
                                      </p:childTnLst>
                                    </p:cTn>
                                  </p:par>
                                </p:childTnLst>
                              </p:cTn>
                            </p:par>
                            <p:par>
                              <p:cTn id="41" fill="hold">
                                <p:stCondLst>
                                  <p:cond delay="2500"/>
                                </p:stCondLst>
                                <p:childTnLst>
                                  <p:par>
                                    <p:cTn id="42" presetID="2" presetClass="entr" presetSubtype="8" fill="hold" nodeType="afterEffect" p14:presetBounceEnd="60000">
                                      <p:stCondLst>
                                        <p:cond delay="0"/>
                                      </p:stCondLst>
                                      <p:childTnLst>
                                        <p:set>
                                          <p:cBhvr>
                                            <p:cTn id="43" dur="1" fill="hold">
                                              <p:stCondLst>
                                                <p:cond delay="0"/>
                                              </p:stCondLst>
                                            </p:cTn>
                                            <p:tgtEl>
                                              <p:spTgt spid="448"/>
                                            </p:tgtEl>
                                            <p:attrNameLst>
                                              <p:attrName>style.visibility</p:attrName>
                                            </p:attrNameLst>
                                          </p:cBhvr>
                                          <p:to>
                                            <p:strVal val="visible"/>
                                          </p:to>
                                        </p:set>
                                        <p:anim calcmode="lin" valueType="num" p14:bounceEnd="60000">
                                          <p:cBhvr additive="base">
                                            <p:cTn id="44" dur="500" fill="hold"/>
                                            <p:tgtEl>
                                              <p:spTgt spid="448"/>
                                            </p:tgtEl>
                                            <p:attrNameLst>
                                              <p:attrName>ppt_x</p:attrName>
                                            </p:attrNameLst>
                                          </p:cBhvr>
                                          <p:tavLst>
                                            <p:tav tm="0">
                                              <p:val>
                                                <p:strVal val="0-#ppt_w/2"/>
                                              </p:val>
                                            </p:tav>
                                            <p:tav tm="100000">
                                              <p:val>
                                                <p:strVal val="#ppt_x"/>
                                              </p:val>
                                            </p:tav>
                                          </p:tavLst>
                                        </p:anim>
                                        <p:anim calcmode="lin" valueType="num" p14:bounceEnd="60000">
                                          <p:cBhvr additive="base">
                                            <p:cTn id="45" dur="500" fill="hold"/>
                                            <p:tgtEl>
                                              <p:spTgt spid="448"/>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2" presetClass="entr" presetSubtype="2" fill="hold" nodeType="afterEffect">
                                      <p:stCondLst>
                                        <p:cond delay="0"/>
                                      </p:stCondLst>
                                      <p:childTnLst>
                                        <p:set>
                                          <p:cBhvr>
                                            <p:cTn id="48" dur="1" fill="hold">
                                              <p:stCondLst>
                                                <p:cond delay="0"/>
                                              </p:stCondLst>
                                            </p:cTn>
                                            <p:tgtEl>
                                              <p:spTgt spid="176"/>
                                            </p:tgtEl>
                                            <p:attrNameLst>
                                              <p:attrName>style.visibility</p:attrName>
                                            </p:attrNameLst>
                                          </p:cBhvr>
                                          <p:to>
                                            <p:strVal val="visible"/>
                                          </p:to>
                                        </p:set>
                                        <p:animEffect transition="in" filter="wipe(right)">
                                          <p:cBhvr>
                                            <p:cTn id="49" dur="1000"/>
                                            <p:tgtEl>
                                              <p:spTgt spid="17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nodeType="clickEffect">
                                      <p:stCondLst>
                                        <p:cond delay="0"/>
                                      </p:stCondLst>
                                      <p:childTnLst>
                                        <p:animEffect transition="out" filter="wipe(left)">
                                          <p:cBhvr>
                                            <p:cTn id="53" dur="1000"/>
                                            <p:tgtEl>
                                              <p:spTgt spid="176"/>
                                            </p:tgtEl>
                                          </p:cBhvr>
                                        </p:animEffect>
                                        <p:set>
                                          <p:cBhvr>
                                            <p:cTn id="54" dur="1" fill="hold">
                                              <p:stCondLst>
                                                <p:cond delay="999"/>
                                              </p:stCondLst>
                                            </p:cTn>
                                            <p:tgtEl>
                                              <p:spTgt spid="176"/>
                                            </p:tgtEl>
                                            <p:attrNameLst>
                                              <p:attrName>style.visibility</p:attrName>
                                            </p:attrNameLst>
                                          </p:cBhvr>
                                          <p:to>
                                            <p:strVal val="hidden"/>
                                          </p:to>
                                        </p:set>
                                      </p:childTnLst>
                                    </p:cTn>
                                  </p:par>
                                </p:childTnLst>
                              </p:cTn>
                            </p:par>
                            <p:par>
                              <p:cTn id="55" fill="hold">
                                <p:stCondLst>
                                  <p:cond delay="1000"/>
                                </p:stCondLst>
                                <p:childTnLst>
                                  <p:par>
                                    <p:cTn id="56" presetID="2" presetClass="entr" presetSubtype="4" fill="hold" nodeType="afterEffect" p14:presetBounceEnd="5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56000">
                                          <p:cBhvr additive="base">
                                            <p:cTn id="58" dur="500" fill="hold"/>
                                            <p:tgtEl>
                                              <p:spTgt spid="21"/>
                                            </p:tgtEl>
                                            <p:attrNameLst>
                                              <p:attrName>ppt_x</p:attrName>
                                            </p:attrNameLst>
                                          </p:cBhvr>
                                          <p:tavLst>
                                            <p:tav tm="0">
                                              <p:val>
                                                <p:strVal val="#ppt_x"/>
                                              </p:val>
                                            </p:tav>
                                            <p:tav tm="100000">
                                              <p:val>
                                                <p:strVal val="#ppt_x"/>
                                              </p:val>
                                            </p:tav>
                                          </p:tavLst>
                                        </p:anim>
                                        <p:anim calcmode="lin" valueType="num" p14:bounceEnd="56000">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143"/>
                                            </p:tgtEl>
                                            <p:attrNameLst>
                                              <p:attrName>style.visibility</p:attrName>
                                            </p:attrNameLst>
                                          </p:cBhvr>
                                          <p:to>
                                            <p:strVal val="visible"/>
                                          </p:to>
                                        </p:set>
                                        <p:animEffect transition="in" filter="fade">
                                          <p:cBhvr>
                                            <p:cTn id="63" dur="1000"/>
                                            <p:tgtEl>
                                              <p:spTgt spid="143"/>
                                            </p:tgtEl>
                                          </p:cBhvr>
                                        </p:animEffect>
                                      </p:childTnLst>
                                    </p:cTn>
                                  </p:par>
                                </p:childTnLst>
                              </p:cTn>
                            </p:par>
                            <p:par>
                              <p:cTn id="64" fill="hold">
                                <p:stCondLst>
                                  <p:cond delay="2500"/>
                                </p:stCondLst>
                                <p:childTnLst>
                                  <p:par>
                                    <p:cTn id="65" presetID="2" presetClass="entr" presetSubtype="8" fill="hold" nodeType="afterEffect" p14:presetBounceEnd="60000">
                                      <p:stCondLst>
                                        <p:cond delay="0"/>
                                      </p:stCondLst>
                                      <p:childTnLst>
                                        <p:set>
                                          <p:cBhvr>
                                            <p:cTn id="66" dur="1" fill="hold">
                                              <p:stCondLst>
                                                <p:cond delay="0"/>
                                              </p:stCondLst>
                                            </p:cTn>
                                            <p:tgtEl>
                                              <p:spTgt spid="455"/>
                                            </p:tgtEl>
                                            <p:attrNameLst>
                                              <p:attrName>style.visibility</p:attrName>
                                            </p:attrNameLst>
                                          </p:cBhvr>
                                          <p:to>
                                            <p:strVal val="visible"/>
                                          </p:to>
                                        </p:set>
                                        <p:anim calcmode="lin" valueType="num" p14:bounceEnd="60000">
                                          <p:cBhvr additive="base">
                                            <p:cTn id="67" dur="500" fill="hold"/>
                                            <p:tgtEl>
                                              <p:spTgt spid="455"/>
                                            </p:tgtEl>
                                            <p:attrNameLst>
                                              <p:attrName>ppt_x</p:attrName>
                                            </p:attrNameLst>
                                          </p:cBhvr>
                                          <p:tavLst>
                                            <p:tav tm="0">
                                              <p:val>
                                                <p:strVal val="0-#ppt_w/2"/>
                                              </p:val>
                                            </p:tav>
                                            <p:tav tm="100000">
                                              <p:val>
                                                <p:strVal val="#ppt_x"/>
                                              </p:val>
                                            </p:tav>
                                          </p:tavLst>
                                        </p:anim>
                                        <p:anim calcmode="lin" valueType="num" p14:bounceEnd="60000">
                                          <p:cBhvr additive="base">
                                            <p:cTn id="68" dur="500" fill="hold"/>
                                            <p:tgtEl>
                                              <p:spTgt spid="455"/>
                                            </p:tgtEl>
                                            <p:attrNameLst>
                                              <p:attrName>ppt_y</p:attrName>
                                            </p:attrNameLst>
                                          </p:cBhvr>
                                          <p:tavLst>
                                            <p:tav tm="0">
                                              <p:val>
                                                <p:strVal val="#ppt_y"/>
                                              </p:val>
                                            </p:tav>
                                            <p:tav tm="100000">
                                              <p:val>
                                                <p:strVal val="#ppt_y"/>
                                              </p:val>
                                            </p:tav>
                                          </p:tavLst>
                                        </p:anim>
                                      </p:childTnLst>
                                    </p:cTn>
                                  </p:par>
                                </p:childTnLst>
                              </p:cTn>
                            </p:par>
                            <p:par>
                              <p:cTn id="69" fill="hold">
                                <p:stCondLst>
                                  <p:cond delay="3000"/>
                                </p:stCondLst>
                                <p:childTnLst>
                                  <p:par>
                                    <p:cTn id="70" presetID="22" presetClass="entr" presetSubtype="8" fill="hold" nodeType="after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wipe(left)">
                                          <p:cBhvr>
                                            <p:cTn id="72" dur="1000"/>
                                            <p:tgtEl>
                                              <p:spTgt spid="18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2" fill="hold" nodeType="clickEffect">
                                      <p:stCondLst>
                                        <p:cond delay="0"/>
                                      </p:stCondLst>
                                      <p:childTnLst>
                                        <p:animEffect transition="out" filter="wipe(right)">
                                          <p:cBhvr>
                                            <p:cTn id="76" dur="1000"/>
                                            <p:tgtEl>
                                              <p:spTgt spid="186"/>
                                            </p:tgtEl>
                                          </p:cBhvr>
                                        </p:animEffect>
                                        <p:set>
                                          <p:cBhvr>
                                            <p:cTn id="77" dur="1" fill="hold">
                                              <p:stCondLst>
                                                <p:cond delay="999"/>
                                              </p:stCondLst>
                                            </p:cTn>
                                            <p:tgtEl>
                                              <p:spTgt spid="186"/>
                                            </p:tgtEl>
                                            <p:attrNameLst>
                                              <p:attrName>style.visibility</p:attrName>
                                            </p:attrNameLst>
                                          </p:cBhvr>
                                          <p:to>
                                            <p:strVal val="hidden"/>
                                          </p:to>
                                        </p:set>
                                      </p:childTnLst>
                                    </p:cTn>
                                  </p:par>
                                </p:childTnLst>
                              </p:cTn>
                            </p:par>
                            <p:par>
                              <p:cTn id="78" fill="hold">
                                <p:stCondLst>
                                  <p:cond delay="1000"/>
                                </p:stCondLst>
                                <p:childTnLst>
                                  <p:par>
                                    <p:cTn id="79" presetID="2" presetClass="entr" presetSubtype="4" fill="hold" nodeType="afterEffect" p14:presetBounceEnd="50000">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14:bounceEnd="50000">
                                          <p:cBhvr additive="base">
                                            <p:cTn id="81"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27"/>
                                            </p:tgtEl>
                                            <p:attrNameLst>
                                              <p:attrName>ppt_y</p:attrName>
                                            </p:attrNameLst>
                                          </p:cBhvr>
                                          <p:tavLst>
                                            <p:tav tm="0">
                                              <p:val>
                                                <p:strVal val="1+#ppt_h/2"/>
                                              </p:val>
                                            </p:tav>
                                            <p:tav tm="100000">
                                              <p:val>
                                                <p:strVal val="#ppt_y"/>
                                              </p:val>
                                            </p:tav>
                                          </p:tavLst>
                                        </p:anim>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156"/>
                                            </p:tgtEl>
                                            <p:attrNameLst>
                                              <p:attrName>style.visibility</p:attrName>
                                            </p:attrNameLst>
                                          </p:cBhvr>
                                          <p:to>
                                            <p:strVal val="visible"/>
                                          </p:to>
                                        </p:set>
                                        <p:animEffect transition="in" filter="fade">
                                          <p:cBhvr>
                                            <p:cTn id="86" dur="1000"/>
                                            <p:tgtEl>
                                              <p:spTgt spid="156"/>
                                            </p:tgtEl>
                                          </p:cBhvr>
                                        </p:animEffect>
                                      </p:childTnLst>
                                    </p:cTn>
                                  </p:par>
                                </p:childTnLst>
                              </p:cTn>
                            </p:par>
                            <p:par>
                              <p:cTn id="87" fill="hold">
                                <p:stCondLst>
                                  <p:cond delay="2500"/>
                                </p:stCondLst>
                                <p:childTnLst>
                                  <p:par>
                                    <p:cTn id="88" presetID="2" presetClass="entr" presetSubtype="8" fill="hold" nodeType="afterEffect" p14:presetBounceEnd="60000">
                                      <p:stCondLst>
                                        <p:cond delay="0"/>
                                      </p:stCondLst>
                                      <p:childTnLst>
                                        <p:set>
                                          <p:cBhvr>
                                            <p:cTn id="89" dur="1" fill="hold">
                                              <p:stCondLst>
                                                <p:cond delay="0"/>
                                              </p:stCondLst>
                                            </p:cTn>
                                            <p:tgtEl>
                                              <p:spTgt spid="460"/>
                                            </p:tgtEl>
                                            <p:attrNameLst>
                                              <p:attrName>style.visibility</p:attrName>
                                            </p:attrNameLst>
                                          </p:cBhvr>
                                          <p:to>
                                            <p:strVal val="visible"/>
                                          </p:to>
                                        </p:set>
                                        <p:anim calcmode="lin" valueType="num" p14:bounceEnd="60000">
                                          <p:cBhvr additive="base">
                                            <p:cTn id="90" dur="500" fill="hold"/>
                                            <p:tgtEl>
                                              <p:spTgt spid="460"/>
                                            </p:tgtEl>
                                            <p:attrNameLst>
                                              <p:attrName>ppt_x</p:attrName>
                                            </p:attrNameLst>
                                          </p:cBhvr>
                                          <p:tavLst>
                                            <p:tav tm="0">
                                              <p:val>
                                                <p:strVal val="0-#ppt_w/2"/>
                                              </p:val>
                                            </p:tav>
                                            <p:tav tm="100000">
                                              <p:val>
                                                <p:strVal val="#ppt_x"/>
                                              </p:val>
                                            </p:tav>
                                          </p:tavLst>
                                        </p:anim>
                                        <p:anim calcmode="lin" valueType="num" p14:bounceEnd="60000">
                                          <p:cBhvr additive="base">
                                            <p:cTn id="91" dur="500" fill="hold"/>
                                            <p:tgtEl>
                                              <p:spTgt spid="460"/>
                                            </p:tgtEl>
                                            <p:attrNameLst>
                                              <p:attrName>ppt_y</p:attrName>
                                            </p:attrNameLst>
                                          </p:cBhvr>
                                          <p:tavLst>
                                            <p:tav tm="0">
                                              <p:val>
                                                <p:strVal val="#ppt_y"/>
                                              </p:val>
                                            </p:tav>
                                            <p:tav tm="100000">
                                              <p:val>
                                                <p:strVal val="#ppt_y"/>
                                              </p:val>
                                            </p:tav>
                                          </p:tavLst>
                                        </p:anim>
                                      </p:childTnLst>
                                    </p:cTn>
                                  </p:par>
                                </p:childTnLst>
                              </p:cTn>
                            </p:par>
                            <p:par>
                              <p:cTn id="92" fill="hold">
                                <p:stCondLst>
                                  <p:cond delay="3000"/>
                                </p:stCondLst>
                                <p:childTnLst>
                                  <p:par>
                                    <p:cTn id="93" presetID="22" presetClass="entr" presetSubtype="2" fill="hold" nodeType="afterEffect">
                                      <p:stCondLst>
                                        <p:cond delay="0"/>
                                      </p:stCondLst>
                                      <p:childTnLst>
                                        <p:set>
                                          <p:cBhvr>
                                            <p:cTn id="94" dur="1" fill="hold">
                                              <p:stCondLst>
                                                <p:cond delay="0"/>
                                              </p:stCondLst>
                                            </p:cTn>
                                            <p:tgtEl>
                                              <p:spTgt spid="181"/>
                                            </p:tgtEl>
                                            <p:attrNameLst>
                                              <p:attrName>style.visibility</p:attrName>
                                            </p:attrNameLst>
                                          </p:cBhvr>
                                          <p:to>
                                            <p:strVal val="visible"/>
                                          </p:to>
                                        </p:set>
                                        <p:animEffect transition="in" filter="wipe(right)">
                                          <p:cBhvr>
                                            <p:cTn id="95" dur="1000"/>
                                            <p:tgtEl>
                                              <p:spTgt spid="18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xit" presetSubtype="1" fill="hold" nodeType="clickEffect">
                                      <p:stCondLst>
                                        <p:cond delay="0"/>
                                      </p:stCondLst>
                                      <p:childTnLst>
                                        <p:animEffect transition="out" filter="wipe(up)">
                                          <p:cBhvr>
                                            <p:cTn id="99" dur="1000"/>
                                            <p:tgtEl>
                                              <p:spTgt spid="181"/>
                                            </p:tgtEl>
                                          </p:cBhvr>
                                        </p:animEffect>
                                        <p:set>
                                          <p:cBhvr>
                                            <p:cTn id="100" dur="1" fill="hold">
                                              <p:stCondLst>
                                                <p:cond delay="999"/>
                                              </p:stCondLst>
                                            </p:cTn>
                                            <p:tgtEl>
                                              <p:spTgt spid="181"/>
                                            </p:tgtEl>
                                            <p:attrNameLst>
                                              <p:attrName>style.visibility</p:attrName>
                                            </p:attrNameLst>
                                          </p:cBhvr>
                                          <p:to>
                                            <p:strVal val="hidden"/>
                                          </p:to>
                                        </p:set>
                                      </p:childTnLst>
                                    </p:cTn>
                                  </p:par>
                                </p:childTnLst>
                              </p:cTn>
                            </p:par>
                            <p:par>
                              <p:cTn id="101" fill="hold">
                                <p:stCondLst>
                                  <p:cond delay="1000"/>
                                </p:stCondLst>
                                <p:childTnLst>
                                  <p:par>
                                    <p:cTn id="102" presetID="2" presetClass="entr" presetSubtype="4" fill="hold" nodeType="afterEffect" p14:presetBounceEnd="52000">
                                      <p:stCondLst>
                                        <p:cond delay="0"/>
                                      </p:stCondLst>
                                      <p:childTnLst>
                                        <p:set>
                                          <p:cBhvr>
                                            <p:cTn id="103" dur="1" fill="hold">
                                              <p:stCondLst>
                                                <p:cond delay="0"/>
                                              </p:stCondLst>
                                            </p:cTn>
                                            <p:tgtEl>
                                              <p:spTgt spid="47"/>
                                            </p:tgtEl>
                                            <p:attrNameLst>
                                              <p:attrName>style.visibility</p:attrName>
                                            </p:attrNameLst>
                                          </p:cBhvr>
                                          <p:to>
                                            <p:strVal val="visible"/>
                                          </p:to>
                                        </p:set>
                                        <p:anim calcmode="lin" valueType="num" p14:bounceEnd="52000">
                                          <p:cBhvr additive="base">
                                            <p:cTn id="104" dur="500" fill="hold"/>
                                            <p:tgtEl>
                                              <p:spTgt spid="47"/>
                                            </p:tgtEl>
                                            <p:attrNameLst>
                                              <p:attrName>ppt_x</p:attrName>
                                            </p:attrNameLst>
                                          </p:cBhvr>
                                          <p:tavLst>
                                            <p:tav tm="0">
                                              <p:val>
                                                <p:strVal val="#ppt_x"/>
                                              </p:val>
                                            </p:tav>
                                            <p:tav tm="100000">
                                              <p:val>
                                                <p:strVal val="#ppt_x"/>
                                              </p:val>
                                            </p:tav>
                                          </p:tavLst>
                                        </p:anim>
                                        <p:anim calcmode="lin" valueType="num" p14:bounceEnd="52000">
                                          <p:cBhvr additive="base">
                                            <p:cTn id="105" dur="500" fill="hold"/>
                                            <p:tgtEl>
                                              <p:spTgt spid="47"/>
                                            </p:tgtEl>
                                            <p:attrNameLst>
                                              <p:attrName>ppt_y</p:attrName>
                                            </p:attrNameLst>
                                          </p:cBhvr>
                                          <p:tavLst>
                                            <p:tav tm="0">
                                              <p:val>
                                                <p:strVal val="1+#ppt_h/2"/>
                                              </p:val>
                                            </p:tav>
                                            <p:tav tm="100000">
                                              <p:val>
                                                <p:strVal val="#ppt_y"/>
                                              </p:val>
                                            </p:tav>
                                          </p:tavLst>
                                        </p:anim>
                                      </p:childTnLst>
                                    </p:cTn>
                                  </p:par>
                                </p:childTnLst>
                              </p:cTn>
                            </p:par>
                            <p:par>
                              <p:cTn id="106" fill="hold">
                                <p:stCondLst>
                                  <p:cond delay="1500"/>
                                </p:stCondLst>
                                <p:childTnLst>
                                  <p:par>
                                    <p:cTn id="107" presetID="10" presetClass="entr" presetSubtype="0" fill="hold" grpId="0" nodeType="afterEffect">
                                      <p:stCondLst>
                                        <p:cond delay="0"/>
                                      </p:stCondLst>
                                      <p:childTnLst>
                                        <p:set>
                                          <p:cBhvr>
                                            <p:cTn id="108" dur="1" fill="hold">
                                              <p:stCondLst>
                                                <p:cond delay="0"/>
                                              </p:stCondLst>
                                            </p:cTn>
                                            <p:tgtEl>
                                              <p:spTgt spid="162"/>
                                            </p:tgtEl>
                                            <p:attrNameLst>
                                              <p:attrName>style.visibility</p:attrName>
                                            </p:attrNameLst>
                                          </p:cBhvr>
                                          <p:to>
                                            <p:strVal val="visible"/>
                                          </p:to>
                                        </p:set>
                                        <p:animEffect transition="in" filter="fade">
                                          <p:cBhvr>
                                            <p:cTn id="109" dur="1000"/>
                                            <p:tgtEl>
                                              <p:spTgt spid="162"/>
                                            </p:tgtEl>
                                          </p:cBhvr>
                                        </p:animEffect>
                                      </p:childTnLst>
                                    </p:cTn>
                                  </p:par>
                                </p:childTnLst>
                              </p:cTn>
                            </p:par>
                            <p:par>
                              <p:cTn id="110" fill="hold">
                                <p:stCondLst>
                                  <p:cond delay="2500"/>
                                </p:stCondLst>
                                <p:childTnLst>
                                  <p:par>
                                    <p:cTn id="111" presetID="2" presetClass="entr" presetSubtype="8" fill="hold" nodeType="afterEffect" p14:presetBounceEnd="60000">
                                      <p:stCondLst>
                                        <p:cond delay="0"/>
                                      </p:stCondLst>
                                      <p:childTnLst>
                                        <p:set>
                                          <p:cBhvr>
                                            <p:cTn id="112" dur="1" fill="hold">
                                              <p:stCondLst>
                                                <p:cond delay="0"/>
                                              </p:stCondLst>
                                            </p:cTn>
                                            <p:tgtEl>
                                              <p:spTgt spid="465"/>
                                            </p:tgtEl>
                                            <p:attrNameLst>
                                              <p:attrName>style.visibility</p:attrName>
                                            </p:attrNameLst>
                                          </p:cBhvr>
                                          <p:to>
                                            <p:strVal val="visible"/>
                                          </p:to>
                                        </p:set>
                                        <p:anim calcmode="lin" valueType="num" p14:bounceEnd="60000">
                                          <p:cBhvr additive="base">
                                            <p:cTn id="113" dur="500" fill="hold"/>
                                            <p:tgtEl>
                                              <p:spTgt spid="465"/>
                                            </p:tgtEl>
                                            <p:attrNameLst>
                                              <p:attrName>ppt_x</p:attrName>
                                            </p:attrNameLst>
                                          </p:cBhvr>
                                          <p:tavLst>
                                            <p:tav tm="0">
                                              <p:val>
                                                <p:strVal val="0-#ppt_w/2"/>
                                              </p:val>
                                            </p:tav>
                                            <p:tav tm="100000">
                                              <p:val>
                                                <p:strVal val="#ppt_x"/>
                                              </p:val>
                                            </p:tav>
                                          </p:tavLst>
                                        </p:anim>
                                        <p:anim calcmode="lin" valueType="num" p14:bounceEnd="60000">
                                          <p:cBhvr additive="base">
                                            <p:cTn id="114" dur="500" fill="hold"/>
                                            <p:tgtEl>
                                              <p:spTgt spid="465"/>
                                            </p:tgtEl>
                                            <p:attrNameLst>
                                              <p:attrName>ppt_y</p:attrName>
                                            </p:attrNameLst>
                                          </p:cBhvr>
                                          <p:tavLst>
                                            <p:tav tm="0">
                                              <p:val>
                                                <p:strVal val="#ppt_y"/>
                                              </p:val>
                                            </p:tav>
                                            <p:tav tm="100000">
                                              <p:val>
                                                <p:strVal val="#ppt_y"/>
                                              </p:val>
                                            </p:tav>
                                          </p:tavLst>
                                        </p:anim>
                                      </p:childTnLst>
                                    </p:cTn>
                                  </p:par>
                                </p:childTnLst>
                              </p:cTn>
                            </p:par>
                            <p:par>
                              <p:cTn id="115" fill="hold">
                                <p:stCondLst>
                                  <p:cond delay="3000"/>
                                </p:stCondLst>
                                <p:childTnLst>
                                  <p:par>
                                    <p:cTn id="116" presetID="22" presetClass="entr" presetSubtype="2" fill="hold" nodeType="afterEffect">
                                      <p:stCondLst>
                                        <p:cond delay="0"/>
                                      </p:stCondLst>
                                      <p:childTnLst>
                                        <p:set>
                                          <p:cBhvr>
                                            <p:cTn id="117" dur="1" fill="hold">
                                              <p:stCondLst>
                                                <p:cond delay="0"/>
                                              </p:stCondLst>
                                            </p:cTn>
                                            <p:tgtEl>
                                              <p:spTgt spid="173"/>
                                            </p:tgtEl>
                                            <p:attrNameLst>
                                              <p:attrName>style.visibility</p:attrName>
                                            </p:attrNameLst>
                                          </p:cBhvr>
                                          <p:to>
                                            <p:strVal val="visible"/>
                                          </p:to>
                                        </p:set>
                                        <p:animEffect transition="in" filter="wipe(right)">
                                          <p:cBhvr>
                                            <p:cTn id="118"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31" grpId="0"/>
          <p:bldP spid="143" grpId="0"/>
          <p:bldP spid="156" grpId="0"/>
          <p:bldP spid="1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68"/>
                                            </p:tgtEl>
                                            <p:attrNameLst>
                                              <p:attrName>style.visibility</p:attrName>
                                            </p:attrNameLst>
                                          </p:cBhvr>
                                          <p:to>
                                            <p:strVal val="visible"/>
                                          </p:to>
                                        </p:set>
                                        <p:animEffect transition="in" filter="fade">
                                          <p:cBhvr>
                                            <p:cTn id="17" dur="1000"/>
                                            <p:tgtEl>
                                              <p:spTgt spid="168"/>
                                            </p:tgtEl>
                                          </p:cBhvr>
                                        </p:animEffect>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123"/>
                                            </p:tgtEl>
                                            <p:attrNameLst>
                                              <p:attrName>style.visibility</p:attrName>
                                            </p:attrNameLst>
                                          </p:cBhvr>
                                          <p:to>
                                            <p:strVal val="visible"/>
                                          </p:to>
                                        </p:set>
                                        <p:animEffect transition="in" filter="wipe(right)">
                                          <p:cBhvr>
                                            <p:cTn id="26" dur="1000"/>
                                            <p:tgtEl>
                                              <p:spTgt spid="1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1000"/>
                                            <p:tgtEl>
                                              <p:spTgt spid="123"/>
                                            </p:tgtEl>
                                          </p:cBhvr>
                                        </p:animEffect>
                                        <p:set>
                                          <p:cBhvr>
                                            <p:cTn id="31" dur="1" fill="hold">
                                              <p:stCondLst>
                                                <p:cond delay="999"/>
                                              </p:stCondLst>
                                            </p:cTn>
                                            <p:tgtEl>
                                              <p:spTgt spid="123"/>
                                            </p:tgtEl>
                                            <p:attrNameLst>
                                              <p:attrName>style.visibility</p:attrName>
                                            </p:attrNameLst>
                                          </p:cBhvr>
                                          <p:to>
                                            <p:strVal val="hidden"/>
                                          </p:to>
                                        </p:set>
                                      </p:childTnLst>
                                    </p:cTn>
                                  </p:par>
                                </p:childTnLst>
                              </p:cTn>
                            </p:par>
                            <p:par>
                              <p:cTn id="32" fill="hold">
                                <p:stCondLst>
                                  <p:cond delay="1000"/>
                                </p:stCondLst>
                                <p:childTnLst>
                                  <p:par>
                                    <p:cTn id="33" presetID="2" presetClass="entr" presetSubtype="4"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par>
                              <p:cTn id="37" fill="hold">
                                <p:stCondLst>
                                  <p:cond delay="1500"/>
                                </p:stCondLst>
                                <p:childTnLst>
                                  <p:par>
                                    <p:cTn id="38" presetID="10" presetClass="entr" presetSubtype="0" fill="hold" grpId="0" nodeType="after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fade">
                                          <p:cBhvr>
                                            <p:cTn id="40" dur="1000"/>
                                            <p:tgtEl>
                                              <p:spTgt spid="131"/>
                                            </p:tgtEl>
                                          </p:cBhvr>
                                        </p:animEffect>
                                      </p:childTnLst>
                                    </p:cTn>
                                  </p:par>
                                </p:childTnLst>
                              </p:cTn>
                            </p:par>
                            <p:par>
                              <p:cTn id="41" fill="hold">
                                <p:stCondLst>
                                  <p:cond delay="2500"/>
                                </p:stCondLst>
                                <p:childTnLst>
                                  <p:par>
                                    <p:cTn id="42" presetID="2" presetClass="entr" presetSubtype="8" fill="hold" nodeType="afterEffect">
                                      <p:stCondLst>
                                        <p:cond delay="0"/>
                                      </p:stCondLst>
                                      <p:childTnLst>
                                        <p:set>
                                          <p:cBhvr>
                                            <p:cTn id="43" dur="1" fill="hold">
                                              <p:stCondLst>
                                                <p:cond delay="0"/>
                                              </p:stCondLst>
                                            </p:cTn>
                                            <p:tgtEl>
                                              <p:spTgt spid="448"/>
                                            </p:tgtEl>
                                            <p:attrNameLst>
                                              <p:attrName>style.visibility</p:attrName>
                                            </p:attrNameLst>
                                          </p:cBhvr>
                                          <p:to>
                                            <p:strVal val="visible"/>
                                          </p:to>
                                        </p:set>
                                        <p:anim calcmode="lin" valueType="num">
                                          <p:cBhvr additive="base">
                                            <p:cTn id="44" dur="500" fill="hold"/>
                                            <p:tgtEl>
                                              <p:spTgt spid="448"/>
                                            </p:tgtEl>
                                            <p:attrNameLst>
                                              <p:attrName>ppt_x</p:attrName>
                                            </p:attrNameLst>
                                          </p:cBhvr>
                                          <p:tavLst>
                                            <p:tav tm="0">
                                              <p:val>
                                                <p:strVal val="0-#ppt_w/2"/>
                                              </p:val>
                                            </p:tav>
                                            <p:tav tm="100000">
                                              <p:val>
                                                <p:strVal val="#ppt_x"/>
                                              </p:val>
                                            </p:tav>
                                          </p:tavLst>
                                        </p:anim>
                                        <p:anim calcmode="lin" valueType="num">
                                          <p:cBhvr additive="base">
                                            <p:cTn id="45" dur="500" fill="hold"/>
                                            <p:tgtEl>
                                              <p:spTgt spid="448"/>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2" presetClass="entr" presetSubtype="2" fill="hold" nodeType="afterEffect">
                                      <p:stCondLst>
                                        <p:cond delay="0"/>
                                      </p:stCondLst>
                                      <p:childTnLst>
                                        <p:set>
                                          <p:cBhvr>
                                            <p:cTn id="48" dur="1" fill="hold">
                                              <p:stCondLst>
                                                <p:cond delay="0"/>
                                              </p:stCondLst>
                                            </p:cTn>
                                            <p:tgtEl>
                                              <p:spTgt spid="176"/>
                                            </p:tgtEl>
                                            <p:attrNameLst>
                                              <p:attrName>style.visibility</p:attrName>
                                            </p:attrNameLst>
                                          </p:cBhvr>
                                          <p:to>
                                            <p:strVal val="visible"/>
                                          </p:to>
                                        </p:set>
                                        <p:animEffect transition="in" filter="wipe(right)">
                                          <p:cBhvr>
                                            <p:cTn id="49" dur="1000"/>
                                            <p:tgtEl>
                                              <p:spTgt spid="17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xit" presetSubtype="8" fill="hold" nodeType="clickEffect">
                                      <p:stCondLst>
                                        <p:cond delay="0"/>
                                      </p:stCondLst>
                                      <p:childTnLst>
                                        <p:animEffect transition="out" filter="wipe(left)">
                                          <p:cBhvr>
                                            <p:cTn id="53" dur="1000"/>
                                            <p:tgtEl>
                                              <p:spTgt spid="176"/>
                                            </p:tgtEl>
                                          </p:cBhvr>
                                        </p:animEffect>
                                        <p:set>
                                          <p:cBhvr>
                                            <p:cTn id="54" dur="1" fill="hold">
                                              <p:stCondLst>
                                                <p:cond delay="999"/>
                                              </p:stCondLst>
                                            </p:cTn>
                                            <p:tgtEl>
                                              <p:spTgt spid="176"/>
                                            </p:tgtEl>
                                            <p:attrNameLst>
                                              <p:attrName>style.visibility</p:attrName>
                                            </p:attrNameLst>
                                          </p:cBhvr>
                                          <p:to>
                                            <p:strVal val="hidden"/>
                                          </p:to>
                                        </p:set>
                                      </p:childTnLst>
                                    </p:cTn>
                                  </p:par>
                                </p:childTnLst>
                              </p:cTn>
                            </p:par>
                            <p:par>
                              <p:cTn id="55" fill="hold">
                                <p:stCondLst>
                                  <p:cond delay="1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childTnLst>
                              </p:cTn>
                            </p:par>
                            <p:par>
                              <p:cTn id="60" fill="hold">
                                <p:stCondLst>
                                  <p:cond delay="1500"/>
                                </p:stCondLst>
                                <p:childTnLst>
                                  <p:par>
                                    <p:cTn id="61" presetID="10" presetClass="entr" presetSubtype="0" fill="hold" grpId="0" nodeType="afterEffect">
                                      <p:stCondLst>
                                        <p:cond delay="0"/>
                                      </p:stCondLst>
                                      <p:childTnLst>
                                        <p:set>
                                          <p:cBhvr>
                                            <p:cTn id="62" dur="1" fill="hold">
                                              <p:stCondLst>
                                                <p:cond delay="0"/>
                                              </p:stCondLst>
                                            </p:cTn>
                                            <p:tgtEl>
                                              <p:spTgt spid="143"/>
                                            </p:tgtEl>
                                            <p:attrNameLst>
                                              <p:attrName>style.visibility</p:attrName>
                                            </p:attrNameLst>
                                          </p:cBhvr>
                                          <p:to>
                                            <p:strVal val="visible"/>
                                          </p:to>
                                        </p:set>
                                        <p:animEffect transition="in" filter="fade">
                                          <p:cBhvr>
                                            <p:cTn id="63" dur="1000"/>
                                            <p:tgtEl>
                                              <p:spTgt spid="143"/>
                                            </p:tgtEl>
                                          </p:cBhvr>
                                        </p:animEffect>
                                      </p:childTnLst>
                                    </p:cTn>
                                  </p:par>
                                </p:childTnLst>
                              </p:cTn>
                            </p:par>
                            <p:par>
                              <p:cTn id="64" fill="hold">
                                <p:stCondLst>
                                  <p:cond delay="2500"/>
                                </p:stCondLst>
                                <p:childTnLst>
                                  <p:par>
                                    <p:cTn id="65" presetID="2" presetClass="entr" presetSubtype="8" fill="hold" nodeType="afterEffect">
                                      <p:stCondLst>
                                        <p:cond delay="0"/>
                                      </p:stCondLst>
                                      <p:childTnLst>
                                        <p:set>
                                          <p:cBhvr>
                                            <p:cTn id="66" dur="1" fill="hold">
                                              <p:stCondLst>
                                                <p:cond delay="0"/>
                                              </p:stCondLst>
                                            </p:cTn>
                                            <p:tgtEl>
                                              <p:spTgt spid="455"/>
                                            </p:tgtEl>
                                            <p:attrNameLst>
                                              <p:attrName>style.visibility</p:attrName>
                                            </p:attrNameLst>
                                          </p:cBhvr>
                                          <p:to>
                                            <p:strVal val="visible"/>
                                          </p:to>
                                        </p:set>
                                        <p:anim calcmode="lin" valueType="num">
                                          <p:cBhvr additive="base">
                                            <p:cTn id="67" dur="500" fill="hold"/>
                                            <p:tgtEl>
                                              <p:spTgt spid="455"/>
                                            </p:tgtEl>
                                            <p:attrNameLst>
                                              <p:attrName>ppt_x</p:attrName>
                                            </p:attrNameLst>
                                          </p:cBhvr>
                                          <p:tavLst>
                                            <p:tav tm="0">
                                              <p:val>
                                                <p:strVal val="0-#ppt_w/2"/>
                                              </p:val>
                                            </p:tav>
                                            <p:tav tm="100000">
                                              <p:val>
                                                <p:strVal val="#ppt_x"/>
                                              </p:val>
                                            </p:tav>
                                          </p:tavLst>
                                        </p:anim>
                                        <p:anim calcmode="lin" valueType="num">
                                          <p:cBhvr additive="base">
                                            <p:cTn id="68" dur="500" fill="hold"/>
                                            <p:tgtEl>
                                              <p:spTgt spid="455"/>
                                            </p:tgtEl>
                                            <p:attrNameLst>
                                              <p:attrName>ppt_y</p:attrName>
                                            </p:attrNameLst>
                                          </p:cBhvr>
                                          <p:tavLst>
                                            <p:tav tm="0">
                                              <p:val>
                                                <p:strVal val="#ppt_y"/>
                                              </p:val>
                                            </p:tav>
                                            <p:tav tm="100000">
                                              <p:val>
                                                <p:strVal val="#ppt_y"/>
                                              </p:val>
                                            </p:tav>
                                          </p:tavLst>
                                        </p:anim>
                                      </p:childTnLst>
                                    </p:cTn>
                                  </p:par>
                                </p:childTnLst>
                              </p:cTn>
                            </p:par>
                            <p:par>
                              <p:cTn id="69" fill="hold">
                                <p:stCondLst>
                                  <p:cond delay="3000"/>
                                </p:stCondLst>
                                <p:childTnLst>
                                  <p:par>
                                    <p:cTn id="70" presetID="22" presetClass="entr" presetSubtype="8" fill="hold" nodeType="afterEffect">
                                      <p:stCondLst>
                                        <p:cond delay="0"/>
                                      </p:stCondLst>
                                      <p:childTnLst>
                                        <p:set>
                                          <p:cBhvr>
                                            <p:cTn id="71" dur="1" fill="hold">
                                              <p:stCondLst>
                                                <p:cond delay="0"/>
                                              </p:stCondLst>
                                            </p:cTn>
                                            <p:tgtEl>
                                              <p:spTgt spid="186"/>
                                            </p:tgtEl>
                                            <p:attrNameLst>
                                              <p:attrName>style.visibility</p:attrName>
                                            </p:attrNameLst>
                                          </p:cBhvr>
                                          <p:to>
                                            <p:strVal val="visible"/>
                                          </p:to>
                                        </p:set>
                                        <p:animEffect transition="in" filter="wipe(left)">
                                          <p:cBhvr>
                                            <p:cTn id="72" dur="1000"/>
                                            <p:tgtEl>
                                              <p:spTgt spid="18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xit" presetSubtype="2" fill="hold" nodeType="clickEffect">
                                      <p:stCondLst>
                                        <p:cond delay="0"/>
                                      </p:stCondLst>
                                      <p:childTnLst>
                                        <p:animEffect transition="out" filter="wipe(right)">
                                          <p:cBhvr>
                                            <p:cTn id="76" dur="1000"/>
                                            <p:tgtEl>
                                              <p:spTgt spid="186"/>
                                            </p:tgtEl>
                                          </p:cBhvr>
                                        </p:animEffect>
                                        <p:set>
                                          <p:cBhvr>
                                            <p:cTn id="77" dur="1" fill="hold">
                                              <p:stCondLst>
                                                <p:cond delay="999"/>
                                              </p:stCondLst>
                                            </p:cTn>
                                            <p:tgtEl>
                                              <p:spTgt spid="186"/>
                                            </p:tgtEl>
                                            <p:attrNameLst>
                                              <p:attrName>style.visibility</p:attrName>
                                            </p:attrNameLst>
                                          </p:cBhvr>
                                          <p:to>
                                            <p:strVal val="hidden"/>
                                          </p:to>
                                        </p:set>
                                      </p:childTnLst>
                                    </p:cTn>
                                  </p:par>
                                </p:childTnLst>
                              </p:cTn>
                            </p:par>
                            <p:par>
                              <p:cTn id="78" fill="hold">
                                <p:stCondLst>
                                  <p:cond delay="1000"/>
                                </p:stCondLst>
                                <p:childTnLst>
                                  <p:par>
                                    <p:cTn id="79" presetID="2" presetClass="entr" presetSubtype="4" fill="hold" nodeType="afterEffect">
                                      <p:stCondLst>
                                        <p:cond delay="0"/>
                                      </p:stCondLst>
                                      <p:childTnLst>
                                        <p:set>
                                          <p:cBhvr>
                                            <p:cTn id="80" dur="1" fill="hold">
                                              <p:stCondLst>
                                                <p:cond delay="0"/>
                                              </p:stCondLst>
                                            </p:cTn>
                                            <p:tgtEl>
                                              <p:spTgt spid="27"/>
                                            </p:tgtEl>
                                            <p:attrNameLst>
                                              <p:attrName>style.visibility</p:attrName>
                                            </p:attrNameLst>
                                          </p:cBhvr>
                                          <p:to>
                                            <p:strVal val="visible"/>
                                          </p:to>
                                        </p:set>
                                        <p:anim calcmode="lin" valueType="num">
                                          <p:cBhvr additive="base">
                                            <p:cTn id="81" dur="500" fill="hold"/>
                                            <p:tgtEl>
                                              <p:spTgt spid="27"/>
                                            </p:tgtEl>
                                            <p:attrNameLst>
                                              <p:attrName>ppt_x</p:attrName>
                                            </p:attrNameLst>
                                          </p:cBhvr>
                                          <p:tavLst>
                                            <p:tav tm="0">
                                              <p:val>
                                                <p:strVal val="#ppt_x"/>
                                              </p:val>
                                            </p:tav>
                                            <p:tav tm="100000">
                                              <p:val>
                                                <p:strVal val="#ppt_x"/>
                                              </p:val>
                                            </p:tav>
                                          </p:tavLst>
                                        </p:anim>
                                        <p:anim calcmode="lin" valueType="num">
                                          <p:cBhvr additive="base">
                                            <p:cTn id="82" dur="500" fill="hold"/>
                                            <p:tgtEl>
                                              <p:spTgt spid="27"/>
                                            </p:tgtEl>
                                            <p:attrNameLst>
                                              <p:attrName>ppt_y</p:attrName>
                                            </p:attrNameLst>
                                          </p:cBhvr>
                                          <p:tavLst>
                                            <p:tav tm="0">
                                              <p:val>
                                                <p:strVal val="1+#ppt_h/2"/>
                                              </p:val>
                                            </p:tav>
                                            <p:tav tm="100000">
                                              <p:val>
                                                <p:strVal val="#ppt_y"/>
                                              </p:val>
                                            </p:tav>
                                          </p:tavLst>
                                        </p:anim>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156"/>
                                            </p:tgtEl>
                                            <p:attrNameLst>
                                              <p:attrName>style.visibility</p:attrName>
                                            </p:attrNameLst>
                                          </p:cBhvr>
                                          <p:to>
                                            <p:strVal val="visible"/>
                                          </p:to>
                                        </p:set>
                                        <p:animEffect transition="in" filter="fade">
                                          <p:cBhvr>
                                            <p:cTn id="86" dur="1000"/>
                                            <p:tgtEl>
                                              <p:spTgt spid="156"/>
                                            </p:tgtEl>
                                          </p:cBhvr>
                                        </p:animEffect>
                                      </p:childTnLst>
                                    </p:cTn>
                                  </p:par>
                                </p:childTnLst>
                              </p:cTn>
                            </p:par>
                            <p:par>
                              <p:cTn id="87" fill="hold">
                                <p:stCondLst>
                                  <p:cond delay="2500"/>
                                </p:stCondLst>
                                <p:childTnLst>
                                  <p:par>
                                    <p:cTn id="88" presetID="2" presetClass="entr" presetSubtype="8" fill="hold" nodeType="afterEffect">
                                      <p:stCondLst>
                                        <p:cond delay="0"/>
                                      </p:stCondLst>
                                      <p:childTnLst>
                                        <p:set>
                                          <p:cBhvr>
                                            <p:cTn id="89" dur="1" fill="hold">
                                              <p:stCondLst>
                                                <p:cond delay="0"/>
                                              </p:stCondLst>
                                            </p:cTn>
                                            <p:tgtEl>
                                              <p:spTgt spid="460"/>
                                            </p:tgtEl>
                                            <p:attrNameLst>
                                              <p:attrName>style.visibility</p:attrName>
                                            </p:attrNameLst>
                                          </p:cBhvr>
                                          <p:to>
                                            <p:strVal val="visible"/>
                                          </p:to>
                                        </p:set>
                                        <p:anim calcmode="lin" valueType="num">
                                          <p:cBhvr additive="base">
                                            <p:cTn id="90" dur="500" fill="hold"/>
                                            <p:tgtEl>
                                              <p:spTgt spid="460"/>
                                            </p:tgtEl>
                                            <p:attrNameLst>
                                              <p:attrName>ppt_x</p:attrName>
                                            </p:attrNameLst>
                                          </p:cBhvr>
                                          <p:tavLst>
                                            <p:tav tm="0">
                                              <p:val>
                                                <p:strVal val="0-#ppt_w/2"/>
                                              </p:val>
                                            </p:tav>
                                            <p:tav tm="100000">
                                              <p:val>
                                                <p:strVal val="#ppt_x"/>
                                              </p:val>
                                            </p:tav>
                                          </p:tavLst>
                                        </p:anim>
                                        <p:anim calcmode="lin" valueType="num">
                                          <p:cBhvr additive="base">
                                            <p:cTn id="91" dur="500" fill="hold"/>
                                            <p:tgtEl>
                                              <p:spTgt spid="460"/>
                                            </p:tgtEl>
                                            <p:attrNameLst>
                                              <p:attrName>ppt_y</p:attrName>
                                            </p:attrNameLst>
                                          </p:cBhvr>
                                          <p:tavLst>
                                            <p:tav tm="0">
                                              <p:val>
                                                <p:strVal val="#ppt_y"/>
                                              </p:val>
                                            </p:tav>
                                            <p:tav tm="100000">
                                              <p:val>
                                                <p:strVal val="#ppt_y"/>
                                              </p:val>
                                            </p:tav>
                                          </p:tavLst>
                                        </p:anim>
                                      </p:childTnLst>
                                    </p:cTn>
                                  </p:par>
                                </p:childTnLst>
                              </p:cTn>
                            </p:par>
                            <p:par>
                              <p:cTn id="92" fill="hold">
                                <p:stCondLst>
                                  <p:cond delay="3000"/>
                                </p:stCondLst>
                                <p:childTnLst>
                                  <p:par>
                                    <p:cTn id="93" presetID="22" presetClass="entr" presetSubtype="2" fill="hold" nodeType="afterEffect">
                                      <p:stCondLst>
                                        <p:cond delay="0"/>
                                      </p:stCondLst>
                                      <p:childTnLst>
                                        <p:set>
                                          <p:cBhvr>
                                            <p:cTn id="94" dur="1" fill="hold">
                                              <p:stCondLst>
                                                <p:cond delay="0"/>
                                              </p:stCondLst>
                                            </p:cTn>
                                            <p:tgtEl>
                                              <p:spTgt spid="181"/>
                                            </p:tgtEl>
                                            <p:attrNameLst>
                                              <p:attrName>style.visibility</p:attrName>
                                            </p:attrNameLst>
                                          </p:cBhvr>
                                          <p:to>
                                            <p:strVal val="visible"/>
                                          </p:to>
                                        </p:set>
                                        <p:animEffect transition="in" filter="wipe(right)">
                                          <p:cBhvr>
                                            <p:cTn id="95" dur="1000"/>
                                            <p:tgtEl>
                                              <p:spTgt spid="18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xit" presetSubtype="1" fill="hold" nodeType="clickEffect">
                                      <p:stCondLst>
                                        <p:cond delay="0"/>
                                      </p:stCondLst>
                                      <p:childTnLst>
                                        <p:animEffect transition="out" filter="wipe(up)">
                                          <p:cBhvr>
                                            <p:cTn id="99" dur="1000"/>
                                            <p:tgtEl>
                                              <p:spTgt spid="181"/>
                                            </p:tgtEl>
                                          </p:cBhvr>
                                        </p:animEffect>
                                        <p:set>
                                          <p:cBhvr>
                                            <p:cTn id="100" dur="1" fill="hold">
                                              <p:stCondLst>
                                                <p:cond delay="999"/>
                                              </p:stCondLst>
                                            </p:cTn>
                                            <p:tgtEl>
                                              <p:spTgt spid="181"/>
                                            </p:tgtEl>
                                            <p:attrNameLst>
                                              <p:attrName>style.visibility</p:attrName>
                                            </p:attrNameLst>
                                          </p:cBhvr>
                                          <p:to>
                                            <p:strVal val="hidden"/>
                                          </p:to>
                                        </p:set>
                                      </p:childTnLst>
                                    </p:cTn>
                                  </p:par>
                                </p:childTnLst>
                              </p:cTn>
                            </p:par>
                            <p:par>
                              <p:cTn id="101" fill="hold">
                                <p:stCondLst>
                                  <p:cond delay="1000"/>
                                </p:stCondLst>
                                <p:childTnLst>
                                  <p:par>
                                    <p:cTn id="102" presetID="2" presetClass="entr" presetSubtype="4" fill="hold" nodeType="afterEffect">
                                      <p:stCondLst>
                                        <p:cond delay="0"/>
                                      </p:stCondLst>
                                      <p:childTnLst>
                                        <p:set>
                                          <p:cBhvr>
                                            <p:cTn id="103" dur="1" fill="hold">
                                              <p:stCondLst>
                                                <p:cond delay="0"/>
                                              </p:stCondLst>
                                            </p:cTn>
                                            <p:tgtEl>
                                              <p:spTgt spid="47"/>
                                            </p:tgtEl>
                                            <p:attrNameLst>
                                              <p:attrName>style.visibility</p:attrName>
                                            </p:attrNameLst>
                                          </p:cBhvr>
                                          <p:to>
                                            <p:strVal val="visible"/>
                                          </p:to>
                                        </p:set>
                                        <p:anim calcmode="lin" valueType="num">
                                          <p:cBhvr additive="base">
                                            <p:cTn id="104" dur="500" fill="hold"/>
                                            <p:tgtEl>
                                              <p:spTgt spid="47"/>
                                            </p:tgtEl>
                                            <p:attrNameLst>
                                              <p:attrName>ppt_x</p:attrName>
                                            </p:attrNameLst>
                                          </p:cBhvr>
                                          <p:tavLst>
                                            <p:tav tm="0">
                                              <p:val>
                                                <p:strVal val="#ppt_x"/>
                                              </p:val>
                                            </p:tav>
                                            <p:tav tm="100000">
                                              <p:val>
                                                <p:strVal val="#ppt_x"/>
                                              </p:val>
                                            </p:tav>
                                          </p:tavLst>
                                        </p:anim>
                                        <p:anim calcmode="lin" valueType="num">
                                          <p:cBhvr additive="base">
                                            <p:cTn id="105" dur="500" fill="hold"/>
                                            <p:tgtEl>
                                              <p:spTgt spid="47"/>
                                            </p:tgtEl>
                                            <p:attrNameLst>
                                              <p:attrName>ppt_y</p:attrName>
                                            </p:attrNameLst>
                                          </p:cBhvr>
                                          <p:tavLst>
                                            <p:tav tm="0">
                                              <p:val>
                                                <p:strVal val="1+#ppt_h/2"/>
                                              </p:val>
                                            </p:tav>
                                            <p:tav tm="100000">
                                              <p:val>
                                                <p:strVal val="#ppt_y"/>
                                              </p:val>
                                            </p:tav>
                                          </p:tavLst>
                                        </p:anim>
                                      </p:childTnLst>
                                    </p:cTn>
                                  </p:par>
                                </p:childTnLst>
                              </p:cTn>
                            </p:par>
                            <p:par>
                              <p:cTn id="106" fill="hold">
                                <p:stCondLst>
                                  <p:cond delay="1500"/>
                                </p:stCondLst>
                                <p:childTnLst>
                                  <p:par>
                                    <p:cTn id="107" presetID="10" presetClass="entr" presetSubtype="0" fill="hold" grpId="0" nodeType="afterEffect">
                                      <p:stCondLst>
                                        <p:cond delay="0"/>
                                      </p:stCondLst>
                                      <p:childTnLst>
                                        <p:set>
                                          <p:cBhvr>
                                            <p:cTn id="108" dur="1" fill="hold">
                                              <p:stCondLst>
                                                <p:cond delay="0"/>
                                              </p:stCondLst>
                                            </p:cTn>
                                            <p:tgtEl>
                                              <p:spTgt spid="162"/>
                                            </p:tgtEl>
                                            <p:attrNameLst>
                                              <p:attrName>style.visibility</p:attrName>
                                            </p:attrNameLst>
                                          </p:cBhvr>
                                          <p:to>
                                            <p:strVal val="visible"/>
                                          </p:to>
                                        </p:set>
                                        <p:animEffect transition="in" filter="fade">
                                          <p:cBhvr>
                                            <p:cTn id="109" dur="1000"/>
                                            <p:tgtEl>
                                              <p:spTgt spid="162"/>
                                            </p:tgtEl>
                                          </p:cBhvr>
                                        </p:animEffect>
                                      </p:childTnLst>
                                    </p:cTn>
                                  </p:par>
                                </p:childTnLst>
                              </p:cTn>
                            </p:par>
                            <p:par>
                              <p:cTn id="110" fill="hold">
                                <p:stCondLst>
                                  <p:cond delay="2500"/>
                                </p:stCondLst>
                                <p:childTnLst>
                                  <p:par>
                                    <p:cTn id="111" presetID="2" presetClass="entr" presetSubtype="8" fill="hold" nodeType="afterEffect">
                                      <p:stCondLst>
                                        <p:cond delay="0"/>
                                      </p:stCondLst>
                                      <p:childTnLst>
                                        <p:set>
                                          <p:cBhvr>
                                            <p:cTn id="112" dur="1" fill="hold">
                                              <p:stCondLst>
                                                <p:cond delay="0"/>
                                              </p:stCondLst>
                                            </p:cTn>
                                            <p:tgtEl>
                                              <p:spTgt spid="465"/>
                                            </p:tgtEl>
                                            <p:attrNameLst>
                                              <p:attrName>style.visibility</p:attrName>
                                            </p:attrNameLst>
                                          </p:cBhvr>
                                          <p:to>
                                            <p:strVal val="visible"/>
                                          </p:to>
                                        </p:set>
                                        <p:anim calcmode="lin" valueType="num">
                                          <p:cBhvr additive="base">
                                            <p:cTn id="113" dur="500" fill="hold"/>
                                            <p:tgtEl>
                                              <p:spTgt spid="465"/>
                                            </p:tgtEl>
                                            <p:attrNameLst>
                                              <p:attrName>ppt_x</p:attrName>
                                            </p:attrNameLst>
                                          </p:cBhvr>
                                          <p:tavLst>
                                            <p:tav tm="0">
                                              <p:val>
                                                <p:strVal val="0-#ppt_w/2"/>
                                              </p:val>
                                            </p:tav>
                                            <p:tav tm="100000">
                                              <p:val>
                                                <p:strVal val="#ppt_x"/>
                                              </p:val>
                                            </p:tav>
                                          </p:tavLst>
                                        </p:anim>
                                        <p:anim calcmode="lin" valueType="num">
                                          <p:cBhvr additive="base">
                                            <p:cTn id="114" dur="500" fill="hold"/>
                                            <p:tgtEl>
                                              <p:spTgt spid="465"/>
                                            </p:tgtEl>
                                            <p:attrNameLst>
                                              <p:attrName>ppt_y</p:attrName>
                                            </p:attrNameLst>
                                          </p:cBhvr>
                                          <p:tavLst>
                                            <p:tav tm="0">
                                              <p:val>
                                                <p:strVal val="#ppt_y"/>
                                              </p:val>
                                            </p:tav>
                                            <p:tav tm="100000">
                                              <p:val>
                                                <p:strVal val="#ppt_y"/>
                                              </p:val>
                                            </p:tav>
                                          </p:tavLst>
                                        </p:anim>
                                      </p:childTnLst>
                                    </p:cTn>
                                  </p:par>
                                </p:childTnLst>
                              </p:cTn>
                            </p:par>
                            <p:par>
                              <p:cTn id="115" fill="hold">
                                <p:stCondLst>
                                  <p:cond delay="3000"/>
                                </p:stCondLst>
                                <p:childTnLst>
                                  <p:par>
                                    <p:cTn id="116" presetID="22" presetClass="entr" presetSubtype="2" fill="hold" nodeType="afterEffect">
                                      <p:stCondLst>
                                        <p:cond delay="0"/>
                                      </p:stCondLst>
                                      <p:childTnLst>
                                        <p:set>
                                          <p:cBhvr>
                                            <p:cTn id="117" dur="1" fill="hold">
                                              <p:stCondLst>
                                                <p:cond delay="0"/>
                                              </p:stCondLst>
                                            </p:cTn>
                                            <p:tgtEl>
                                              <p:spTgt spid="173"/>
                                            </p:tgtEl>
                                            <p:attrNameLst>
                                              <p:attrName>style.visibility</p:attrName>
                                            </p:attrNameLst>
                                          </p:cBhvr>
                                          <p:to>
                                            <p:strVal val="visible"/>
                                          </p:to>
                                        </p:set>
                                        <p:animEffect transition="in" filter="wipe(right)">
                                          <p:cBhvr>
                                            <p:cTn id="118"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P spid="131" grpId="0"/>
          <p:bldP spid="143" grpId="0"/>
          <p:bldP spid="156" grpId="0"/>
          <p:bldP spid="162" grpId="0"/>
        </p:bldLst>
      </p:timing>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sp>
        <p:nvSpPr>
          <p:cNvPr id="123" name="Rectangle 122"/>
          <p:cNvSpPr/>
          <p:nvPr/>
        </p:nvSpPr>
        <p:spPr>
          <a:xfrm>
            <a:off x="6428485" y="3693172"/>
            <a:ext cx="3399918" cy="2576252"/>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6869810" y="3841066"/>
            <a:ext cx="2517268" cy="738664"/>
          </a:xfrm>
          <a:prstGeom prst="rect">
            <a:avLst/>
          </a:prstGeom>
          <a:noFill/>
          <a:ln w="3175">
            <a:noFill/>
          </a:ln>
        </p:spPr>
        <p:txBody>
          <a:bodyPr wrap="square" rtlCol="0">
            <a:spAutoFit/>
          </a:bodyPr>
          <a:lstStyle/>
          <a:p>
            <a:pPr algn="ctr"/>
            <a:r>
              <a:rPr lang="en-US" sz="1400" dirty="0">
                <a:solidFill>
                  <a:schemeClr val="tx1">
                    <a:lumMod val="95000"/>
                    <a:lumOff val="5000"/>
                  </a:schemeClr>
                </a:solidFill>
                <a:latin typeface="Century Gothic" panose="020B0502020202020204" pitchFamily="34" charset="0"/>
              </a:rPr>
              <a:t>Total/French Adults </a:t>
            </a:r>
            <a:r>
              <a:rPr lang="en-US" sz="1400" b="1" u="sng" dirty="0">
                <a:solidFill>
                  <a:schemeClr val="tx1">
                    <a:lumMod val="95000"/>
                    <a:lumOff val="5000"/>
                  </a:schemeClr>
                </a:solidFill>
                <a:latin typeface="Century Gothic" panose="020B0502020202020204" pitchFamily="34" charset="0"/>
              </a:rPr>
              <a:t>2018</a:t>
            </a:r>
            <a:r>
              <a:rPr lang="en-US" sz="1400" baseline="30000" dirty="0">
                <a:solidFill>
                  <a:schemeClr val="tx1">
                    <a:lumMod val="95000"/>
                    <a:lumOff val="5000"/>
                  </a:schemeClr>
                </a:solidFill>
                <a:latin typeface="Century Gothic" panose="020B0502020202020204" pitchFamily="34" charset="0"/>
              </a:rPr>
              <a:t> 1 </a:t>
            </a:r>
            <a:r>
              <a:rPr lang="en-US" sz="1400" dirty="0">
                <a:solidFill>
                  <a:schemeClr val="tx1">
                    <a:lumMod val="95000"/>
                    <a:lumOff val="5000"/>
                  </a:schemeClr>
                </a:solidFill>
                <a:latin typeface="Century Gothic" panose="020B0502020202020204" pitchFamily="34" charset="0"/>
              </a:rPr>
              <a:t>Weekly Reach/Minutes</a:t>
            </a:r>
          </a:p>
          <a:p>
            <a:pPr algn="ctr"/>
            <a:r>
              <a:rPr lang="en-US" sz="1400" b="1" dirty="0">
                <a:solidFill>
                  <a:schemeClr val="tx1">
                    <a:lumMod val="95000"/>
                    <a:lumOff val="5000"/>
                  </a:schemeClr>
                </a:solidFill>
                <a:latin typeface="Century Gothic" panose="020B0502020202020204" pitchFamily="34" charset="0"/>
              </a:rPr>
              <a:t>OUT of HOME</a:t>
            </a:r>
          </a:p>
        </p:txBody>
      </p:sp>
      <p:sp>
        <p:nvSpPr>
          <p:cNvPr id="125" name="TextBox 124"/>
          <p:cNvSpPr txBox="1"/>
          <p:nvPr/>
        </p:nvSpPr>
        <p:spPr>
          <a:xfrm>
            <a:off x="8241084" y="4546392"/>
            <a:ext cx="1202346" cy="335989"/>
          </a:xfrm>
          <a:prstGeom prst="rect">
            <a:avLst/>
          </a:prstGeom>
          <a:noFill/>
          <a:ln w="3175">
            <a:noFill/>
          </a:ln>
        </p:spPr>
        <p:txBody>
          <a:bodyPr wrap="square" rtlCol="0">
            <a:spAutoFit/>
          </a:bodyPr>
          <a:lstStyle/>
          <a:p>
            <a:pPr algn="r">
              <a:lnSpc>
                <a:spcPts val="1900"/>
              </a:lnSpc>
            </a:pPr>
            <a:r>
              <a:rPr lang="en-US" sz="1400" dirty="0">
                <a:solidFill>
                  <a:schemeClr val="tx1">
                    <a:lumMod val="65000"/>
                    <a:lumOff val="35000"/>
                  </a:schemeClr>
                </a:solidFill>
                <a:latin typeface="Century Gothic" panose="020B0502020202020204" pitchFamily="34" charset="0"/>
              </a:rPr>
              <a:t>85%       80</a:t>
            </a:r>
          </a:p>
        </p:txBody>
      </p:sp>
      <p:sp>
        <p:nvSpPr>
          <p:cNvPr id="126" name="TextBox 125"/>
          <p:cNvSpPr txBox="1"/>
          <p:nvPr/>
        </p:nvSpPr>
        <p:spPr>
          <a:xfrm>
            <a:off x="6654555" y="4546392"/>
            <a:ext cx="1259453" cy="314894"/>
          </a:xfrm>
          <a:prstGeom prst="rect">
            <a:avLst/>
          </a:prstGeom>
          <a:noFill/>
          <a:ln w="3175">
            <a:noFill/>
          </a:ln>
        </p:spPr>
        <p:txBody>
          <a:bodyPr wrap="square" rtlCol="0">
            <a:spAutoFit/>
          </a:bodyPr>
          <a:lstStyle/>
          <a:p>
            <a:pPr algn="r">
              <a:lnSpc>
                <a:spcPts val="1900"/>
              </a:lnSpc>
            </a:pPr>
            <a:r>
              <a:rPr lang="en-US" sz="1400" dirty="0">
                <a:solidFill>
                  <a:schemeClr val="tx1">
                    <a:lumMod val="65000"/>
                    <a:lumOff val="35000"/>
                  </a:schemeClr>
                </a:solidFill>
                <a:latin typeface="Century Gothic" panose="020B0502020202020204" pitchFamily="34" charset="0"/>
              </a:rPr>
              <a:t>18+</a:t>
            </a:r>
          </a:p>
        </p:txBody>
      </p:sp>
      <p:grpSp>
        <p:nvGrpSpPr>
          <p:cNvPr id="127" name="Group 126"/>
          <p:cNvGrpSpPr/>
          <p:nvPr/>
        </p:nvGrpSpPr>
        <p:grpSpPr>
          <a:xfrm>
            <a:off x="6652629" y="4773377"/>
            <a:ext cx="2788875" cy="1066959"/>
            <a:chOff x="6652629" y="4773377"/>
            <a:chExt cx="2788875" cy="1066959"/>
          </a:xfrm>
        </p:grpSpPr>
        <p:sp>
          <p:nvSpPr>
            <p:cNvPr id="128" name="TextBox 127"/>
            <p:cNvSpPr txBox="1"/>
            <p:nvPr/>
          </p:nvSpPr>
          <p:spPr>
            <a:xfrm>
              <a:off x="8181549" y="4773377"/>
              <a:ext cx="1259955" cy="1066959"/>
            </a:xfrm>
            <a:prstGeom prst="rect">
              <a:avLst/>
            </a:prstGeom>
            <a:noFill/>
            <a:ln w="3175">
              <a:noFill/>
            </a:ln>
          </p:spPr>
          <p:txBody>
            <a:bodyPr wrap="square" rtlCol="0">
              <a:spAutoFit/>
            </a:bodyPr>
            <a:lstStyle/>
            <a:p>
              <a:pPr algn="r">
                <a:lnSpc>
                  <a:spcPts val="1900"/>
                </a:lnSpc>
              </a:pPr>
              <a:r>
                <a:rPr lang="en-US" sz="1400" dirty="0">
                  <a:solidFill>
                    <a:schemeClr val="tx1">
                      <a:lumMod val="65000"/>
                      <a:lumOff val="35000"/>
                    </a:schemeClr>
                  </a:solidFill>
                  <a:latin typeface="Century Gothic" panose="020B0502020202020204" pitchFamily="34" charset="0"/>
                </a:rPr>
                <a:t>80%       70</a:t>
              </a:r>
            </a:p>
            <a:p>
              <a:pPr algn="r">
                <a:lnSpc>
                  <a:spcPts val="1900"/>
                </a:lnSpc>
              </a:pPr>
              <a:r>
                <a:rPr lang="en-US" sz="1400" dirty="0">
                  <a:solidFill>
                    <a:schemeClr val="tx1">
                      <a:lumMod val="65000"/>
                      <a:lumOff val="35000"/>
                    </a:schemeClr>
                  </a:solidFill>
                  <a:latin typeface="Century Gothic" panose="020B0502020202020204" pitchFamily="34" charset="0"/>
                </a:rPr>
                <a:t>82%       75</a:t>
              </a:r>
            </a:p>
            <a:p>
              <a:pPr algn="r">
                <a:lnSpc>
                  <a:spcPts val="1900"/>
                </a:lnSpc>
              </a:pPr>
              <a:r>
                <a:rPr lang="en-US" sz="1400" dirty="0">
                  <a:solidFill>
                    <a:schemeClr val="tx1">
                      <a:lumMod val="65000"/>
                      <a:lumOff val="35000"/>
                    </a:schemeClr>
                  </a:solidFill>
                  <a:latin typeface="Century Gothic" panose="020B0502020202020204" pitchFamily="34" charset="0"/>
                </a:rPr>
                <a:t>86%       85</a:t>
              </a:r>
            </a:p>
            <a:p>
              <a:pPr algn="r">
                <a:lnSpc>
                  <a:spcPts val="1900"/>
                </a:lnSpc>
              </a:pPr>
              <a:r>
                <a:rPr lang="en-US" sz="1400" dirty="0">
                  <a:solidFill>
                    <a:schemeClr val="tx1">
                      <a:lumMod val="65000"/>
                      <a:lumOff val="35000"/>
                    </a:schemeClr>
                  </a:solidFill>
                  <a:latin typeface="Century Gothic" panose="020B0502020202020204" pitchFamily="34" charset="0"/>
                </a:rPr>
                <a:t>90%       90</a:t>
              </a:r>
            </a:p>
          </p:txBody>
        </p:sp>
        <p:sp>
          <p:nvSpPr>
            <p:cNvPr id="131" name="TextBox 130"/>
            <p:cNvSpPr txBox="1"/>
            <p:nvPr/>
          </p:nvSpPr>
          <p:spPr>
            <a:xfrm>
              <a:off x="6652629" y="4773377"/>
              <a:ext cx="1259453" cy="1066959"/>
            </a:xfrm>
            <a:prstGeom prst="rect">
              <a:avLst/>
            </a:prstGeom>
            <a:noFill/>
            <a:ln w="3175">
              <a:noFill/>
            </a:ln>
          </p:spPr>
          <p:txBody>
            <a:bodyPr wrap="square" rtlCol="0">
              <a:spAutoFit/>
            </a:bodyPr>
            <a:lstStyle/>
            <a:p>
              <a:pPr algn="r">
                <a:lnSpc>
                  <a:spcPts val="1900"/>
                </a:lnSpc>
              </a:pPr>
              <a:r>
                <a:rPr lang="en-US" sz="1400" dirty="0">
                  <a:solidFill>
                    <a:schemeClr val="tx1">
                      <a:lumMod val="65000"/>
                      <a:lumOff val="35000"/>
                    </a:schemeClr>
                  </a:solidFill>
                  <a:latin typeface="Century Gothic" panose="020B0502020202020204" pitchFamily="34" charset="0"/>
                </a:rPr>
                <a:t>18-24</a:t>
              </a:r>
            </a:p>
            <a:p>
              <a:pPr algn="r">
                <a:lnSpc>
                  <a:spcPts val="1900"/>
                </a:lnSpc>
              </a:pPr>
              <a:r>
                <a:rPr lang="en-US" sz="1400" dirty="0">
                  <a:solidFill>
                    <a:schemeClr val="tx1">
                      <a:lumMod val="65000"/>
                      <a:lumOff val="35000"/>
                    </a:schemeClr>
                  </a:solidFill>
                  <a:latin typeface="Century Gothic" panose="020B0502020202020204" pitchFamily="34" charset="0"/>
                </a:rPr>
                <a:t>25-34</a:t>
              </a:r>
            </a:p>
            <a:p>
              <a:pPr algn="r">
                <a:lnSpc>
                  <a:spcPts val="1900"/>
                </a:lnSpc>
              </a:pPr>
              <a:r>
                <a:rPr lang="en-US" sz="1400" dirty="0">
                  <a:solidFill>
                    <a:schemeClr val="tx1">
                      <a:lumMod val="65000"/>
                      <a:lumOff val="35000"/>
                    </a:schemeClr>
                  </a:solidFill>
                  <a:latin typeface="Century Gothic" panose="020B0502020202020204" pitchFamily="34" charset="0"/>
                </a:rPr>
                <a:t>35-54</a:t>
              </a:r>
            </a:p>
            <a:p>
              <a:pPr algn="r">
                <a:lnSpc>
                  <a:spcPts val="1900"/>
                </a:lnSpc>
              </a:pPr>
              <a:r>
                <a:rPr lang="en-US" sz="1400" dirty="0">
                  <a:solidFill>
                    <a:schemeClr val="tx1">
                      <a:lumMod val="65000"/>
                      <a:lumOff val="35000"/>
                    </a:schemeClr>
                  </a:solidFill>
                  <a:latin typeface="Century Gothic" panose="020B0502020202020204" pitchFamily="34" charset="0"/>
                </a:rPr>
                <a:t>55+</a:t>
              </a:r>
            </a:p>
          </p:txBody>
        </p:sp>
      </p:grpSp>
      <p:sp>
        <p:nvSpPr>
          <p:cNvPr id="146" name="TextBox 145"/>
          <p:cNvSpPr txBox="1"/>
          <p:nvPr/>
        </p:nvSpPr>
        <p:spPr>
          <a:xfrm>
            <a:off x="7821157" y="5872377"/>
            <a:ext cx="607860" cy="253916"/>
          </a:xfrm>
          <a:prstGeom prst="rect">
            <a:avLst/>
          </a:prstGeom>
          <a:noFill/>
        </p:spPr>
        <p:txBody>
          <a:bodyPr wrap="none" rtlCol="0">
            <a:spAutoFit/>
          </a:bodyPr>
          <a:lstStyle/>
          <a:p>
            <a:pPr algn="ctr"/>
            <a:r>
              <a:rPr lang="en-US" sz="1050" baseline="30000" dirty="0">
                <a:solidFill>
                  <a:schemeClr val="tx1">
                    <a:lumMod val="75000"/>
                    <a:lumOff val="25000"/>
                  </a:schemeClr>
                </a:solidFill>
              </a:rPr>
              <a:t>1 Navigator</a:t>
            </a:r>
            <a:endParaRPr lang="en-US" sz="1050" dirty="0">
              <a:solidFill>
                <a:schemeClr val="tx1">
                  <a:lumMod val="75000"/>
                  <a:lumOff val="25000"/>
                </a:schemeClr>
              </a:solidFill>
            </a:endParaRPr>
          </a:p>
        </p:txBody>
      </p:sp>
      <p:grpSp>
        <p:nvGrpSpPr>
          <p:cNvPr id="7" name="Group 6"/>
          <p:cNvGrpSpPr/>
          <p:nvPr/>
        </p:nvGrpSpPr>
        <p:grpSpPr>
          <a:xfrm>
            <a:off x="8063702" y="4576767"/>
            <a:ext cx="228600" cy="225425"/>
            <a:chOff x="4630738" y="4584700"/>
            <a:chExt cx="228600" cy="225425"/>
          </a:xfrm>
        </p:grpSpPr>
        <p:sp>
          <p:nvSpPr>
            <p:cNvPr id="4" name="Freeform 5"/>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Rectangle 7"/>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 name="Group 12"/>
          <p:cNvGrpSpPr/>
          <p:nvPr/>
        </p:nvGrpSpPr>
        <p:grpSpPr>
          <a:xfrm>
            <a:off x="8056559" y="4805673"/>
            <a:ext cx="242887" cy="241301"/>
            <a:chOff x="5221288" y="4648200"/>
            <a:chExt cx="242887" cy="241301"/>
          </a:xfrm>
        </p:grpSpPr>
        <p:sp>
          <p:nvSpPr>
            <p:cNvPr id="10" name="AutoShape 9"/>
            <p:cNvSpPr>
              <a:spLocks noChangeAspect="1" noChangeArrowheads="1" noTextEdit="1"/>
            </p:cNvSpPr>
            <p:nvPr/>
          </p:nvSpPr>
          <p:spPr bwMode="auto">
            <a:xfrm>
              <a:off x="5221288" y="4648200"/>
              <a:ext cx="2428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5222875" y="4649788"/>
              <a:ext cx="241300" cy="239713"/>
            </a:xfrm>
            <a:custGeom>
              <a:avLst/>
              <a:gdLst>
                <a:gd name="T0" fmla="*/ 0 w 152"/>
                <a:gd name="T1" fmla="*/ 75 h 151"/>
                <a:gd name="T2" fmla="*/ 1 w 152"/>
                <a:gd name="T3" fmla="*/ 59 h 151"/>
                <a:gd name="T4" fmla="*/ 5 w 152"/>
                <a:gd name="T5" fmla="*/ 46 h 151"/>
                <a:gd name="T6" fmla="*/ 13 w 152"/>
                <a:gd name="T7" fmla="*/ 33 h 151"/>
                <a:gd name="T8" fmla="*/ 22 w 152"/>
                <a:gd name="T9" fmla="*/ 22 h 151"/>
                <a:gd name="T10" fmla="*/ 33 w 152"/>
                <a:gd name="T11" fmla="*/ 13 h 151"/>
                <a:gd name="T12" fmla="*/ 46 w 152"/>
                <a:gd name="T13" fmla="*/ 5 h 151"/>
                <a:gd name="T14" fmla="*/ 60 w 152"/>
                <a:gd name="T15" fmla="*/ 1 h 151"/>
                <a:gd name="T16" fmla="*/ 76 w 152"/>
                <a:gd name="T17" fmla="*/ 0 h 151"/>
                <a:gd name="T18" fmla="*/ 91 w 152"/>
                <a:gd name="T19" fmla="*/ 1 h 151"/>
                <a:gd name="T20" fmla="*/ 105 w 152"/>
                <a:gd name="T21" fmla="*/ 5 h 151"/>
                <a:gd name="T22" fmla="*/ 118 w 152"/>
                <a:gd name="T23" fmla="*/ 13 h 151"/>
                <a:gd name="T24" fmla="*/ 129 w 152"/>
                <a:gd name="T25" fmla="*/ 22 h 151"/>
                <a:gd name="T26" fmla="*/ 138 w 152"/>
                <a:gd name="T27" fmla="*/ 33 h 151"/>
                <a:gd name="T28" fmla="*/ 146 w 152"/>
                <a:gd name="T29" fmla="*/ 46 h 151"/>
                <a:gd name="T30" fmla="*/ 150 w 152"/>
                <a:gd name="T31" fmla="*/ 59 h 151"/>
                <a:gd name="T32" fmla="*/ 152 w 152"/>
                <a:gd name="T33" fmla="*/ 75 h 151"/>
                <a:gd name="T34" fmla="*/ 150 w 152"/>
                <a:gd name="T35" fmla="*/ 91 h 151"/>
                <a:gd name="T36" fmla="*/ 146 w 152"/>
                <a:gd name="T37" fmla="*/ 104 h 151"/>
                <a:gd name="T38" fmla="*/ 138 w 152"/>
                <a:gd name="T39" fmla="*/ 118 h 151"/>
                <a:gd name="T40" fmla="*/ 129 w 152"/>
                <a:gd name="T41" fmla="*/ 128 h 151"/>
                <a:gd name="T42" fmla="*/ 118 w 152"/>
                <a:gd name="T43" fmla="*/ 137 h 151"/>
                <a:gd name="T44" fmla="*/ 105 w 152"/>
                <a:gd name="T45" fmla="*/ 145 h 151"/>
                <a:gd name="T46" fmla="*/ 91 w 152"/>
                <a:gd name="T47" fmla="*/ 149 h 151"/>
                <a:gd name="T48" fmla="*/ 76 w 152"/>
                <a:gd name="T49" fmla="*/ 151 h 151"/>
                <a:gd name="T50" fmla="*/ 60 w 152"/>
                <a:gd name="T51" fmla="*/ 149 h 151"/>
                <a:gd name="T52" fmla="*/ 46 w 152"/>
                <a:gd name="T53" fmla="*/ 145 h 151"/>
                <a:gd name="T54" fmla="*/ 33 w 152"/>
                <a:gd name="T55" fmla="*/ 137 h 151"/>
                <a:gd name="T56" fmla="*/ 22 w 152"/>
                <a:gd name="T57" fmla="*/ 128 h 151"/>
                <a:gd name="T58" fmla="*/ 13 w 152"/>
                <a:gd name="T59" fmla="*/ 118 h 151"/>
                <a:gd name="T60" fmla="*/ 5 w 152"/>
                <a:gd name="T61" fmla="*/ 104 h 151"/>
                <a:gd name="T62" fmla="*/ 1 w 152"/>
                <a:gd name="T63" fmla="*/ 91 h 151"/>
                <a:gd name="T64" fmla="*/ 0 w 152"/>
                <a:gd name="T65"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1">
                  <a:moveTo>
                    <a:pt x="0" y="75"/>
                  </a:moveTo>
                  <a:lnTo>
                    <a:pt x="1" y="59"/>
                  </a:lnTo>
                  <a:lnTo>
                    <a:pt x="5" y="46"/>
                  </a:lnTo>
                  <a:lnTo>
                    <a:pt x="13" y="33"/>
                  </a:lnTo>
                  <a:lnTo>
                    <a:pt x="22" y="22"/>
                  </a:lnTo>
                  <a:lnTo>
                    <a:pt x="33" y="13"/>
                  </a:lnTo>
                  <a:lnTo>
                    <a:pt x="46" y="5"/>
                  </a:lnTo>
                  <a:lnTo>
                    <a:pt x="60" y="1"/>
                  </a:lnTo>
                  <a:lnTo>
                    <a:pt x="76" y="0"/>
                  </a:lnTo>
                  <a:lnTo>
                    <a:pt x="91" y="1"/>
                  </a:lnTo>
                  <a:lnTo>
                    <a:pt x="105" y="5"/>
                  </a:lnTo>
                  <a:lnTo>
                    <a:pt x="118" y="13"/>
                  </a:lnTo>
                  <a:lnTo>
                    <a:pt x="129" y="22"/>
                  </a:lnTo>
                  <a:lnTo>
                    <a:pt x="138" y="33"/>
                  </a:lnTo>
                  <a:lnTo>
                    <a:pt x="146" y="46"/>
                  </a:lnTo>
                  <a:lnTo>
                    <a:pt x="150" y="59"/>
                  </a:lnTo>
                  <a:lnTo>
                    <a:pt x="152" y="75"/>
                  </a:lnTo>
                  <a:lnTo>
                    <a:pt x="150" y="91"/>
                  </a:lnTo>
                  <a:lnTo>
                    <a:pt x="146" y="104"/>
                  </a:lnTo>
                  <a:lnTo>
                    <a:pt x="138" y="118"/>
                  </a:lnTo>
                  <a:lnTo>
                    <a:pt x="129" y="128"/>
                  </a:lnTo>
                  <a:lnTo>
                    <a:pt x="118" y="137"/>
                  </a:lnTo>
                  <a:lnTo>
                    <a:pt x="105" y="145"/>
                  </a:lnTo>
                  <a:lnTo>
                    <a:pt x="91" y="149"/>
                  </a:lnTo>
                  <a:lnTo>
                    <a:pt x="76" y="151"/>
                  </a:lnTo>
                  <a:lnTo>
                    <a:pt x="60" y="149"/>
                  </a:lnTo>
                  <a:lnTo>
                    <a:pt x="46" y="145"/>
                  </a:lnTo>
                  <a:lnTo>
                    <a:pt x="33" y="137"/>
                  </a:lnTo>
                  <a:lnTo>
                    <a:pt x="22" y="128"/>
                  </a:lnTo>
                  <a:lnTo>
                    <a:pt x="13" y="118"/>
                  </a:lnTo>
                  <a:lnTo>
                    <a:pt x="5" y="104"/>
                  </a:lnTo>
                  <a:lnTo>
                    <a:pt x="1" y="91"/>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5278438" y="4703763"/>
              <a:ext cx="130175" cy="130175"/>
            </a:xfrm>
            <a:custGeom>
              <a:avLst/>
              <a:gdLst>
                <a:gd name="T0" fmla="*/ 0 w 82"/>
                <a:gd name="T1" fmla="*/ 41 h 82"/>
                <a:gd name="T2" fmla="*/ 0 w 82"/>
                <a:gd name="T3" fmla="*/ 33 h 82"/>
                <a:gd name="T4" fmla="*/ 4 w 82"/>
                <a:gd name="T5" fmla="*/ 24 h 82"/>
                <a:gd name="T6" fmla="*/ 7 w 82"/>
                <a:gd name="T7" fmla="*/ 18 h 82"/>
                <a:gd name="T8" fmla="*/ 12 w 82"/>
                <a:gd name="T9" fmla="*/ 12 h 82"/>
                <a:gd name="T10" fmla="*/ 18 w 82"/>
                <a:gd name="T11" fmla="*/ 7 h 82"/>
                <a:gd name="T12" fmla="*/ 24 w 82"/>
                <a:gd name="T13" fmla="*/ 4 h 82"/>
                <a:gd name="T14" fmla="*/ 33 w 82"/>
                <a:gd name="T15" fmla="*/ 0 h 82"/>
                <a:gd name="T16" fmla="*/ 41 w 82"/>
                <a:gd name="T17" fmla="*/ 0 h 82"/>
                <a:gd name="T18" fmla="*/ 48 w 82"/>
                <a:gd name="T19" fmla="*/ 0 h 82"/>
                <a:gd name="T20" fmla="*/ 57 w 82"/>
                <a:gd name="T21" fmla="*/ 4 h 82"/>
                <a:gd name="T22" fmla="*/ 63 w 82"/>
                <a:gd name="T23" fmla="*/ 7 h 82"/>
                <a:gd name="T24" fmla="*/ 69 w 82"/>
                <a:gd name="T25" fmla="*/ 12 h 82"/>
                <a:gd name="T26" fmla="*/ 74 w 82"/>
                <a:gd name="T27" fmla="*/ 18 h 82"/>
                <a:gd name="T28" fmla="*/ 77 w 82"/>
                <a:gd name="T29" fmla="*/ 24 h 82"/>
                <a:gd name="T30" fmla="*/ 81 w 82"/>
                <a:gd name="T31" fmla="*/ 33 h 82"/>
                <a:gd name="T32" fmla="*/ 82 w 82"/>
                <a:gd name="T33" fmla="*/ 41 h 82"/>
                <a:gd name="T34" fmla="*/ 81 w 82"/>
                <a:gd name="T35" fmla="*/ 48 h 82"/>
                <a:gd name="T36" fmla="*/ 77 w 82"/>
                <a:gd name="T37" fmla="*/ 57 h 82"/>
                <a:gd name="T38" fmla="*/ 74 w 82"/>
                <a:gd name="T39" fmla="*/ 63 h 82"/>
                <a:gd name="T40" fmla="*/ 69 w 82"/>
                <a:gd name="T41" fmla="*/ 69 h 82"/>
                <a:gd name="T42" fmla="*/ 63 w 82"/>
                <a:gd name="T43" fmla="*/ 74 h 82"/>
                <a:gd name="T44" fmla="*/ 57 w 82"/>
                <a:gd name="T45" fmla="*/ 77 h 82"/>
                <a:gd name="T46" fmla="*/ 48 w 82"/>
                <a:gd name="T47" fmla="*/ 81 h 82"/>
                <a:gd name="T48" fmla="*/ 41 w 82"/>
                <a:gd name="T49" fmla="*/ 82 h 82"/>
                <a:gd name="T50" fmla="*/ 33 w 82"/>
                <a:gd name="T51" fmla="*/ 81 h 82"/>
                <a:gd name="T52" fmla="*/ 24 w 82"/>
                <a:gd name="T53" fmla="*/ 77 h 82"/>
                <a:gd name="T54" fmla="*/ 18 w 82"/>
                <a:gd name="T55" fmla="*/ 74 h 82"/>
                <a:gd name="T56" fmla="*/ 12 w 82"/>
                <a:gd name="T57" fmla="*/ 69 h 82"/>
                <a:gd name="T58" fmla="*/ 7 w 82"/>
                <a:gd name="T59" fmla="*/ 63 h 82"/>
                <a:gd name="T60" fmla="*/ 4 w 82"/>
                <a:gd name="T61" fmla="*/ 57 h 82"/>
                <a:gd name="T62" fmla="*/ 0 w 82"/>
                <a:gd name="T63" fmla="*/ 48 h 82"/>
                <a:gd name="T64" fmla="*/ 0 w 82"/>
                <a:gd name="T65"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2">
                  <a:moveTo>
                    <a:pt x="0" y="41"/>
                  </a:moveTo>
                  <a:lnTo>
                    <a:pt x="0" y="33"/>
                  </a:lnTo>
                  <a:lnTo>
                    <a:pt x="4" y="24"/>
                  </a:lnTo>
                  <a:lnTo>
                    <a:pt x="7" y="18"/>
                  </a:lnTo>
                  <a:lnTo>
                    <a:pt x="12" y="12"/>
                  </a:lnTo>
                  <a:lnTo>
                    <a:pt x="18" y="7"/>
                  </a:lnTo>
                  <a:lnTo>
                    <a:pt x="24" y="4"/>
                  </a:lnTo>
                  <a:lnTo>
                    <a:pt x="33" y="0"/>
                  </a:lnTo>
                  <a:lnTo>
                    <a:pt x="41" y="0"/>
                  </a:lnTo>
                  <a:lnTo>
                    <a:pt x="48" y="0"/>
                  </a:lnTo>
                  <a:lnTo>
                    <a:pt x="57" y="4"/>
                  </a:lnTo>
                  <a:lnTo>
                    <a:pt x="63" y="7"/>
                  </a:lnTo>
                  <a:lnTo>
                    <a:pt x="69" y="12"/>
                  </a:lnTo>
                  <a:lnTo>
                    <a:pt x="74" y="18"/>
                  </a:lnTo>
                  <a:lnTo>
                    <a:pt x="77" y="24"/>
                  </a:lnTo>
                  <a:lnTo>
                    <a:pt x="81" y="33"/>
                  </a:lnTo>
                  <a:lnTo>
                    <a:pt x="82" y="41"/>
                  </a:lnTo>
                  <a:lnTo>
                    <a:pt x="81" y="48"/>
                  </a:lnTo>
                  <a:lnTo>
                    <a:pt x="77" y="57"/>
                  </a:lnTo>
                  <a:lnTo>
                    <a:pt x="74" y="63"/>
                  </a:lnTo>
                  <a:lnTo>
                    <a:pt x="69" y="69"/>
                  </a:lnTo>
                  <a:lnTo>
                    <a:pt x="63" y="74"/>
                  </a:lnTo>
                  <a:lnTo>
                    <a:pt x="57" y="77"/>
                  </a:lnTo>
                  <a:lnTo>
                    <a:pt x="48" y="81"/>
                  </a:lnTo>
                  <a:lnTo>
                    <a:pt x="41" y="82"/>
                  </a:lnTo>
                  <a:lnTo>
                    <a:pt x="33" y="81"/>
                  </a:lnTo>
                  <a:lnTo>
                    <a:pt x="24" y="77"/>
                  </a:lnTo>
                  <a:lnTo>
                    <a:pt x="18" y="74"/>
                  </a:lnTo>
                  <a:lnTo>
                    <a:pt x="12" y="69"/>
                  </a:lnTo>
                  <a:lnTo>
                    <a:pt x="7" y="63"/>
                  </a:lnTo>
                  <a:lnTo>
                    <a:pt x="4" y="57"/>
                  </a:lnTo>
                  <a:lnTo>
                    <a:pt x="0" y="48"/>
                  </a:lnTo>
                  <a:lnTo>
                    <a:pt x="0" y="41"/>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 name="Group 19"/>
          <p:cNvGrpSpPr/>
          <p:nvPr/>
        </p:nvGrpSpPr>
        <p:grpSpPr>
          <a:xfrm>
            <a:off x="608410" y="1952177"/>
            <a:ext cx="241301" cy="239712"/>
            <a:chOff x="5237163" y="4649788"/>
            <a:chExt cx="241301" cy="239712"/>
          </a:xfrm>
        </p:grpSpPr>
        <p:sp>
          <p:nvSpPr>
            <p:cNvPr id="15" name="AutoShape 14"/>
            <p:cNvSpPr>
              <a:spLocks noChangeAspect="1" noChangeArrowheads="1" noTextEdit="1"/>
            </p:cNvSpPr>
            <p:nvPr/>
          </p:nvSpPr>
          <p:spPr bwMode="auto">
            <a:xfrm>
              <a:off x="5237163" y="4649788"/>
              <a:ext cx="2413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p:nvSpPr>
          <p:spPr bwMode="auto">
            <a:xfrm>
              <a:off x="5238751" y="4651375"/>
              <a:ext cx="239713" cy="238125"/>
            </a:xfrm>
            <a:custGeom>
              <a:avLst/>
              <a:gdLst>
                <a:gd name="T0" fmla="*/ 0 w 151"/>
                <a:gd name="T1" fmla="*/ 75 h 150"/>
                <a:gd name="T2" fmla="*/ 1 w 151"/>
                <a:gd name="T3" fmla="*/ 59 h 150"/>
                <a:gd name="T4" fmla="*/ 5 w 151"/>
                <a:gd name="T5" fmla="*/ 46 h 150"/>
                <a:gd name="T6" fmla="*/ 13 w 151"/>
                <a:gd name="T7" fmla="*/ 33 h 150"/>
                <a:gd name="T8" fmla="*/ 22 w 151"/>
                <a:gd name="T9" fmla="*/ 22 h 150"/>
                <a:gd name="T10" fmla="*/ 33 w 151"/>
                <a:gd name="T11" fmla="*/ 12 h 150"/>
                <a:gd name="T12" fmla="*/ 46 w 151"/>
                <a:gd name="T13" fmla="*/ 5 h 150"/>
                <a:gd name="T14" fmla="*/ 59 w 151"/>
                <a:gd name="T15" fmla="*/ 1 h 150"/>
                <a:gd name="T16" fmla="*/ 75 w 151"/>
                <a:gd name="T17" fmla="*/ 0 h 150"/>
                <a:gd name="T18" fmla="*/ 91 w 151"/>
                <a:gd name="T19" fmla="*/ 1 h 150"/>
                <a:gd name="T20" fmla="*/ 104 w 151"/>
                <a:gd name="T21" fmla="*/ 5 h 150"/>
                <a:gd name="T22" fmla="*/ 118 w 151"/>
                <a:gd name="T23" fmla="*/ 12 h 150"/>
                <a:gd name="T24" fmla="*/ 128 w 151"/>
                <a:gd name="T25" fmla="*/ 22 h 150"/>
                <a:gd name="T26" fmla="*/ 137 w 151"/>
                <a:gd name="T27" fmla="*/ 33 h 150"/>
                <a:gd name="T28" fmla="*/ 145 w 151"/>
                <a:gd name="T29" fmla="*/ 46 h 150"/>
                <a:gd name="T30" fmla="*/ 149 w 151"/>
                <a:gd name="T31" fmla="*/ 59 h 150"/>
                <a:gd name="T32" fmla="*/ 151 w 151"/>
                <a:gd name="T33" fmla="*/ 75 h 150"/>
                <a:gd name="T34" fmla="*/ 149 w 151"/>
                <a:gd name="T35" fmla="*/ 90 h 150"/>
                <a:gd name="T36" fmla="*/ 145 w 151"/>
                <a:gd name="T37" fmla="*/ 103 h 150"/>
                <a:gd name="T38" fmla="*/ 137 w 151"/>
                <a:gd name="T39" fmla="*/ 117 h 150"/>
                <a:gd name="T40" fmla="*/ 128 w 151"/>
                <a:gd name="T41" fmla="*/ 127 h 150"/>
                <a:gd name="T42" fmla="*/ 118 w 151"/>
                <a:gd name="T43" fmla="*/ 137 h 150"/>
                <a:gd name="T44" fmla="*/ 104 w 151"/>
                <a:gd name="T45" fmla="*/ 144 h 150"/>
                <a:gd name="T46" fmla="*/ 91 w 151"/>
                <a:gd name="T47" fmla="*/ 148 h 150"/>
                <a:gd name="T48" fmla="*/ 75 w 151"/>
                <a:gd name="T49" fmla="*/ 150 h 150"/>
                <a:gd name="T50" fmla="*/ 59 w 151"/>
                <a:gd name="T51" fmla="*/ 148 h 150"/>
                <a:gd name="T52" fmla="*/ 46 w 151"/>
                <a:gd name="T53" fmla="*/ 144 h 150"/>
                <a:gd name="T54" fmla="*/ 33 w 151"/>
                <a:gd name="T55" fmla="*/ 137 h 150"/>
                <a:gd name="T56" fmla="*/ 22 w 151"/>
                <a:gd name="T57" fmla="*/ 127 h 150"/>
                <a:gd name="T58" fmla="*/ 13 w 151"/>
                <a:gd name="T59" fmla="*/ 117 h 150"/>
                <a:gd name="T60" fmla="*/ 5 w 151"/>
                <a:gd name="T61" fmla="*/ 103 h 150"/>
                <a:gd name="T62" fmla="*/ 1 w 151"/>
                <a:gd name="T63" fmla="*/ 90 h 150"/>
                <a:gd name="T64" fmla="*/ 0 w 151"/>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0">
                  <a:moveTo>
                    <a:pt x="0" y="75"/>
                  </a:moveTo>
                  <a:lnTo>
                    <a:pt x="1" y="59"/>
                  </a:lnTo>
                  <a:lnTo>
                    <a:pt x="5" y="46"/>
                  </a:lnTo>
                  <a:lnTo>
                    <a:pt x="13" y="33"/>
                  </a:lnTo>
                  <a:lnTo>
                    <a:pt x="22" y="22"/>
                  </a:lnTo>
                  <a:lnTo>
                    <a:pt x="33" y="12"/>
                  </a:lnTo>
                  <a:lnTo>
                    <a:pt x="46" y="5"/>
                  </a:lnTo>
                  <a:lnTo>
                    <a:pt x="59" y="1"/>
                  </a:lnTo>
                  <a:lnTo>
                    <a:pt x="75" y="0"/>
                  </a:lnTo>
                  <a:lnTo>
                    <a:pt x="91" y="1"/>
                  </a:lnTo>
                  <a:lnTo>
                    <a:pt x="104" y="5"/>
                  </a:lnTo>
                  <a:lnTo>
                    <a:pt x="118" y="12"/>
                  </a:lnTo>
                  <a:lnTo>
                    <a:pt x="128" y="22"/>
                  </a:lnTo>
                  <a:lnTo>
                    <a:pt x="137" y="33"/>
                  </a:lnTo>
                  <a:lnTo>
                    <a:pt x="145" y="46"/>
                  </a:lnTo>
                  <a:lnTo>
                    <a:pt x="149" y="59"/>
                  </a:lnTo>
                  <a:lnTo>
                    <a:pt x="151" y="75"/>
                  </a:lnTo>
                  <a:lnTo>
                    <a:pt x="149" y="90"/>
                  </a:lnTo>
                  <a:lnTo>
                    <a:pt x="145" y="103"/>
                  </a:lnTo>
                  <a:lnTo>
                    <a:pt x="137" y="117"/>
                  </a:lnTo>
                  <a:lnTo>
                    <a:pt x="128" y="127"/>
                  </a:lnTo>
                  <a:lnTo>
                    <a:pt x="118" y="137"/>
                  </a:lnTo>
                  <a:lnTo>
                    <a:pt x="104" y="144"/>
                  </a:lnTo>
                  <a:lnTo>
                    <a:pt x="91" y="148"/>
                  </a:lnTo>
                  <a:lnTo>
                    <a:pt x="75" y="150"/>
                  </a:lnTo>
                  <a:lnTo>
                    <a:pt x="59" y="148"/>
                  </a:lnTo>
                  <a:lnTo>
                    <a:pt x="46" y="144"/>
                  </a:lnTo>
                  <a:lnTo>
                    <a:pt x="33" y="137"/>
                  </a:lnTo>
                  <a:lnTo>
                    <a:pt x="22" y="127"/>
                  </a:lnTo>
                  <a:lnTo>
                    <a:pt x="13" y="117"/>
                  </a:lnTo>
                  <a:lnTo>
                    <a:pt x="5" y="103"/>
                  </a:lnTo>
                  <a:lnTo>
                    <a:pt x="1" y="9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7"/>
            <p:cNvSpPr>
              <a:spLocks/>
            </p:cNvSpPr>
            <p:nvPr/>
          </p:nvSpPr>
          <p:spPr bwMode="auto">
            <a:xfrm>
              <a:off x="5238751" y="4651375"/>
              <a:ext cx="239713" cy="238125"/>
            </a:xfrm>
            <a:custGeom>
              <a:avLst/>
              <a:gdLst>
                <a:gd name="T0" fmla="*/ 0 w 151"/>
                <a:gd name="T1" fmla="*/ 75 h 150"/>
                <a:gd name="T2" fmla="*/ 1 w 151"/>
                <a:gd name="T3" fmla="*/ 59 h 150"/>
                <a:gd name="T4" fmla="*/ 5 w 151"/>
                <a:gd name="T5" fmla="*/ 46 h 150"/>
                <a:gd name="T6" fmla="*/ 13 w 151"/>
                <a:gd name="T7" fmla="*/ 33 h 150"/>
                <a:gd name="T8" fmla="*/ 22 w 151"/>
                <a:gd name="T9" fmla="*/ 22 h 150"/>
                <a:gd name="T10" fmla="*/ 33 w 151"/>
                <a:gd name="T11" fmla="*/ 12 h 150"/>
                <a:gd name="T12" fmla="*/ 46 w 151"/>
                <a:gd name="T13" fmla="*/ 5 h 150"/>
                <a:gd name="T14" fmla="*/ 59 w 151"/>
                <a:gd name="T15" fmla="*/ 1 h 150"/>
                <a:gd name="T16" fmla="*/ 75 w 151"/>
                <a:gd name="T17" fmla="*/ 0 h 150"/>
                <a:gd name="T18" fmla="*/ 91 w 151"/>
                <a:gd name="T19" fmla="*/ 1 h 150"/>
                <a:gd name="T20" fmla="*/ 104 w 151"/>
                <a:gd name="T21" fmla="*/ 5 h 150"/>
                <a:gd name="T22" fmla="*/ 118 w 151"/>
                <a:gd name="T23" fmla="*/ 12 h 150"/>
                <a:gd name="T24" fmla="*/ 128 w 151"/>
                <a:gd name="T25" fmla="*/ 22 h 150"/>
                <a:gd name="T26" fmla="*/ 137 w 151"/>
                <a:gd name="T27" fmla="*/ 33 h 150"/>
                <a:gd name="T28" fmla="*/ 145 w 151"/>
                <a:gd name="T29" fmla="*/ 46 h 150"/>
                <a:gd name="T30" fmla="*/ 149 w 151"/>
                <a:gd name="T31" fmla="*/ 59 h 150"/>
                <a:gd name="T32" fmla="*/ 151 w 151"/>
                <a:gd name="T33" fmla="*/ 75 h 150"/>
                <a:gd name="T34" fmla="*/ 149 w 151"/>
                <a:gd name="T35" fmla="*/ 90 h 150"/>
                <a:gd name="T36" fmla="*/ 145 w 151"/>
                <a:gd name="T37" fmla="*/ 103 h 150"/>
                <a:gd name="T38" fmla="*/ 137 w 151"/>
                <a:gd name="T39" fmla="*/ 117 h 150"/>
                <a:gd name="T40" fmla="*/ 128 w 151"/>
                <a:gd name="T41" fmla="*/ 127 h 150"/>
                <a:gd name="T42" fmla="*/ 118 w 151"/>
                <a:gd name="T43" fmla="*/ 137 h 150"/>
                <a:gd name="T44" fmla="*/ 104 w 151"/>
                <a:gd name="T45" fmla="*/ 144 h 150"/>
                <a:gd name="T46" fmla="*/ 91 w 151"/>
                <a:gd name="T47" fmla="*/ 148 h 150"/>
                <a:gd name="T48" fmla="*/ 75 w 151"/>
                <a:gd name="T49" fmla="*/ 150 h 150"/>
                <a:gd name="T50" fmla="*/ 59 w 151"/>
                <a:gd name="T51" fmla="*/ 148 h 150"/>
                <a:gd name="T52" fmla="*/ 46 w 151"/>
                <a:gd name="T53" fmla="*/ 144 h 150"/>
                <a:gd name="T54" fmla="*/ 33 w 151"/>
                <a:gd name="T55" fmla="*/ 137 h 150"/>
                <a:gd name="T56" fmla="*/ 22 w 151"/>
                <a:gd name="T57" fmla="*/ 127 h 150"/>
                <a:gd name="T58" fmla="*/ 13 w 151"/>
                <a:gd name="T59" fmla="*/ 117 h 150"/>
                <a:gd name="T60" fmla="*/ 5 w 151"/>
                <a:gd name="T61" fmla="*/ 103 h 150"/>
                <a:gd name="T62" fmla="*/ 1 w 151"/>
                <a:gd name="T63" fmla="*/ 90 h 150"/>
                <a:gd name="T64" fmla="*/ 0 w 151"/>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0">
                  <a:moveTo>
                    <a:pt x="0" y="75"/>
                  </a:moveTo>
                  <a:lnTo>
                    <a:pt x="1" y="59"/>
                  </a:lnTo>
                  <a:lnTo>
                    <a:pt x="5" y="46"/>
                  </a:lnTo>
                  <a:lnTo>
                    <a:pt x="13" y="33"/>
                  </a:lnTo>
                  <a:lnTo>
                    <a:pt x="22" y="22"/>
                  </a:lnTo>
                  <a:lnTo>
                    <a:pt x="33" y="12"/>
                  </a:lnTo>
                  <a:lnTo>
                    <a:pt x="46" y="5"/>
                  </a:lnTo>
                  <a:lnTo>
                    <a:pt x="59" y="1"/>
                  </a:lnTo>
                  <a:lnTo>
                    <a:pt x="75" y="0"/>
                  </a:lnTo>
                  <a:lnTo>
                    <a:pt x="91" y="1"/>
                  </a:lnTo>
                  <a:lnTo>
                    <a:pt x="104" y="5"/>
                  </a:lnTo>
                  <a:lnTo>
                    <a:pt x="118" y="12"/>
                  </a:lnTo>
                  <a:lnTo>
                    <a:pt x="128" y="22"/>
                  </a:lnTo>
                  <a:lnTo>
                    <a:pt x="137" y="33"/>
                  </a:lnTo>
                  <a:lnTo>
                    <a:pt x="145" y="46"/>
                  </a:lnTo>
                  <a:lnTo>
                    <a:pt x="149" y="59"/>
                  </a:lnTo>
                  <a:lnTo>
                    <a:pt x="151" y="75"/>
                  </a:lnTo>
                  <a:lnTo>
                    <a:pt x="149" y="90"/>
                  </a:lnTo>
                  <a:lnTo>
                    <a:pt x="145" y="103"/>
                  </a:lnTo>
                  <a:lnTo>
                    <a:pt x="137" y="117"/>
                  </a:lnTo>
                  <a:lnTo>
                    <a:pt x="128" y="127"/>
                  </a:lnTo>
                  <a:lnTo>
                    <a:pt x="118" y="137"/>
                  </a:lnTo>
                  <a:lnTo>
                    <a:pt x="104" y="144"/>
                  </a:lnTo>
                  <a:lnTo>
                    <a:pt x="91" y="148"/>
                  </a:lnTo>
                  <a:lnTo>
                    <a:pt x="75" y="150"/>
                  </a:lnTo>
                  <a:lnTo>
                    <a:pt x="59" y="148"/>
                  </a:lnTo>
                  <a:lnTo>
                    <a:pt x="46" y="144"/>
                  </a:lnTo>
                  <a:lnTo>
                    <a:pt x="33" y="137"/>
                  </a:lnTo>
                  <a:lnTo>
                    <a:pt x="22" y="127"/>
                  </a:lnTo>
                  <a:lnTo>
                    <a:pt x="13" y="117"/>
                  </a:lnTo>
                  <a:lnTo>
                    <a:pt x="5" y="103"/>
                  </a:lnTo>
                  <a:lnTo>
                    <a:pt x="1" y="90"/>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auto">
            <a:xfrm>
              <a:off x="5294313" y="4705350"/>
              <a:ext cx="130175" cy="128587"/>
            </a:xfrm>
            <a:custGeom>
              <a:avLst/>
              <a:gdLst>
                <a:gd name="T0" fmla="*/ 0 w 82"/>
                <a:gd name="T1" fmla="*/ 41 h 81"/>
                <a:gd name="T2" fmla="*/ 1 w 82"/>
                <a:gd name="T3" fmla="*/ 32 h 81"/>
                <a:gd name="T4" fmla="*/ 4 w 82"/>
                <a:gd name="T5" fmla="*/ 25 h 81"/>
                <a:gd name="T6" fmla="*/ 8 w 82"/>
                <a:gd name="T7" fmla="*/ 18 h 81"/>
                <a:gd name="T8" fmla="*/ 12 w 82"/>
                <a:gd name="T9" fmla="*/ 12 h 81"/>
                <a:gd name="T10" fmla="*/ 18 w 82"/>
                <a:gd name="T11" fmla="*/ 7 h 81"/>
                <a:gd name="T12" fmla="*/ 25 w 82"/>
                <a:gd name="T13" fmla="*/ 3 h 81"/>
                <a:gd name="T14" fmla="*/ 33 w 82"/>
                <a:gd name="T15" fmla="*/ 1 h 81"/>
                <a:gd name="T16" fmla="*/ 41 w 82"/>
                <a:gd name="T17" fmla="*/ 0 h 81"/>
                <a:gd name="T18" fmla="*/ 49 w 82"/>
                <a:gd name="T19" fmla="*/ 1 h 81"/>
                <a:gd name="T20" fmla="*/ 57 w 82"/>
                <a:gd name="T21" fmla="*/ 3 h 81"/>
                <a:gd name="T22" fmla="*/ 64 w 82"/>
                <a:gd name="T23" fmla="*/ 7 h 81"/>
                <a:gd name="T24" fmla="*/ 70 w 82"/>
                <a:gd name="T25" fmla="*/ 12 h 81"/>
                <a:gd name="T26" fmla="*/ 74 w 82"/>
                <a:gd name="T27" fmla="*/ 18 h 81"/>
                <a:gd name="T28" fmla="*/ 79 w 82"/>
                <a:gd name="T29" fmla="*/ 25 h 81"/>
                <a:gd name="T30" fmla="*/ 81 w 82"/>
                <a:gd name="T31" fmla="*/ 32 h 81"/>
                <a:gd name="T32" fmla="*/ 82 w 82"/>
                <a:gd name="T33" fmla="*/ 41 h 81"/>
                <a:gd name="T34" fmla="*/ 81 w 82"/>
                <a:gd name="T35" fmla="*/ 49 h 81"/>
                <a:gd name="T36" fmla="*/ 79 w 82"/>
                <a:gd name="T37" fmla="*/ 56 h 81"/>
                <a:gd name="T38" fmla="*/ 74 w 82"/>
                <a:gd name="T39" fmla="*/ 63 h 81"/>
                <a:gd name="T40" fmla="*/ 70 w 82"/>
                <a:gd name="T41" fmla="*/ 69 h 81"/>
                <a:gd name="T42" fmla="*/ 64 w 82"/>
                <a:gd name="T43" fmla="*/ 74 h 81"/>
                <a:gd name="T44" fmla="*/ 57 w 82"/>
                <a:gd name="T45" fmla="*/ 78 h 81"/>
                <a:gd name="T46" fmla="*/ 49 w 82"/>
                <a:gd name="T47" fmla="*/ 80 h 81"/>
                <a:gd name="T48" fmla="*/ 41 w 82"/>
                <a:gd name="T49" fmla="*/ 81 h 81"/>
                <a:gd name="T50" fmla="*/ 33 w 82"/>
                <a:gd name="T51" fmla="*/ 80 h 81"/>
                <a:gd name="T52" fmla="*/ 25 w 82"/>
                <a:gd name="T53" fmla="*/ 78 h 81"/>
                <a:gd name="T54" fmla="*/ 18 w 82"/>
                <a:gd name="T55" fmla="*/ 74 h 81"/>
                <a:gd name="T56" fmla="*/ 12 w 82"/>
                <a:gd name="T57" fmla="*/ 69 h 81"/>
                <a:gd name="T58" fmla="*/ 8 w 82"/>
                <a:gd name="T59" fmla="*/ 63 h 81"/>
                <a:gd name="T60" fmla="*/ 4 w 82"/>
                <a:gd name="T61" fmla="*/ 56 h 81"/>
                <a:gd name="T62" fmla="*/ 1 w 82"/>
                <a:gd name="T63" fmla="*/ 49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1" y="32"/>
                  </a:lnTo>
                  <a:lnTo>
                    <a:pt x="4" y="25"/>
                  </a:lnTo>
                  <a:lnTo>
                    <a:pt x="8" y="18"/>
                  </a:lnTo>
                  <a:lnTo>
                    <a:pt x="12" y="12"/>
                  </a:lnTo>
                  <a:lnTo>
                    <a:pt x="18" y="7"/>
                  </a:lnTo>
                  <a:lnTo>
                    <a:pt x="25" y="3"/>
                  </a:lnTo>
                  <a:lnTo>
                    <a:pt x="33" y="1"/>
                  </a:lnTo>
                  <a:lnTo>
                    <a:pt x="41" y="0"/>
                  </a:lnTo>
                  <a:lnTo>
                    <a:pt x="49" y="1"/>
                  </a:lnTo>
                  <a:lnTo>
                    <a:pt x="57" y="3"/>
                  </a:lnTo>
                  <a:lnTo>
                    <a:pt x="64" y="7"/>
                  </a:lnTo>
                  <a:lnTo>
                    <a:pt x="70" y="12"/>
                  </a:lnTo>
                  <a:lnTo>
                    <a:pt x="74" y="18"/>
                  </a:lnTo>
                  <a:lnTo>
                    <a:pt x="79" y="25"/>
                  </a:lnTo>
                  <a:lnTo>
                    <a:pt x="81" y="32"/>
                  </a:lnTo>
                  <a:lnTo>
                    <a:pt x="82" y="41"/>
                  </a:lnTo>
                  <a:lnTo>
                    <a:pt x="81" y="49"/>
                  </a:lnTo>
                  <a:lnTo>
                    <a:pt x="79" y="56"/>
                  </a:lnTo>
                  <a:lnTo>
                    <a:pt x="74" y="63"/>
                  </a:lnTo>
                  <a:lnTo>
                    <a:pt x="70" y="69"/>
                  </a:lnTo>
                  <a:lnTo>
                    <a:pt x="64" y="74"/>
                  </a:lnTo>
                  <a:lnTo>
                    <a:pt x="57" y="78"/>
                  </a:lnTo>
                  <a:lnTo>
                    <a:pt x="49" y="80"/>
                  </a:lnTo>
                  <a:lnTo>
                    <a:pt x="41" y="81"/>
                  </a:lnTo>
                  <a:lnTo>
                    <a:pt x="33" y="80"/>
                  </a:lnTo>
                  <a:lnTo>
                    <a:pt x="25" y="78"/>
                  </a:lnTo>
                  <a:lnTo>
                    <a:pt x="18" y="74"/>
                  </a:lnTo>
                  <a:lnTo>
                    <a:pt x="12" y="69"/>
                  </a:lnTo>
                  <a:lnTo>
                    <a:pt x="8" y="63"/>
                  </a:lnTo>
                  <a:lnTo>
                    <a:pt x="4" y="56"/>
                  </a:lnTo>
                  <a:lnTo>
                    <a:pt x="1" y="49"/>
                  </a:lnTo>
                  <a:lnTo>
                    <a:pt x="0" y="41"/>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9" name="Freeform 19"/>
            <p:cNvSpPr>
              <a:spLocks/>
            </p:cNvSpPr>
            <p:nvPr/>
          </p:nvSpPr>
          <p:spPr bwMode="auto">
            <a:xfrm>
              <a:off x="5294313" y="4705350"/>
              <a:ext cx="130175" cy="128587"/>
            </a:xfrm>
            <a:custGeom>
              <a:avLst/>
              <a:gdLst>
                <a:gd name="T0" fmla="*/ 0 w 82"/>
                <a:gd name="T1" fmla="*/ 41 h 81"/>
                <a:gd name="T2" fmla="*/ 1 w 82"/>
                <a:gd name="T3" fmla="*/ 32 h 81"/>
                <a:gd name="T4" fmla="*/ 4 w 82"/>
                <a:gd name="T5" fmla="*/ 25 h 81"/>
                <a:gd name="T6" fmla="*/ 8 w 82"/>
                <a:gd name="T7" fmla="*/ 18 h 81"/>
                <a:gd name="T8" fmla="*/ 12 w 82"/>
                <a:gd name="T9" fmla="*/ 12 h 81"/>
                <a:gd name="T10" fmla="*/ 18 w 82"/>
                <a:gd name="T11" fmla="*/ 7 h 81"/>
                <a:gd name="T12" fmla="*/ 25 w 82"/>
                <a:gd name="T13" fmla="*/ 3 h 81"/>
                <a:gd name="T14" fmla="*/ 33 w 82"/>
                <a:gd name="T15" fmla="*/ 1 h 81"/>
                <a:gd name="T16" fmla="*/ 41 w 82"/>
                <a:gd name="T17" fmla="*/ 0 h 81"/>
                <a:gd name="T18" fmla="*/ 49 w 82"/>
                <a:gd name="T19" fmla="*/ 1 h 81"/>
                <a:gd name="T20" fmla="*/ 57 w 82"/>
                <a:gd name="T21" fmla="*/ 3 h 81"/>
                <a:gd name="T22" fmla="*/ 64 w 82"/>
                <a:gd name="T23" fmla="*/ 7 h 81"/>
                <a:gd name="T24" fmla="*/ 70 w 82"/>
                <a:gd name="T25" fmla="*/ 12 h 81"/>
                <a:gd name="T26" fmla="*/ 74 w 82"/>
                <a:gd name="T27" fmla="*/ 18 h 81"/>
                <a:gd name="T28" fmla="*/ 79 w 82"/>
                <a:gd name="T29" fmla="*/ 25 h 81"/>
                <a:gd name="T30" fmla="*/ 81 w 82"/>
                <a:gd name="T31" fmla="*/ 32 h 81"/>
                <a:gd name="T32" fmla="*/ 82 w 82"/>
                <a:gd name="T33" fmla="*/ 41 h 81"/>
                <a:gd name="T34" fmla="*/ 81 w 82"/>
                <a:gd name="T35" fmla="*/ 49 h 81"/>
                <a:gd name="T36" fmla="*/ 79 w 82"/>
                <a:gd name="T37" fmla="*/ 56 h 81"/>
                <a:gd name="T38" fmla="*/ 74 w 82"/>
                <a:gd name="T39" fmla="*/ 63 h 81"/>
                <a:gd name="T40" fmla="*/ 70 w 82"/>
                <a:gd name="T41" fmla="*/ 69 h 81"/>
                <a:gd name="T42" fmla="*/ 64 w 82"/>
                <a:gd name="T43" fmla="*/ 74 h 81"/>
                <a:gd name="T44" fmla="*/ 57 w 82"/>
                <a:gd name="T45" fmla="*/ 78 h 81"/>
                <a:gd name="T46" fmla="*/ 49 w 82"/>
                <a:gd name="T47" fmla="*/ 80 h 81"/>
                <a:gd name="T48" fmla="*/ 41 w 82"/>
                <a:gd name="T49" fmla="*/ 81 h 81"/>
                <a:gd name="T50" fmla="*/ 33 w 82"/>
                <a:gd name="T51" fmla="*/ 80 h 81"/>
                <a:gd name="T52" fmla="*/ 25 w 82"/>
                <a:gd name="T53" fmla="*/ 78 h 81"/>
                <a:gd name="T54" fmla="*/ 18 w 82"/>
                <a:gd name="T55" fmla="*/ 74 h 81"/>
                <a:gd name="T56" fmla="*/ 12 w 82"/>
                <a:gd name="T57" fmla="*/ 69 h 81"/>
                <a:gd name="T58" fmla="*/ 8 w 82"/>
                <a:gd name="T59" fmla="*/ 63 h 81"/>
                <a:gd name="T60" fmla="*/ 4 w 82"/>
                <a:gd name="T61" fmla="*/ 56 h 81"/>
                <a:gd name="T62" fmla="*/ 1 w 82"/>
                <a:gd name="T63" fmla="*/ 49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1" y="32"/>
                  </a:lnTo>
                  <a:lnTo>
                    <a:pt x="4" y="25"/>
                  </a:lnTo>
                  <a:lnTo>
                    <a:pt x="8" y="18"/>
                  </a:lnTo>
                  <a:lnTo>
                    <a:pt x="12" y="12"/>
                  </a:lnTo>
                  <a:lnTo>
                    <a:pt x="18" y="7"/>
                  </a:lnTo>
                  <a:lnTo>
                    <a:pt x="25" y="3"/>
                  </a:lnTo>
                  <a:lnTo>
                    <a:pt x="33" y="1"/>
                  </a:lnTo>
                  <a:lnTo>
                    <a:pt x="41" y="0"/>
                  </a:lnTo>
                  <a:lnTo>
                    <a:pt x="49" y="1"/>
                  </a:lnTo>
                  <a:lnTo>
                    <a:pt x="57" y="3"/>
                  </a:lnTo>
                  <a:lnTo>
                    <a:pt x="64" y="7"/>
                  </a:lnTo>
                  <a:lnTo>
                    <a:pt x="70" y="12"/>
                  </a:lnTo>
                  <a:lnTo>
                    <a:pt x="74" y="18"/>
                  </a:lnTo>
                  <a:lnTo>
                    <a:pt x="79" y="25"/>
                  </a:lnTo>
                  <a:lnTo>
                    <a:pt x="81" y="32"/>
                  </a:lnTo>
                  <a:lnTo>
                    <a:pt x="82" y="41"/>
                  </a:lnTo>
                  <a:lnTo>
                    <a:pt x="81" y="49"/>
                  </a:lnTo>
                  <a:lnTo>
                    <a:pt x="79" y="56"/>
                  </a:lnTo>
                  <a:lnTo>
                    <a:pt x="74" y="63"/>
                  </a:lnTo>
                  <a:lnTo>
                    <a:pt x="70" y="69"/>
                  </a:lnTo>
                  <a:lnTo>
                    <a:pt x="64" y="74"/>
                  </a:lnTo>
                  <a:lnTo>
                    <a:pt x="57" y="78"/>
                  </a:lnTo>
                  <a:lnTo>
                    <a:pt x="49" y="80"/>
                  </a:lnTo>
                  <a:lnTo>
                    <a:pt x="41" y="81"/>
                  </a:lnTo>
                  <a:lnTo>
                    <a:pt x="33" y="80"/>
                  </a:lnTo>
                  <a:lnTo>
                    <a:pt x="25" y="78"/>
                  </a:lnTo>
                  <a:lnTo>
                    <a:pt x="18" y="74"/>
                  </a:lnTo>
                  <a:lnTo>
                    <a:pt x="12" y="69"/>
                  </a:lnTo>
                  <a:lnTo>
                    <a:pt x="8" y="63"/>
                  </a:lnTo>
                  <a:lnTo>
                    <a:pt x="4" y="56"/>
                  </a:lnTo>
                  <a:lnTo>
                    <a:pt x="1" y="49"/>
                  </a:lnTo>
                  <a:lnTo>
                    <a:pt x="0" y="41"/>
                  </a:lnTo>
                </a:path>
              </a:pathLst>
            </a:custGeom>
            <a:noFill/>
            <a:ln w="317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4" name="Group 153"/>
          <p:cNvGrpSpPr/>
          <p:nvPr/>
        </p:nvGrpSpPr>
        <p:grpSpPr>
          <a:xfrm>
            <a:off x="8057352" y="5055808"/>
            <a:ext cx="241301" cy="239712"/>
            <a:chOff x="5237163" y="4649788"/>
            <a:chExt cx="241301" cy="239712"/>
          </a:xfrm>
        </p:grpSpPr>
        <p:sp>
          <p:nvSpPr>
            <p:cNvPr id="155" name="AutoShape 14"/>
            <p:cNvSpPr>
              <a:spLocks noChangeAspect="1" noChangeArrowheads="1" noTextEdit="1"/>
            </p:cNvSpPr>
            <p:nvPr/>
          </p:nvSpPr>
          <p:spPr bwMode="auto">
            <a:xfrm>
              <a:off x="5237163" y="4649788"/>
              <a:ext cx="2413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6"/>
            <p:cNvSpPr>
              <a:spLocks/>
            </p:cNvSpPr>
            <p:nvPr/>
          </p:nvSpPr>
          <p:spPr bwMode="auto">
            <a:xfrm>
              <a:off x="5238751" y="4651375"/>
              <a:ext cx="239713" cy="238125"/>
            </a:xfrm>
            <a:custGeom>
              <a:avLst/>
              <a:gdLst>
                <a:gd name="T0" fmla="*/ 0 w 151"/>
                <a:gd name="T1" fmla="*/ 75 h 150"/>
                <a:gd name="T2" fmla="*/ 1 w 151"/>
                <a:gd name="T3" fmla="*/ 59 h 150"/>
                <a:gd name="T4" fmla="*/ 5 w 151"/>
                <a:gd name="T5" fmla="*/ 46 h 150"/>
                <a:gd name="T6" fmla="*/ 13 w 151"/>
                <a:gd name="T7" fmla="*/ 33 h 150"/>
                <a:gd name="T8" fmla="*/ 22 w 151"/>
                <a:gd name="T9" fmla="*/ 22 h 150"/>
                <a:gd name="T10" fmla="*/ 33 w 151"/>
                <a:gd name="T11" fmla="*/ 12 h 150"/>
                <a:gd name="T12" fmla="*/ 46 w 151"/>
                <a:gd name="T13" fmla="*/ 5 h 150"/>
                <a:gd name="T14" fmla="*/ 59 w 151"/>
                <a:gd name="T15" fmla="*/ 1 h 150"/>
                <a:gd name="T16" fmla="*/ 75 w 151"/>
                <a:gd name="T17" fmla="*/ 0 h 150"/>
                <a:gd name="T18" fmla="*/ 91 w 151"/>
                <a:gd name="T19" fmla="*/ 1 h 150"/>
                <a:gd name="T20" fmla="*/ 104 w 151"/>
                <a:gd name="T21" fmla="*/ 5 h 150"/>
                <a:gd name="T22" fmla="*/ 118 w 151"/>
                <a:gd name="T23" fmla="*/ 12 h 150"/>
                <a:gd name="T24" fmla="*/ 128 w 151"/>
                <a:gd name="T25" fmla="*/ 22 h 150"/>
                <a:gd name="T26" fmla="*/ 137 w 151"/>
                <a:gd name="T27" fmla="*/ 33 h 150"/>
                <a:gd name="T28" fmla="*/ 145 w 151"/>
                <a:gd name="T29" fmla="*/ 46 h 150"/>
                <a:gd name="T30" fmla="*/ 149 w 151"/>
                <a:gd name="T31" fmla="*/ 59 h 150"/>
                <a:gd name="T32" fmla="*/ 151 w 151"/>
                <a:gd name="T33" fmla="*/ 75 h 150"/>
                <a:gd name="T34" fmla="*/ 149 w 151"/>
                <a:gd name="T35" fmla="*/ 90 h 150"/>
                <a:gd name="T36" fmla="*/ 145 w 151"/>
                <a:gd name="T37" fmla="*/ 103 h 150"/>
                <a:gd name="T38" fmla="*/ 137 w 151"/>
                <a:gd name="T39" fmla="*/ 117 h 150"/>
                <a:gd name="T40" fmla="*/ 128 w 151"/>
                <a:gd name="T41" fmla="*/ 127 h 150"/>
                <a:gd name="T42" fmla="*/ 118 w 151"/>
                <a:gd name="T43" fmla="*/ 137 h 150"/>
                <a:gd name="T44" fmla="*/ 104 w 151"/>
                <a:gd name="T45" fmla="*/ 144 h 150"/>
                <a:gd name="T46" fmla="*/ 91 w 151"/>
                <a:gd name="T47" fmla="*/ 148 h 150"/>
                <a:gd name="T48" fmla="*/ 75 w 151"/>
                <a:gd name="T49" fmla="*/ 150 h 150"/>
                <a:gd name="T50" fmla="*/ 59 w 151"/>
                <a:gd name="T51" fmla="*/ 148 h 150"/>
                <a:gd name="T52" fmla="*/ 46 w 151"/>
                <a:gd name="T53" fmla="*/ 144 h 150"/>
                <a:gd name="T54" fmla="*/ 33 w 151"/>
                <a:gd name="T55" fmla="*/ 137 h 150"/>
                <a:gd name="T56" fmla="*/ 22 w 151"/>
                <a:gd name="T57" fmla="*/ 127 h 150"/>
                <a:gd name="T58" fmla="*/ 13 w 151"/>
                <a:gd name="T59" fmla="*/ 117 h 150"/>
                <a:gd name="T60" fmla="*/ 5 w 151"/>
                <a:gd name="T61" fmla="*/ 103 h 150"/>
                <a:gd name="T62" fmla="*/ 1 w 151"/>
                <a:gd name="T63" fmla="*/ 90 h 150"/>
                <a:gd name="T64" fmla="*/ 0 w 151"/>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0">
                  <a:moveTo>
                    <a:pt x="0" y="75"/>
                  </a:moveTo>
                  <a:lnTo>
                    <a:pt x="1" y="59"/>
                  </a:lnTo>
                  <a:lnTo>
                    <a:pt x="5" y="46"/>
                  </a:lnTo>
                  <a:lnTo>
                    <a:pt x="13" y="33"/>
                  </a:lnTo>
                  <a:lnTo>
                    <a:pt x="22" y="22"/>
                  </a:lnTo>
                  <a:lnTo>
                    <a:pt x="33" y="12"/>
                  </a:lnTo>
                  <a:lnTo>
                    <a:pt x="46" y="5"/>
                  </a:lnTo>
                  <a:lnTo>
                    <a:pt x="59" y="1"/>
                  </a:lnTo>
                  <a:lnTo>
                    <a:pt x="75" y="0"/>
                  </a:lnTo>
                  <a:lnTo>
                    <a:pt x="91" y="1"/>
                  </a:lnTo>
                  <a:lnTo>
                    <a:pt x="104" y="5"/>
                  </a:lnTo>
                  <a:lnTo>
                    <a:pt x="118" y="12"/>
                  </a:lnTo>
                  <a:lnTo>
                    <a:pt x="128" y="22"/>
                  </a:lnTo>
                  <a:lnTo>
                    <a:pt x="137" y="33"/>
                  </a:lnTo>
                  <a:lnTo>
                    <a:pt x="145" y="46"/>
                  </a:lnTo>
                  <a:lnTo>
                    <a:pt x="149" y="59"/>
                  </a:lnTo>
                  <a:lnTo>
                    <a:pt x="151" y="75"/>
                  </a:lnTo>
                  <a:lnTo>
                    <a:pt x="149" y="90"/>
                  </a:lnTo>
                  <a:lnTo>
                    <a:pt x="145" y="103"/>
                  </a:lnTo>
                  <a:lnTo>
                    <a:pt x="137" y="117"/>
                  </a:lnTo>
                  <a:lnTo>
                    <a:pt x="128" y="127"/>
                  </a:lnTo>
                  <a:lnTo>
                    <a:pt x="118" y="137"/>
                  </a:lnTo>
                  <a:lnTo>
                    <a:pt x="104" y="144"/>
                  </a:lnTo>
                  <a:lnTo>
                    <a:pt x="91" y="148"/>
                  </a:lnTo>
                  <a:lnTo>
                    <a:pt x="75" y="150"/>
                  </a:lnTo>
                  <a:lnTo>
                    <a:pt x="59" y="148"/>
                  </a:lnTo>
                  <a:lnTo>
                    <a:pt x="46" y="144"/>
                  </a:lnTo>
                  <a:lnTo>
                    <a:pt x="33" y="137"/>
                  </a:lnTo>
                  <a:lnTo>
                    <a:pt x="22" y="127"/>
                  </a:lnTo>
                  <a:lnTo>
                    <a:pt x="13" y="117"/>
                  </a:lnTo>
                  <a:lnTo>
                    <a:pt x="5" y="103"/>
                  </a:lnTo>
                  <a:lnTo>
                    <a:pt x="1" y="9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17"/>
            <p:cNvSpPr>
              <a:spLocks/>
            </p:cNvSpPr>
            <p:nvPr/>
          </p:nvSpPr>
          <p:spPr bwMode="auto">
            <a:xfrm>
              <a:off x="5238751" y="4651375"/>
              <a:ext cx="239713" cy="238125"/>
            </a:xfrm>
            <a:custGeom>
              <a:avLst/>
              <a:gdLst>
                <a:gd name="T0" fmla="*/ 0 w 151"/>
                <a:gd name="T1" fmla="*/ 75 h 150"/>
                <a:gd name="T2" fmla="*/ 1 w 151"/>
                <a:gd name="T3" fmla="*/ 59 h 150"/>
                <a:gd name="T4" fmla="*/ 5 w 151"/>
                <a:gd name="T5" fmla="*/ 46 h 150"/>
                <a:gd name="T6" fmla="*/ 13 w 151"/>
                <a:gd name="T7" fmla="*/ 33 h 150"/>
                <a:gd name="T8" fmla="*/ 22 w 151"/>
                <a:gd name="T9" fmla="*/ 22 h 150"/>
                <a:gd name="T10" fmla="*/ 33 w 151"/>
                <a:gd name="T11" fmla="*/ 12 h 150"/>
                <a:gd name="T12" fmla="*/ 46 w 151"/>
                <a:gd name="T13" fmla="*/ 5 h 150"/>
                <a:gd name="T14" fmla="*/ 59 w 151"/>
                <a:gd name="T15" fmla="*/ 1 h 150"/>
                <a:gd name="T16" fmla="*/ 75 w 151"/>
                <a:gd name="T17" fmla="*/ 0 h 150"/>
                <a:gd name="T18" fmla="*/ 91 w 151"/>
                <a:gd name="T19" fmla="*/ 1 h 150"/>
                <a:gd name="T20" fmla="*/ 104 w 151"/>
                <a:gd name="T21" fmla="*/ 5 h 150"/>
                <a:gd name="T22" fmla="*/ 118 w 151"/>
                <a:gd name="T23" fmla="*/ 12 h 150"/>
                <a:gd name="T24" fmla="*/ 128 w 151"/>
                <a:gd name="T25" fmla="*/ 22 h 150"/>
                <a:gd name="T26" fmla="*/ 137 w 151"/>
                <a:gd name="T27" fmla="*/ 33 h 150"/>
                <a:gd name="T28" fmla="*/ 145 w 151"/>
                <a:gd name="T29" fmla="*/ 46 h 150"/>
                <a:gd name="T30" fmla="*/ 149 w 151"/>
                <a:gd name="T31" fmla="*/ 59 h 150"/>
                <a:gd name="T32" fmla="*/ 151 w 151"/>
                <a:gd name="T33" fmla="*/ 75 h 150"/>
                <a:gd name="T34" fmla="*/ 149 w 151"/>
                <a:gd name="T35" fmla="*/ 90 h 150"/>
                <a:gd name="T36" fmla="*/ 145 w 151"/>
                <a:gd name="T37" fmla="*/ 103 h 150"/>
                <a:gd name="T38" fmla="*/ 137 w 151"/>
                <a:gd name="T39" fmla="*/ 117 h 150"/>
                <a:gd name="T40" fmla="*/ 128 w 151"/>
                <a:gd name="T41" fmla="*/ 127 h 150"/>
                <a:gd name="T42" fmla="*/ 118 w 151"/>
                <a:gd name="T43" fmla="*/ 137 h 150"/>
                <a:gd name="T44" fmla="*/ 104 w 151"/>
                <a:gd name="T45" fmla="*/ 144 h 150"/>
                <a:gd name="T46" fmla="*/ 91 w 151"/>
                <a:gd name="T47" fmla="*/ 148 h 150"/>
                <a:gd name="T48" fmla="*/ 75 w 151"/>
                <a:gd name="T49" fmla="*/ 150 h 150"/>
                <a:gd name="T50" fmla="*/ 59 w 151"/>
                <a:gd name="T51" fmla="*/ 148 h 150"/>
                <a:gd name="T52" fmla="*/ 46 w 151"/>
                <a:gd name="T53" fmla="*/ 144 h 150"/>
                <a:gd name="T54" fmla="*/ 33 w 151"/>
                <a:gd name="T55" fmla="*/ 137 h 150"/>
                <a:gd name="T56" fmla="*/ 22 w 151"/>
                <a:gd name="T57" fmla="*/ 127 h 150"/>
                <a:gd name="T58" fmla="*/ 13 w 151"/>
                <a:gd name="T59" fmla="*/ 117 h 150"/>
                <a:gd name="T60" fmla="*/ 5 w 151"/>
                <a:gd name="T61" fmla="*/ 103 h 150"/>
                <a:gd name="T62" fmla="*/ 1 w 151"/>
                <a:gd name="T63" fmla="*/ 90 h 150"/>
                <a:gd name="T64" fmla="*/ 0 w 151"/>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1" h="150">
                  <a:moveTo>
                    <a:pt x="0" y="75"/>
                  </a:moveTo>
                  <a:lnTo>
                    <a:pt x="1" y="59"/>
                  </a:lnTo>
                  <a:lnTo>
                    <a:pt x="5" y="46"/>
                  </a:lnTo>
                  <a:lnTo>
                    <a:pt x="13" y="33"/>
                  </a:lnTo>
                  <a:lnTo>
                    <a:pt x="22" y="22"/>
                  </a:lnTo>
                  <a:lnTo>
                    <a:pt x="33" y="12"/>
                  </a:lnTo>
                  <a:lnTo>
                    <a:pt x="46" y="5"/>
                  </a:lnTo>
                  <a:lnTo>
                    <a:pt x="59" y="1"/>
                  </a:lnTo>
                  <a:lnTo>
                    <a:pt x="75" y="0"/>
                  </a:lnTo>
                  <a:lnTo>
                    <a:pt x="91" y="1"/>
                  </a:lnTo>
                  <a:lnTo>
                    <a:pt x="104" y="5"/>
                  </a:lnTo>
                  <a:lnTo>
                    <a:pt x="118" y="12"/>
                  </a:lnTo>
                  <a:lnTo>
                    <a:pt x="128" y="22"/>
                  </a:lnTo>
                  <a:lnTo>
                    <a:pt x="137" y="33"/>
                  </a:lnTo>
                  <a:lnTo>
                    <a:pt x="145" y="46"/>
                  </a:lnTo>
                  <a:lnTo>
                    <a:pt x="149" y="59"/>
                  </a:lnTo>
                  <a:lnTo>
                    <a:pt x="151" y="75"/>
                  </a:lnTo>
                  <a:lnTo>
                    <a:pt x="149" y="90"/>
                  </a:lnTo>
                  <a:lnTo>
                    <a:pt x="145" y="103"/>
                  </a:lnTo>
                  <a:lnTo>
                    <a:pt x="137" y="117"/>
                  </a:lnTo>
                  <a:lnTo>
                    <a:pt x="128" y="127"/>
                  </a:lnTo>
                  <a:lnTo>
                    <a:pt x="118" y="137"/>
                  </a:lnTo>
                  <a:lnTo>
                    <a:pt x="104" y="144"/>
                  </a:lnTo>
                  <a:lnTo>
                    <a:pt x="91" y="148"/>
                  </a:lnTo>
                  <a:lnTo>
                    <a:pt x="75" y="150"/>
                  </a:lnTo>
                  <a:lnTo>
                    <a:pt x="59" y="148"/>
                  </a:lnTo>
                  <a:lnTo>
                    <a:pt x="46" y="144"/>
                  </a:lnTo>
                  <a:lnTo>
                    <a:pt x="33" y="137"/>
                  </a:lnTo>
                  <a:lnTo>
                    <a:pt x="22" y="127"/>
                  </a:lnTo>
                  <a:lnTo>
                    <a:pt x="13" y="117"/>
                  </a:lnTo>
                  <a:lnTo>
                    <a:pt x="5" y="103"/>
                  </a:lnTo>
                  <a:lnTo>
                    <a:pt x="1" y="90"/>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5" name="Freeform 18"/>
            <p:cNvSpPr>
              <a:spLocks/>
            </p:cNvSpPr>
            <p:nvPr/>
          </p:nvSpPr>
          <p:spPr bwMode="auto">
            <a:xfrm>
              <a:off x="5294313" y="4705350"/>
              <a:ext cx="130175" cy="128587"/>
            </a:xfrm>
            <a:custGeom>
              <a:avLst/>
              <a:gdLst>
                <a:gd name="T0" fmla="*/ 0 w 82"/>
                <a:gd name="T1" fmla="*/ 41 h 81"/>
                <a:gd name="T2" fmla="*/ 1 w 82"/>
                <a:gd name="T3" fmla="*/ 32 h 81"/>
                <a:gd name="T4" fmla="*/ 4 w 82"/>
                <a:gd name="T5" fmla="*/ 25 h 81"/>
                <a:gd name="T6" fmla="*/ 8 w 82"/>
                <a:gd name="T7" fmla="*/ 18 h 81"/>
                <a:gd name="T8" fmla="*/ 12 w 82"/>
                <a:gd name="T9" fmla="*/ 12 h 81"/>
                <a:gd name="T10" fmla="*/ 18 w 82"/>
                <a:gd name="T11" fmla="*/ 7 h 81"/>
                <a:gd name="T12" fmla="*/ 25 w 82"/>
                <a:gd name="T13" fmla="*/ 3 h 81"/>
                <a:gd name="T14" fmla="*/ 33 w 82"/>
                <a:gd name="T15" fmla="*/ 1 h 81"/>
                <a:gd name="T16" fmla="*/ 41 w 82"/>
                <a:gd name="T17" fmla="*/ 0 h 81"/>
                <a:gd name="T18" fmla="*/ 49 w 82"/>
                <a:gd name="T19" fmla="*/ 1 h 81"/>
                <a:gd name="T20" fmla="*/ 57 w 82"/>
                <a:gd name="T21" fmla="*/ 3 h 81"/>
                <a:gd name="T22" fmla="*/ 64 w 82"/>
                <a:gd name="T23" fmla="*/ 7 h 81"/>
                <a:gd name="T24" fmla="*/ 70 w 82"/>
                <a:gd name="T25" fmla="*/ 12 h 81"/>
                <a:gd name="T26" fmla="*/ 74 w 82"/>
                <a:gd name="T27" fmla="*/ 18 h 81"/>
                <a:gd name="T28" fmla="*/ 79 w 82"/>
                <a:gd name="T29" fmla="*/ 25 h 81"/>
                <a:gd name="T30" fmla="*/ 81 w 82"/>
                <a:gd name="T31" fmla="*/ 32 h 81"/>
                <a:gd name="T32" fmla="*/ 82 w 82"/>
                <a:gd name="T33" fmla="*/ 41 h 81"/>
                <a:gd name="T34" fmla="*/ 81 w 82"/>
                <a:gd name="T35" fmla="*/ 49 h 81"/>
                <a:gd name="T36" fmla="*/ 79 w 82"/>
                <a:gd name="T37" fmla="*/ 56 h 81"/>
                <a:gd name="T38" fmla="*/ 74 w 82"/>
                <a:gd name="T39" fmla="*/ 63 h 81"/>
                <a:gd name="T40" fmla="*/ 70 w 82"/>
                <a:gd name="T41" fmla="*/ 69 h 81"/>
                <a:gd name="T42" fmla="*/ 64 w 82"/>
                <a:gd name="T43" fmla="*/ 74 h 81"/>
                <a:gd name="T44" fmla="*/ 57 w 82"/>
                <a:gd name="T45" fmla="*/ 78 h 81"/>
                <a:gd name="T46" fmla="*/ 49 w 82"/>
                <a:gd name="T47" fmla="*/ 80 h 81"/>
                <a:gd name="T48" fmla="*/ 41 w 82"/>
                <a:gd name="T49" fmla="*/ 81 h 81"/>
                <a:gd name="T50" fmla="*/ 33 w 82"/>
                <a:gd name="T51" fmla="*/ 80 h 81"/>
                <a:gd name="T52" fmla="*/ 25 w 82"/>
                <a:gd name="T53" fmla="*/ 78 h 81"/>
                <a:gd name="T54" fmla="*/ 18 w 82"/>
                <a:gd name="T55" fmla="*/ 74 h 81"/>
                <a:gd name="T56" fmla="*/ 12 w 82"/>
                <a:gd name="T57" fmla="*/ 69 h 81"/>
                <a:gd name="T58" fmla="*/ 8 w 82"/>
                <a:gd name="T59" fmla="*/ 63 h 81"/>
                <a:gd name="T60" fmla="*/ 4 w 82"/>
                <a:gd name="T61" fmla="*/ 56 h 81"/>
                <a:gd name="T62" fmla="*/ 1 w 82"/>
                <a:gd name="T63" fmla="*/ 49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1" y="32"/>
                  </a:lnTo>
                  <a:lnTo>
                    <a:pt x="4" y="25"/>
                  </a:lnTo>
                  <a:lnTo>
                    <a:pt x="8" y="18"/>
                  </a:lnTo>
                  <a:lnTo>
                    <a:pt x="12" y="12"/>
                  </a:lnTo>
                  <a:lnTo>
                    <a:pt x="18" y="7"/>
                  </a:lnTo>
                  <a:lnTo>
                    <a:pt x="25" y="3"/>
                  </a:lnTo>
                  <a:lnTo>
                    <a:pt x="33" y="1"/>
                  </a:lnTo>
                  <a:lnTo>
                    <a:pt x="41" y="0"/>
                  </a:lnTo>
                  <a:lnTo>
                    <a:pt x="49" y="1"/>
                  </a:lnTo>
                  <a:lnTo>
                    <a:pt x="57" y="3"/>
                  </a:lnTo>
                  <a:lnTo>
                    <a:pt x="64" y="7"/>
                  </a:lnTo>
                  <a:lnTo>
                    <a:pt x="70" y="12"/>
                  </a:lnTo>
                  <a:lnTo>
                    <a:pt x="74" y="18"/>
                  </a:lnTo>
                  <a:lnTo>
                    <a:pt x="79" y="25"/>
                  </a:lnTo>
                  <a:lnTo>
                    <a:pt x="81" y="32"/>
                  </a:lnTo>
                  <a:lnTo>
                    <a:pt x="82" y="41"/>
                  </a:lnTo>
                  <a:lnTo>
                    <a:pt x="81" y="49"/>
                  </a:lnTo>
                  <a:lnTo>
                    <a:pt x="79" y="56"/>
                  </a:lnTo>
                  <a:lnTo>
                    <a:pt x="74" y="63"/>
                  </a:lnTo>
                  <a:lnTo>
                    <a:pt x="70" y="69"/>
                  </a:lnTo>
                  <a:lnTo>
                    <a:pt x="64" y="74"/>
                  </a:lnTo>
                  <a:lnTo>
                    <a:pt x="57" y="78"/>
                  </a:lnTo>
                  <a:lnTo>
                    <a:pt x="49" y="80"/>
                  </a:lnTo>
                  <a:lnTo>
                    <a:pt x="41" y="81"/>
                  </a:lnTo>
                  <a:lnTo>
                    <a:pt x="33" y="80"/>
                  </a:lnTo>
                  <a:lnTo>
                    <a:pt x="25" y="78"/>
                  </a:lnTo>
                  <a:lnTo>
                    <a:pt x="18" y="74"/>
                  </a:lnTo>
                  <a:lnTo>
                    <a:pt x="12" y="69"/>
                  </a:lnTo>
                  <a:lnTo>
                    <a:pt x="8" y="63"/>
                  </a:lnTo>
                  <a:lnTo>
                    <a:pt x="4" y="56"/>
                  </a:lnTo>
                  <a:lnTo>
                    <a:pt x="1" y="49"/>
                  </a:lnTo>
                  <a:lnTo>
                    <a:pt x="0" y="41"/>
                  </a:lnTo>
                  <a:close/>
                </a:path>
              </a:pathLst>
            </a:custGeom>
            <a:solidFill>
              <a:schemeClr val="bg1"/>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96" name="Freeform 19"/>
            <p:cNvSpPr>
              <a:spLocks/>
            </p:cNvSpPr>
            <p:nvPr/>
          </p:nvSpPr>
          <p:spPr bwMode="auto">
            <a:xfrm>
              <a:off x="5294313" y="4705350"/>
              <a:ext cx="130175" cy="128587"/>
            </a:xfrm>
            <a:custGeom>
              <a:avLst/>
              <a:gdLst>
                <a:gd name="T0" fmla="*/ 0 w 82"/>
                <a:gd name="T1" fmla="*/ 41 h 81"/>
                <a:gd name="T2" fmla="*/ 1 w 82"/>
                <a:gd name="T3" fmla="*/ 32 h 81"/>
                <a:gd name="T4" fmla="*/ 4 w 82"/>
                <a:gd name="T5" fmla="*/ 25 h 81"/>
                <a:gd name="T6" fmla="*/ 8 w 82"/>
                <a:gd name="T7" fmla="*/ 18 h 81"/>
                <a:gd name="T8" fmla="*/ 12 w 82"/>
                <a:gd name="T9" fmla="*/ 12 h 81"/>
                <a:gd name="T10" fmla="*/ 18 w 82"/>
                <a:gd name="T11" fmla="*/ 7 h 81"/>
                <a:gd name="T12" fmla="*/ 25 w 82"/>
                <a:gd name="T13" fmla="*/ 3 h 81"/>
                <a:gd name="T14" fmla="*/ 33 w 82"/>
                <a:gd name="T15" fmla="*/ 1 h 81"/>
                <a:gd name="T16" fmla="*/ 41 w 82"/>
                <a:gd name="T17" fmla="*/ 0 h 81"/>
                <a:gd name="T18" fmla="*/ 49 w 82"/>
                <a:gd name="T19" fmla="*/ 1 h 81"/>
                <a:gd name="T20" fmla="*/ 57 w 82"/>
                <a:gd name="T21" fmla="*/ 3 h 81"/>
                <a:gd name="T22" fmla="*/ 64 w 82"/>
                <a:gd name="T23" fmla="*/ 7 h 81"/>
                <a:gd name="T24" fmla="*/ 70 w 82"/>
                <a:gd name="T25" fmla="*/ 12 h 81"/>
                <a:gd name="T26" fmla="*/ 74 w 82"/>
                <a:gd name="T27" fmla="*/ 18 h 81"/>
                <a:gd name="T28" fmla="*/ 79 w 82"/>
                <a:gd name="T29" fmla="*/ 25 h 81"/>
                <a:gd name="T30" fmla="*/ 81 w 82"/>
                <a:gd name="T31" fmla="*/ 32 h 81"/>
                <a:gd name="T32" fmla="*/ 82 w 82"/>
                <a:gd name="T33" fmla="*/ 41 h 81"/>
                <a:gd name="T34" fmla="*/ 81 w 82"/>
                <a:gd name="T35" fmla="*/ 49 h 81"/>
                <a:gd name="T36" fmla="*/ 79 w 82"/>
                <a:gd name="T37" fmla="*/ 56 h 81"/>
                <a:gd name="T38" fmla="*/ 74 w 82"/>
                <a:gd name="T39" fmla="*/ 63 h 81"/>
                <a:gd name="T40" fmla="*/ 70 w 82"/>
                <a:gd name="T41" fmla="*/ 69 h 81"/>
                <a:gd name="T42" fmla="*/ 64 w 82"/>
                <a:gd name="T43" fmla="*/ 74 h 81"/>
                <a:gd name="T44" fmla="*/ 57 w 82"/>
                <a:gd name="T45" fmla="*/ 78 h 81"/>
                <a:gd name="T46" fmla="*/ 49 w 82"/>
                <a:gd name="T47" fmla="*/ 80 h 81"/>
                <a:gd name="T48" fmla="*/ 41 w 82"/>
                <a:gd name="T49" fmla="*/ 81 h 81"/>
                <a:gd name="T50" fmla="*/ 33 w 82"/>
                <a:gd name="T51" fmla="*/ 80 h 81"/>
                <a:gd name="T52" fmla="*/ 25 w 82"/>
                <a:gd name="T53" fmla="*/ 78 h 81"/>
                <a:gd name="T54" fmla="*/ 18 w 82"/>
                <a:gd name="T55" fmla="*/ 74 h 81"/>
                <a:gd name="T56" fmla="*/ 12 w 82"/>
                <a:gd name="T57" fmla="*/ 69 h 81"/>
                <a:gd name="T58" fmla="*/ 8 w 82"/>
                <a:gd name="T59" fmla="*/ 63 h 81"/>
                <a:gd name="T60" fmla="*/ 4 w 82"/>
                <a:gd name="T61" fmla="*/ 56 h 81"/>
                <a:gd name="T62" fmla="*/ 1 w 82"/>
                <a:gd name="T63" fmla="*/ 49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1" y="32"/>
                  </a:lnTo>
                  <a:lnTo>
                    <a:pt x="4" y="25"/>
                  </a:lnTo>
                  <a:lnTo>
                    <a:pt x="8" y="18"/>
                  </a:lnTo>
                  <a:lnTo>
                    <a:pt x="12" y="12"/>
                  </a:lnTo>
                  <a:lnTo>
                    <a:pt x="18" y="7"/>
                  </a:lnTo>
                  <a:lnTo>
                    <a:pt x="25" y="3"/>
                  </a:lnTo>
                  <a:lnTo>
                    <a:pt x="33" y="1"/>
                  </a:lnTo>
                  <a:lnTo>
                    <a:pt x="41" y="0"/>
                  </a:lnTo>
                  <a:lnTo>
                    <a:pt x="49" y="1"/>
                  </a:lnTo>
                  <a:lnTo>
                    <a:pt x="57" y="3"/>
                  </a:lnTo>
                  <a:lnTo>
                    <a:pt x="64" y="7"/>
                  </a:lnTo>
                  <a:lnTo>
                    <a:pt x="70" y="12"/>
                  </a:lnTo>
                  <a:lnTo>
                    <a:pt x="74" y="18"/>
                  </a:lnTo>
                  <a:lnTo>
                    <a:pt x="79" y="25"/>
                  </a:lnTo>
                  <a:lnTo>
                    <a:pt x="81" y="32"/>
                  </a:lnTo>
                  <a:lnTo>
                    <a:pt x="82" y="41"/>
                  </a:lnTo>
                  <a:lnTo>
                    <a:pt x="81" y="49"/>
                  </a:lnTo>
                  <a:lnTo>
                    <a:pt x="79" y="56"/>
                  </a:lnTo>
                  <a:lnTo>
                    <a:pt x="74" y="63"/>
                  </a:lnTo>
                  <a:lnTo>
                    <a:pt x="70" y="69"/>
                  </a:lnTo>
                  <a:lnTo>
                    <a:pt x="64" y="74"/>
                  </a:lnTo>
                  <a:lnTo>
                    <a:pt x="57" y="78"/>
                  </a:lnTo>
                  <a:lnTo>
                    <a:pt x="49" y="80"/>
                  </a:lnTo>
                  <a:lnTo>
                    <a:pt x="41" y="81"/>
                  </a:lnTo>
                  <a:lnTo>
                    <a:pt x="33" y="80"/>
                  </a:lnTo>
                  <a:lnTo>
                    <a:pt x="25" y="78"/>
                  </a:lnTo>
                  <a:lnTo>
                    <a:pt x="18" y="74"/>
                  </a:lnTo>
                  <a:lnTo>
                    <a:pt x="12" y="69"/>
                  </a:lnTo>
                  <a:lnTo>
                    <a:pt x="8" y="63"/>
                  </a:lnTo>
                  <a:lnTo>
                    <a:pt x="4" y="56"/>
                  </a:lnTo>
                  <a:lnTo>
                    <a:pt x="1" y="49"/>
                  </a:lnTo>
                  <a:lnTo>
                    <a:pt x="0" y="41"/>
                  </a:lnTo>
                </a:path>
              </a:pathLst>
            </a:custGeom>
            <a:noFill/>
            <a:ln w="3175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97" name="Group 196"/>
          <p:cNvGrpSpPr/>
          <p:nvPr/>
        </p:nvGrpSpPr>
        <p:grpSpPr>
          <a:xfrm>
            <a:off x="645543" y="1653333"/>
            <a:ext cx="228600" cy="225425"/>
            <a:chOff x="4630738" y="4584700"/>
            <a:chExt cx="228600" cy="225425"/>
          </a:xfrm>
        </p:grpSpPr>
        <p:sp>
          <p:nvSpPr>
            <p:cNvPr id="198" name="Freeform 5"/>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99" name="Freeform 6"/>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0" name="Rectangle 7"/>
            <p:cNvSpPr>
              <a:spLocks noChangeArrowheads="1"/>
            </p:cNvSpPr>
            <p:nvPr/>
          </p:nvSpPr>
          <p:spPr bwMode="auto">
            <a:xfrm>
              <a:off x="4692941" y="4589690"/>
              <a:ext cx="10419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01" name="Group 200"/>
          <p:cNvGrpSpPr/>
          <p:nvPr/>
        </p:nvGrpSpPr>
        <p:grpSpPr>
          <a:xfrm>
            <a:off x="597583" y="2182692"/>
            <a:ext cx="242887" cy="241301"/>
            <a:chOff x="5221288" y="4648200"/>
            <a:chExt cx="242887" cy="241301"/>
          </a:xfrm>
        </p:grpSpPr>
        <p:sp>
          <p:nvSpPr>
            <p:cNvPr id="202" name="AutoShape 9"/>
            <p:cNvSpPr>
              <a:spLocks noChangeAspect="1" noChangeArrowheads="1" noTextEdit="1"/>
            </p:cNvSpPr>
            <p:nvPr/>
          </p:nvSpPr>
          <p:spPr bwMode="auto">
            <a:xfrm>
              <a:off x="5221288" y="4648200"/>
              <a:ext cx="2428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11"/>
            <p:cNvSpPr>
              <a:spLocks/>
            </p:cNvSpPr>
            <p:nvPr/>
          </p:nvSpPr>
          <p:spPr bwMode="auto">
            <a:xfrm>
              <a:off x="5222875" y="4649788"/>
              <a:ext cx="241300" cy="239713"/>
            </a:xfrm>
            <a:custGeom>
              <a:avLst/>
              <a:gdLst>
                <a:gd name="T0" fmla="*/ 0 w 152"/>
                <a:gd name="T1" fmla="*/ 75 h 151"/>
                <a:gd name="T2" fmla="*/ 1 w 152"/>
                <a:gd name="T3" fmla="*/ 59 h 151"/>
                <a:gd name="T4" fmla="*/ 5 w 152"/>
                <a:gd name="T5" fmla="*/ 46 h 151"/>
                <a:gd name="T6" fmla="*/ 13 w 152"/>
                <a:gd name="T7" fmla="*/ 33 h 151"/>
                <a:gd name="T8" fmla="*/ 22 w 152"/>
                <a:gd name="T9" fmla="*/ 22 h 151"/>
                <a:gd name="T10" fmla="*/ 33 w 152"/>
                <a:gd name="T11" fmla="*/ 13 h 151"/>
                <a:gd name="T12" fmla="*/ 46 w 152"/>
                <a:gd name="T13" fmla="*/ 5 h 151"/>
                <a:gd name="T14" fmla="*/ 60 w 152"/>
                <a:gd name="T15" fmla="*/ 1 h 151"/>
                <a:gd name="T16" fmla="*/ 76 w 152"/>
                <a:gd name="T17" fmla="*/ 0 h 151"/>
                <a:gd name="T18" fmla="*/ 91 w 152"/>
                <a:gd name="T19" fmla="*/ 1 h 151"/>
                <a:gd name="T20" fmla="*/ 105 w 152"/>
                <a:gd name="T21" fmla="*/ 5 h 151"/>
                <a:gd name="T22" fmla="*/ 118 w 152"/>
                <a:gd name="T23" fmla="*/ 13 h 151"/>
                <a:gd name="T24" fmla="*/ 129 w 152"/>
                <a:gd name="T25" fmla="*/ 22 h 151"/>
                <a:gd name="T26" fmla="*/ 138 w 152"/>
                <a:gd name="T27" fmla="*/ 33 h 151"/>
                <a:gd name="T28" fmla="*/ 146 w 152"/>
                <a:gd name="T29" fmla="*/ 46 h 151"/>
                <a:gd name="T30" fmla="*/ 150 w 152"/>
                <a:gd name="T31" fmla="*/ 59 h 151"/>
                <a:gd name="T32" fmla="*/ 152 w 152"/>
                <a:gd name="T33" fmla="*/ 75 h 151"/>
                <a:gd name="T34" fmla="*/ 150 w 152"/>
                <a:gd name="T35" fmla="*/ 91 h 151"/>
                <a:gd name="T36" fmla="*/ 146 w 152"/>
                <a:gd name="T37" fmla="*/ 104 h 151"/>
                <a:gd name="T38" fmla="*/ 138 w 152"/>
                <a:gd name="T39" fmla="*/ 118 h 151"/>
                <a:gd name="T40" fmla="*/ 129 w 152"/>
                <a:gd name="T41" fmla="*/ 128 h 151"/>
                <a:gd name="T42" fmla="*/ 118 w 152"/>
                <a:gd name="T43" fmla="*/ 137 h 151"/>
                <a:gd name="T44" fmla="*/ 105 w 152"/>
                <a:gd name="T45" fmla="*/ 145 h 151"/>
                <a:gd name="T46" fmla="*/ 91 w 152"/>
                <a:gd name="T47" fmla="*/ 149 h 151"/>
                <a:gd name="T48" fmla="*/ 76 w 152"/>
                <a:gd name="T49" fmla="*/ 151 h 151"/>
                <a:gd name="T50" fmla="*/ 60 w 152"/>
                <a:gd name="T51" fmla="*/ 149 h 151"/>
                <a:gd name="T52" fmla="*/ 46 w 152"/>
                <a:gd name="T53" fmla="*/ 145 h 151"/>
                <a:gd name="T54" fmla="*/ 33 w 152"/>
                <a:gd name="T55" fmla="*/ 137 h 151"/>
                <a:gd name="T56" fmla="*/ 22 w 152"/>
                <a:gd name="T57" fmla="*/ 128 h 151"/>
                <a:gd name="T58" fmla="*/ 13 w 152"/>
                <a:gd name="T59" fmla="*/ 118 h 151"/>
                <a:gd name="T60" fmla="*/ 5 w 152"/>
                <a:gd name="T61" fmla="*/ 104 h 151"/>
                <a:gd name="T62" fmla="*/ 1 w 152"/>
                <a:gd name="T63" fmla="*/ 91 h 151"/>
                <a:gd name="T64" fmla="*/ 0 w 152"/>
                <a:gd name="T65" fmla="*/ 7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1">
                  <a:moveTo>
                    <a:pt x="0" y="75"/>
                  </a:moveTo>
                  <a:lnTo>
                    <a:pt x="1" y="59"/>
                  </a:lnTo>
                  <a:lnTo>
                    <a:pt x="5" y="46"/>
                  </a:lnTo>
                  <a:lnTo>
                    <a:pt x="13" y="33"/>
                  </a:lnTo>
                  <a:lnTo>
                    <a:pt x="22" y="22"/>
                  </a:lnTo>
                  <a:lnTo>
                    <a:pt x="33" y="13"/>
                  </a:lnTo>
                  <a:lnTo>
                    <a:pt x="46" y="5"/>
                  </a:lnTo>
                  <a:lnTo>
                    <a:pt x="60" y="1"/>
                  </a:lnTo>
                  <a:lnTo>
                    <a:pt x="76" y="0"/>
                  </a:lnTo>
                  <a:lnTo>
                    <a:pt x="91" y="1"/>
                  </a:lnTo>
                  <a:lnTo>
                    <a:pt x="105" y="5"/>
                  </a:lnTo>
                  <a:lnTo>
                    <a:pt x="118" y="13"/>
                  </a:lnTo>
                  <a:lnTo>
                    <a:pt x="129" y="22"/>
                  </a:lnTo>
                  <a:lnTo>
                    <a:pt x="138" y="33"/>
                  </a:lnTo>
                  <a:lnTo>
                    <a:pt x="146" y="46"/>
                  </a:lnTo>
                  <a:lnTo>
                    <a:pt x="150" y="59"/>
                  </a:lnTo>
                  <a:lnTo>
                    <a:pt x="152" y="75"/>
                  </a:lnTo>
                  <a:lnTo>
                    <a:pt x="150" y="91"/>
                  </a:lnTo>
                  <a:lnTo>
                    <a:pt x="146" y="104"/>
                  </a:lnTo>
                  <a:lnTo>
                    <a:pt x="138" y="118"/>
                  </a:lnTo>
                  <a:lnTo>
                    <a:pt x="129" y="128"/>
                  </a:lnTo>
                  <a:lnTo>
                    <a:pt x="118" y="137"/>
                  </a:lnTo>
                  <a:lnTo>
                    <a:pt x="105" y="145"/>
                  </a:lnTo>
                  <a:lnTo>
                    <a:pt x="91" y="149"/>
                  </a:lnTo>
                  <a:lnTo>
                    <a:pt x="76" y="151"/>
                  </a:lnTo>
                  <a:lnTo>
                    <a:pt x="60" y="149"/>
                  </a:lnTo>
                  <a:lnTo>
                    <a:pt x="46" y="145"/>
                  </a:lnTo>
                  <a:lnTo>
                    <a:pt x="33" y="137"/>
                  </a:lnTo>
                  <a:lnTo>
                    <a:pt x="22" y="128"/>
                  </a:lnTo>
                  <a:lnTo>
                    <a:pt x="13" y="118"/>
                  </a:lnTo>
                  <a:lnTo>
                    <a:pt x="5" y="104"/>
                  </a:lnTo>
                  <a:lnTo>
                    <a:pt x="1" y="91"/>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4" name="Freeform 12"/>
            <p:cNvSpPr>
              <a:spLocks/>
            </p:cNvSpPr>
            <p:nvPr/>
          </p:nvSpPr>
          <p:spPr bwMode="auto">
            <a:xfrm>
              <a:off x="5278438" y="4703763"/>
              <a:ext cx="130175" cy="130175"/>
            </a:xfrm>
            <a:custGeom>
              <a:avLst/>
              <a:gdLst>
                <a:gd name="T0" fmla="*/ 0 w 82"/>
                <a:gd name="T1" fmla="*/ 41 h 82"/>
                <a:gd name="T2" fmla="*/ 0 w 82"/>
                <a:gd name="T3" fmla="*/ 33 h 82"/>
                <a:gd name="T4" fmla="*/ 4 w 82"/>
                <a:gd name="T5" fmla="*/ 24 h 82"/>
                <a:gd name="T6" fmla="*/ 7 w 82"/>
                <a:gd name="T7" fmla="*/ 18 h 82"/>
                <a:gd name="T8" fmla="*/ 12 w 82"/>
                <a:gd name="T9" fmla="*/ 12 h 82"/>
                <a:gd name="T10" fmla="*/ 18 w 82"/>
                <a:gd name="T11" fmla="*/ 7 h 82"/>
                <a:gd name="T12" fmla="*/ 24 w 82"/>
                <a:gd name="T13" fmla="*/ 4 h 82"/>
                <a:gd name="T14" fmla="*/ 33 w 82"/>
                <a:gd name="T15" fmla="*/ 0 h 82"/>
                <a:gd name="T16" fmla="*/ 41 w 82"/>
                <a:gd name="T17" fmla="*/ 0 h 82"/>
                <a:gd name="T18" fmla="*/ 48 w 82"/>
                <a:gd name="T19" fmla="*/ 0 h 82"/>
                <a:gd name="T20" fmla="*/ 57 w 82"/>
                <a:gd name="T21" fmla="*/ 4 h 82"/>
                <a:gd name="T22" fmla="*/ 63 w 82"/>
                <a:gd name="T23" fmla="*/ 7 h 82"/>
                <a:gd name="T24" fmla="*/ 69 w 82"/>
                <a:gd name="T25" fmla="*/ 12 h 82"/>
                <a:gd name="T26" fmla="*/ 74 w 82"/>
                <a:gd name="T27" fmla="*/ 18 h 82"/>
                <a:gd name="T28" fmla="*/ 77 w 82"/>
                <a:gd name="T29" fmla="*/ 24 h 82"/>
                <a:gd name="T30" fmla="*/ 81 w 82"/>
                <a:gd name="T31" fmla="*/ 33 h 82"/>
                <a:gd name="T32" fmla="*/ 82 w 82"/>
                <a:gd name="T33" fmla="*/ 41 h 82"/>
                <a:gd name="T34" fmla="*/ 81 w 82"/>
                <a:gd name="T35" fmla="*/ 48 h 82"/>
                <a:gd name="T36" fmla="*/ 77 w 82"/>
                <a:gd name="T37" fmla="*/ 57 h 82"/>
                <a:gd name="T38" fmla="*/ 74 w 82"/>
                <a:gd name="T39" fmla="*/ 63 h 82"/>
                <a:gd name="T40" fmla="*/ 69 w 82"/>
                <a:gd name="T41" fmla="*/ 69 h 82"/>
                <a:gd name="T42" fmla="*/ 63 w 82"/>
                <a:gd name="T43" fmla="*/ 74 h 82"/>
                <a:gd name="T44" fmla="*/ 57 w 82"/>
                <a:gd name="T45" fmla="*/ 77 h 82"/>
                <a:gd name="T46" fmla="*/ 48 w 82"/>
                <a:gd name="T47" fmla="*/ 81 h 82"/>
                <a:gd name="T48" fmla="*/ 41 w 82"/>
                <a:gd name="T49" fmla="*/ 82 h 82"/>
                <a:gd name="T50" fmla="*/ 33 w 82"/>
                <a:gd name="T51" fmla="*/ 81 h 82"/>
                <a:gd name="T52" fmla="*/ 24 w 82"/>
                <a:gd name="T53" fmla="*/ 77 h 82"/>
                <a:gd name="T54" fmla="*/ 18 w 82"/>
                <a:gd name="T55" fmla="*/ 74 h 82"/>
                <a:gd name="T56" fmla="*/ 12 w 82"/>
                <a:gd name="T57" fmla="*/ 69 h 82"/>
                <a:gd name="T58" fmla="*/ 7 w 82"/>
                <a:gd name="T59" fmla="*/ 63 h 82"/>
                <a:gd name="T60" fmla="*/ 4 w 82"/>
                <a:gd name="T61" fmla="*/ 57 h 82"/>
                <a:gd name="T62" fmla="*/ 0 w 82"/>
                <a:gd name="T63" fmla="*/ 48 h 82"/>
                <a:gd name="T64" fmla="*/ 0 w 82"/>
                <a:gd name="T65" fmla="*/ 4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2">
                  <a:moveTo>
                    <a:pt x="0" y="41"/>
                  </a:moveTo>
                  <a:lnTo>
                    <a:pt x="0" y="33"/>
                  </a:lnTo>
                  <a:lnTo>
                    <a:pt x="4" y="24"/>
                  </a:lnTo>
                  <a:lnTo>
                    <a:pt x="7" y="18"/>
                  </a:lnTo>
                  <a:lnTo>
                    <a:pt x="12" y="12"/>
                  </a:lnTo>
                  <a:lnTo>
                    <a:pt x="18" y="7"/>
                  </a:lnTo>
                  <a:lnTo>
                    <a:pt x="24" y="4"/>
                  </a:lnTo>
                  <a:lnTo>
                    <a:pt x="33" y="0"/>
                  </a:lnTo>
                  <a:lnTo>
                    <a:pt x="41" y="0"/>
                  </a:lnTo>
                  <a:lnTo>
                    <a:pt x="48" y="0"/>
                  </a:lnTo>
                  <a:lnTo>
                    <a:pt x="57" y="4"/>
                  </a:lnTo>
                  <a:lnTo>
                    <a:pt x="63" y="7"/>
                  </a:lnTo>
                  <a:lnTo>
                    <a:pt x="69" y="12"/>
                  </a:lnTo>
                  <a:lnTo>
                    <a:pt x="74" y="18"/>
                  </a:lnTo>
                  <a:lnTo>
                    <a:pt x="77" y="24"/>
                  </a:lnTo>
                  <a:lnTo>
                    <a:pt x="81" y="33"/>
                  </a:lnTo>
                  <a:lnTo>
                    <a:pt x="82" y="41"/>
                  </a:lnTo>
                  <a:lnTo>
                    <a:pt x="81" y="48"/>
                  </a:lnTo>
                  <a:lnTo>
                    <a:pt x="77" y="57"/>
                  </a:lnTo>
                  <a:lnTo>
                    <a:pt x="74" y="63"/>
                  </a:lnTo>
                  <a:lnTo>
                    <a:pt x="69" y="69"/>
                  </a:lnTo>
                  <a:lnTo>
                    <a:pt x="63" y="74"/>
                  </a:lnTo>
                  <a:lnTo>
                    <a:pt x="57" y="77"/>
                  </a:lnTo>
                  <a:lnTo>
                    <a:pt x="48" y="81"/>
                  </a:lnTo>
                  <a:lnTo>
                    <a:pt x="41" y="82"/>
                  </a:lnTo>
                  <a:lnTo>
                    <a:pt x="33" y="81"/>
                  </a:lnTo>
                  <a:lnTo>
                    <a:pt x="24" y="77"/>
                  </a:lnTo>
                  <a:lnTo>
                    <a:pt x="18" y="74"/>
                  </a:lnTo>
                  <a:lnTo>
                    <a:pt x="12" y="69"/>
                  </a:lnTo>
                  <a:lnTo>
                    <a:pt x="7" y="63"/>
                  </a:lnTo>
                  <a:lnTo>
                    <a:pt x="4" y="57"/>
                  </a:lnTo>
                  <a:lnTo>
                    <a:pt x="0" y="48"/>
                  </a:lnTo>
                  <a:lnTo>
                    <a:pt x="0" y="41"/>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48" name="Group 447"/>
          <p:cNvGrpSpPr/>
          <p:nvPr/>
        </p:nvGrpSpPr>
        <p:grpSpPr>
          <a:xfrm>
            <a:off x="690073" y="1537359"/>
            <a:ext cx="242887" cy="239713"/>
            <a:chOff x="5503863" y="5299075"/>
            <a:chExt cx="242887" cy="239713"/>
          </a:xfrm>
        </p:grpSpPr>
        <p:sp>
          <p:nvSpPr>
            <p:cNvPr id="22" name="AutoShape 21"/>
            <p:cNvSpPr>
              <a:spLocks noChangeAspect="1" noChangeArrowheads="1" noTextEdit="1"/>
            </p:cNvSpPr>
            <p:nvPr/>
          </p:nvSpPr>
          <p:spPr bwMode="auto">
            <a:xfrm>
              <a:off x="5503863" y="5299075"/>
              <a:ext cx="2428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3"/>
            <p:cNvSpPr>
              <a:spLocks/>
            </p:cNvSpPr>
            <p:nvPr/>
          </p:nvSpPr>
          <p:spPr bwMode="auto">
            <a:xfrm>
              <a:off x="5505450" y="5300663"/>
              <a:ext cx="241300" cy="238125"/>
            </a:xfrm>
            <a:custGeom>
              <a:avLst/>
              <a:gdLst>
                <a:gd name="T0" fmla="*/ 0 w 152"/>
                <a:gd name="T1" fmla="*/ 75 h 150"/>
                <a:gd name="T2" fmla="*/ 1 w 152"/>
                <a:gd name="T3" fmla="*/ 59 h 150"/>
                <a:gd name="T4" fmla="*/ 5 w 152"/>
                <a:gd name="T5" fmla="*/ 46 h 150"/>
                <a:gd name="T6" fmla="*/ 13 w 152"/>
                <a:gd name="T7" fmla="*/ 33 h 150"/>
                <a:gd name="T8" fmla="*/ 22 w 152"/>
                <a:gd name="T9" fmla="*/ 22 h 150"/>
                <a:gd name="T10" fmla="*/ 33 w 152"/>
                <a:gd name="T11" fmla="*/ 12 h 150"/>
                <a:gd name="T12" fmla="*/ 46 w 152"/>
                <a:gd name="T13" fmla="*/ 5 h 150"/>
                <a:gd name="T14" fmla="*/ 60 w 152"/>
                <a:gd name="T15" fmla="*/ 1 h 150"/>
                <a:gd name="T16" fmla="*/ 76 w 152"/>
                <a:gd name="T17" fmla="*/ 0 h 150"/>
                <a:gd name="T18" fmla="*/ 91 w 152"/>
                <a:gd name="T19" fmla="*/ 1 h 150"/>
                <a:gd name="T20" fmla="*/ 105 w 152"/>
                <a:gd name="T21" fmla="*/ 5 h 150"/>
                <a:gd name="T22" fmla="*/ 118 w 152"/>
                <a:gd name="T23" fmla="*/ 12 h 150"/>
                <a:gd name="T24" fmla="*/ 129 w 152"/>
                <a:gd name="T25" fmla="*/ 22 h 150"/>
                <a:gd name="T26" fmla="*/ 138 w 152"/>
                <a:gd name="T27" fmla="*/ 33 h 150"/>
                <a:gd name="T28" fmla="*/ 146 w 152"/>
                <a:gd name="T29" fmla="*/ 46 h 150"/>
                <a:gd name="T30" fmla="*/ 150 w 152"/>
                <a:gd name="T31" fmla="*/ 59 h 150"/>
                <a:gd name="T32" fmla="*/ 152 w 152"/>
                <a:gd name="T33" fmla="*/ 75 h 150"/>
                <a:gd name="T34" fmla="*/ 150 w 152"/>
                <a:gd name="T35" fmla="*/ 90 h 150"/>
                <a:gd name="T36" fmla="*/ 146 w 152"/>
                <a:gd name="T37" fmla="*/ 103 h 150"/>
                <a:gd name="T38" fmla="*/ 138 w 152"/>
                <a:gd name="T39" fmla="*/ 117 h 150"/>
                <a:gd name="T40" fmla="*/ 129 w 152"/>
                <a:gd name="T41" fmla="*/ 127 h 150"/>
                <a:gd name="T42" fmla="*/ 118 w 152"/>
                <a:gd name="T43" fmla="*/ 137 h 150"/>
                <a:gd name="T44" fmla="*/ 105 w 152"/>
                <a:gd name="T45" fmla="*/ 144 h 150"/>
                <a:gd name="T46" fmla="*/ 91 w 152"/>
                <a:gd name="T47" fmla="*/ 148 h 150"/>
                <a:gd name="T48" fmla="*/ 76 w 152"/>
                <a:gd name="T49" fmla="*/ 150 h 150"/>
                <a:gd name="T50" fmla="*/ 60 w 152"/>
                <a:gd name="T51" fmla="*/ 148 h 150"/>
                <a:gd name="T52" fmla="*/ 46 w 152"/>
                <a:gd name="T53" fmla="*/ 144 h 150"/>
                <a:gd name="T54" fmla="*/ 33 w 152"/>
                <a:gd name="T55" fmla="*/ 137 h 150"/>
                <a:gd name="T56" fmla="*/ 22 w 152"/>
                <a:gd name="T57" fmla="*/ 127 h 150"/>
                <a:gd name="T58" fmla="*/ 13 w 152"/>
                <a:gd name="T59" fmla="*/ 117 h 150"/>
                <a:gd name="T60" fmla="*/ 5 w 152"/>
                <a:gd name="T61" fmla="*/ 103 h 150"/>
                <a:gd name="T62" fmla="*/ 1 w 152"/>
                <a:gd name="T63" fmla="*/ 90 h 150"/>
                <a:gd name="T64" fmla="*/ 0 w 152"/>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0">
                  <a:moveTo>
                    <a:pt x="0" y="75"/>
                  </a:moveTo>
                  <a:lnTo>
                    <a:pt x="1" y="59"/>
                  </a:lnTo>
                  <a:lnTo>
                    <a:pt x="5" y="46"/>
                  </a:lnTo>
                  <a:lnTo>
                    <a:pt x="13" y="33"/>
                  </a:lnTo>
                  <a:lnTo>
                    <a:pt x="22" y="22"/>
                  </a:lnTo>
                  <a:lnTo>
                    <a:pt x="33" y="12"/>
                  </a:lnTo>
                  <a:lnTo>
                    <a:pt x="46" y="5"/>
                  </a:lnTo>
                  <a:lnTo>
                    <a:pt x="60" y="1"/>
                  </a:lnTo>
                  <a:lnTo>
                    <a:pt x="76" y="0"/>
                  </a:lnTo>
                  <a:lnTo>
                    <a:pt x="91" y="1"/>
                  </a:lnTo>
                  <a:lnTo>
                    <a:pt x="105" y="5"/>
                  </a:lnTo>
                  <a:lnTo>
                    <a:pt x="118" y="12"/>
                  </a:lnTo>
                  <a:lnTo>
                    <a:pt x="129" y="22"/>
                  </a:lnTo>
                  <a:lnTo>
                    <a:pt x="138" y="33"/>
                  </a:lnTo>
                  <a:lnTo>
                    <a:pt x="146" y="46"/>
                  </a:lnTo>
                  <a:lnTo>
                    <a:pt x="150" y="59"/>
                  </a:lnTo>
                  <a:lnTo>
                    <a:pt x="152" y="75"/>
                  </a:lnTo>
                  <a:lnTo>
                    <a:pt x="150" y="90"/>
                  </a:lnTo>
                  <a:lnTo>
                    <a:pt x="146" y="103"/>
                  </a:lnTo>
                  <a:lnTo>
                    <a:pt x="138" y="117"/>
                  </a:lnTo>
                  <a:lnTo>
                    <a:pt x="129" y="127"/>
                  </a:lnTo>
                  <a:lnTo>
                    <a:pt x="118" y="137"/>
                  </a:lnTo>
                  <a:lnTo>
                    <a:pt x="105" y="144"/>
                  </a:lnTo>
                  <a:lnTo>
                    <a:pt x="91" y="148"/>
                  </a:lnTo>
                  <a:lnTo>
                    <a:pt x="76" y="150"/>
                  </a:lnTo>
                  <a:lnTo>
                    <a:pt x="60" y="148"/>
                  </a:lnTo>
                  <a:lnTo>
                    <a:pt x="46" y="144"/>
                  </a:lnTo>
                  <a:lnTo>
                    <a:pt x="33" y="137"/>
                  </a:lnTo>
                  <a:lnTo>
                    <a:pt x="22" y="127"/>
                  </a:lnTo>
                  <a:lnTo>
                    <a:pt x="13" y="117"/>
                  </a:lnTo>
                  <a:lnTo>
                    <a:pt x="5" y="103"/>
                  </a:lnTo>
                  <a:lnTo>
                    <a:pt x="1" y="9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4"/>
            <p:cNvSpPr>
              <a:spLocks/>
            </p:cNvSpPr>
            <p:nvPr/>
          </p:nvSpPr>
          <p:spPr bwMode="auto">
            <a:xfrm>
              <a:off x="5505450" y="5300663"/>
              <a:ext cx="241300" cy="238125"/>
            </a:xfrm>
            <a:custGeom>
              <a:avLst/>
              <a:gdLst>
                <a:gd name="T0" fmla="*/ 0 w 152"/>
                <a:gd name="T1" fmla="*/ 75 h 150"/>
                <a:gd name="T2" fmla="*/ 1 w 152"/>
                <a:gd name="T3" fmla="*/ 59 h 150"/>
                <a:gd name="T4" fmla="*/ 5 w 152"/>
                <a:gd name="T5" fmla="*/ 46 h 150"/>
                <a:gd name="T6" fmla="*/ 13 w 152"/>
                <a:gd name="T7" fmla="*/ 33 h 150"/>
                <a:gd name="T8" fmla="*/ 22 w 152"/>
                <a:gd name="T9" fmla="*/ 22 h 150"/>
                <a:gd name="T10" fmla="*/ 33 w 152"/>
                <a:gd name="T11" fmla="*/ 12 h 150"/>
                <a:gd name="T12" fmla="*/ 46 w 152"/>
                <a:gd name="T13" fmla="*/ 5 h 150"/>
                <a:gd name="T14" fmla="*/ 60 w 152"/>
                <a:gd name="T15" fmla="*/ 1 h 150"/>
                <a:gd name="T16" fmla="*/ 76 w 152"/>
                <a:gd name="T17" fmla="*/ 0 h 150"/>
                <a:gd name="T18" fmla="*/ 91 w 152"/>
                <a:gd name="T19" fmla="*/ 1 h 150"/>
                <a:gd name="T20" fmla="*/ 105 w 152"/>
                <a:gd name="T21" fmla="*/ 5 h 150"/>
                <a:gd name="T22" fmla="*/ 118 w 152"/>
                <a:gd name="T23" fmla="*/ 12 h 150"/>
                <a:gd name="T24" fmla="*/ 129 w 152"/>
                <a:gd name="T25" fmla="*/ 22 h 150"/>
                <a:gd name="T26" fmla="*/ 138 w 152"/>
                <a:gd name="T27" fmla="*/ 33 h 150"/>
                <a:gd name="T28" fmla="*/ 146 w 152"/>
                <a:gd name="T29" fmla="*/ 46 h 150"/>
                <a:gd name="T30" fmla="*/ 150 w 152"/>
                <a:gd name="T31" fmla="*/ 59 h 150"/>
                <a:gd name="T32" fmla="*/ 152 w 152"/>
                <a:gd name="T33" fmla="*/ 75 h 150"/>
                <a:gd name="T34" fmla="*/ 150 w 152"/>
                <a:gd name="T35" fmla="*/ 90 h 150"/>
                <a:gd name="T36" fmla="*/ 146 w 152"/>
                <a:gd name="T37" fmla="*/ 103 h 150"/>
                <a:gd name="T38" fmla="*/ 138 w 152"/>
                <a:gd name="T39" fmla="*/ 117 h 150"/>
                <a:gd name="T40" fmla="*/ 129 w 152"/>
                <a:gd name="T41" fmla="*/ 127 h 150"/>
                <a:gd name="T42" fmla="*/ 118 w 152"/>
                <a:gd name="T43" fmla="*/ 137 h 150"/>
                <a:gd name="T44" fmla="*/ 105 w 152"/>
                <a:gd name="T45" fmla="*/ 144 h 150"/>
                <a:gd name="T46" fmla="*/ 91 w 152"/>
                <a:gd name="T47" fmla="*/ 148 h 150"/>
                <a:gd name="T48" fmla="*/ 76 w 152"/>
                <a:gd name="T49" fmla="*/ 150 h 150"/>
                <a:gd name="T50" fmla="*/ 60 w 152"/>
                <a:gd name="T51" fmla="*/ 148 h 150"/>
                <a:gd name="T52" fmla="*/ 46 w 152"/>
                <a:gd name="T53" fmla="*/ 144 h 150"/>
                <a:gd name="T54" fmla="*/ 33 w 152"/>
                <a:gd name="T55" fmla="*/ 137 h 150"/>
                <a:gd name="T56" fmla="*/ 22 w 152"/>
                <a:gd name="T57" fmla="*/ 127 h 150"/>
                <a:gd name="T58" fmla="*/ 13 w 152"/>
                <a:gd name="T59" fmla="*/ 117 h 150"/>
                <a:gd name="T60" fmla="*/ 5 w 152"/>
                <a:gd name="T61" fmla="*/ 103 h 150"/>
                <a:gd name="T62" fmla="*/ 1 w 152"/>
                <a:gd name="T63" fmla="*/ 90 h 150"/>
                <a:gd name="T64" fmla="*/ 0 w 152"/>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0">
                  <a:moveTo>
                    <a:pt x="0" y="75"/>
                  </a:moveTo>
                  <a:lnTo>
                    <a:pt x="1" y="59"/>
                  </a:lnTo>
                  <a:lnTo>
                    <a:pt x="5" y="46"/>
                  </a:lnTo>
                  <a:lnTo>
                    <a:pt x="13" y="33"/>
                  </a:lnTo>
                  <a:lnTo>
                    <a:pt x="22" y="22"/>
                  </a:lnTo>
                  <a:lnTo>
                    <a:pt x="33" y="12"/>
                  </a:lnTo>
                  <a:lnTo>
                    <a:pt x="46" y="5"/>
                  </a:lnTo>
                  <a:lnTo>
                    <a:pt x="60" y="1"/>
                  </a:lnTo>
                  <a:lnTo>
                    <a:pt x="76" y="0"/>
                  </a:lnTo>
                  <a:lnTo>
                    <a:pt x="91" y="1"/>
                  </a:lnTo>
                  <a:lnTo>
                    <a:pt x="105" y="5"/>
                  </a:lnTo>
                  <a:lnTo>
                    <a:pt x="118" y="12"/>
                  </a:lnTo>
                  <a:lnTo>
                    <a:pt x="129" y="22"/>
                  </a:lnTo>
                  <a:lnTo>
                    <a:pt x="138" y="33"/>
                  </a:lnTo>
                  <a:lnTo>
                    <a:pt x="146" y="46"/>
                  </a:lnTo>
                  <a:lnTo>
                    <a:pt x="150" y="59"/>
                  </a:lnTo>
                  <a:lnTo>
                    <a:pt x="152" y="75"/>
                  </a:lnTo>
                  <a:lnTo>
                    <a:pt x="150" y="90"/>
                  </a:lnTo>
                  <a:lnTo>
                    <a:pt x="146" y="103"/>
                  </a:lnTo>
                  <a:lnTo>
                    <a:pt x="138" y="117"/>
                  </a:lnTo>
                  <a:lnTo>
                    <a:pt x="129" y="127"/>
                  </a:lnTo>
                  <a:lnTo>
                    <a:pt x="118" y="137"/>
                  </a:lnTo>
                  <a:lnTo>
                    <a:pt x="105" y="144"/>
                  </a:lnTo>
                  <a:lnTo>
                    <a:pt x="91" y="148"/>
                  </a:lnTo>
                  <a:lnTo>
                    <a:pt x="76" y="150"/>
                  </a:lnTo>
                  <a:lnTo>
                    <a:pt x="60" y="148"/>
                  </a:lnTo>
                  <a:lnTo>
                    <a:pt x="46" y="144"/>
                  </a:lnTo>
                  <a:lnTo>
                    <a:pt x="33" y="137"/>
                  </a:lnTo>
                  <a:lnTo>
                    <a:pt x="22" y="127"/>
                  </a:lnTo>
                  <a:lnTo>
                    <a:pt x="13" y="117"/>
                  </a:lnTo>
                  <a:lnTo>
                    <a:pt x="5" y="103"/>
                  </a:lnTo>
                  <a:lnTo>
                    <a:pt x="1" y="90"/>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p:nvSpPr>
          <p:spPr bwMode="auto">
            <a:xfrm>
              <a:off x="5561013" y="5354638"/>
              <a:ext cx="130175" cy="128588"/>
            </a:xfrm>
            <a:custGeom>
              <a:avLst/>
              <a:gdLst>
                <a:gd name="T0" fmla="*/ 0 w 82"/>
                <a:gd name="T1" fmla="*/ 41 h 81"/>
                <a:gd name="T2" fmla="*/ 0 w 82"/>
                <a:gd name="T3" fmla="*/ 32 h 81"/>
                <a:gd name="T4" fmla="*/ 4 w 82"/>
                <a:gd name="T5" fmla="*/ 24 h 81"/>
                <a:gd name="T6" fmla="*/ 7 w 82"/>
                <a:gd name="T7" fmla="*/ 18 h 81"/>
                <a:gd name="T8" fmla="*/ 12 w 82"/>
                <a:gd name="T9" fmla="*/ 12 h 81"/>
                <a:gd name="T10" fmla="*/ 18 w 82"/>
                <a:gd name="T11" fmla="*/ 6 h 81"/>
                <a:gd name="T12" fmla="*/ 24 w 82"/>
                <a:gd name="T13" fmla="*/ 3 h 81"/>
                <a:gd name="T14" fmla="*/ 33 w 82"/>
                <a:gd name="T15" fmla="*/ 0 h 81"/>
                <a:gd name="T16" fmla="*/ 41 w 82"/>
                <a:gd name="T17" fmla="*/ 0 h 81"/>
                <a:gd name="T18" fmla="*/ 48 w 82"/>
                <a:gd name="T19" fmla="*/ 0 h 81"/>
                <a:gd name="T20" fmla="*/ 57 w 82"/>
                <a:gd name="T21" fmla="*/ 3 h 81"/>
                <a:gd name="T22" fmla="*/ 63 w 82"/>
                <a:gd name="T23" fmla="*/ 6 h 81"/>
                <a:gd name="T24" fmla="*/ 69 w 82"/>
                <a:gd name="T25" fmla="*/ 12 h 81"/>
                <a:gd name="T26" fmla="*/ 74 w 82"/>
                <a:gd name="T27" fmla="*/ 18 h 81"/>
                <a:gd name="T28" fmla="*/ 77 w 82"/>
                <a:gd name="T29" fmla="*/ 24 h 81"/>
                <a:gd name="T30" fmla="*/ 81 w 82"/>
                <a:gd name="T31" fmla="*/ 32 h 81"/>
                <a:gd name="T32" fmla="*/ 82 w 82"/>
                <a:gd name="T33" fmla="*/ 41 h 81"/>
                <a:gd name="T34" fmla="*/ 81 w 82"/>
                <a:gd name="T35" fmla="*/ 48 h 81"/>
                <a:gd name="T36" fmla="*/ 77 w 82"/>
                <a:gd name="T37" fmla="*/ 56 h 81"/>
                <a:gd name="T38" fmla="*/ 74 w 82"/>
                <a:gd name="T39" fmla="*/ 62 h 81"/>
                <a:gd name="T40" fmla="*/ 69 w 82"/>
                <a:gd name="T41" fmla="*/ 68 h 81"/>
                <a:gd name="T42" fmla="*/ 63 w 82"/>
                <a:gd name="T43" fmla="*/ 74 h 81"/>
                <a:gd name="T44" fmla="*/ 57 w 82"/>
                <a:gd name="T45" fmla="*/ 77 h 81"/>
                <a:gd name="T46" fmla="*/ 48 w 82"/>
                <a:gd name="T47" fmla="*/ 80 h 81"/>
                <a:gd name="T48" fmla="*/ 41 w 82"/>
                <a:gd name="T49" fmla="*/ 81 h 81"/>
                <a:gd name="T50" fmla="*/ 33 w 82"/>
                <a:gd name="T51" fmla="*/ 80 h 81"/>
                <a:gd name="T52" fmla="*/ 24 w 82"/>
                <a:gd name="T53" fmla="*/ 77 h 81"/>
                <a:gd name="T54" fmla="*/ 18 w 82"/>
                <a:gd name="T55" fmla="*/ 74 h 81"/>
                <a:gd name="T56" fmla="*/ 12 w 82"/>
                <a:gd name="T57" fmla="*/ 68 h 81"/>
                <a:gd name="T58" fmla="*/ 7 w 82"/>
                <a:gd name="T59" fmla="*/ 62 h 81"/>
                <a:gd name="T60" fmla="*/ 4 w 82"/>
                <a:gd name="T61" fmla="*/ 56 h 81"/>
                <a:gd name="T62" fmla="*/ 0 w 82"/>
                <a:gd name="T63" fmla="*/ 48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0" y="32"/>
                  </a:lnTo>
                  <a:lnTo>
                    <a:pt x="4" y="24"/>
                  </a:lnTo>
                  <a:lnTo>
                    <a:pt x="7" y="18"/>
                  </a:lnTo>
                  <a:lnTo>
                    <a:pt x="12" y="12"/>
                  </a:lnTo>
                  <a:lnTo>
                    <a:pt x="18" y="6"/>
                  </a:lnTo>
                  <a:lnTo>
                    <a:pt x="24" y="3"/>
                  </a:lnTo>
                  <a:lnTo>
                    <a:pt x="33" y="0"/>
                  </a:lnTo>
                  <a:lnTo>
                    <a:pt x="41" y="0"/>
                  </a:lnTo>
                  <a:lnTo>
                    <a:pt x="48" y="0"/>
                  </a:lnTo>
                  <a:lnTo>
                    <a:pt x="57" y="3"/>
                  </a:lnTo>
                  <a:lnTo>
                    <a:pt x="63" y="6"/>
                  </a:lnTo>
                  <a:lnTo>
                    <a:pt x="69" y="12"/>
                  </a:lnTo>
                  <a:lnTo>
                    <a:pt x="74" y="18"/>
                  </a:lnTo>
                  <a:lnTo>
                    <a:pt x="77" y="24"/>
                  </a:lnTo>
                  <a:lnTo>
                    <a:pt x="81" y="32"/>
                  </a:lnTo>
                  <a:lnTo>
                    <a:pt x="82" y="41"/>
                  </a:lnTo>
                  <a:lnTo>
                    <a:pt x="81" y="48"/>
                  </a:lnTo>
                  <a:lnTo>
                    <a:pt x="77" y="56"/>
                  </a:lnTo>
                  <a:lnTo>
                    <a:pt x="74" y="62"/>
                  </a:lnTo>
                  <a:lnTo>
                    <a:pt x="69" y="68"/>
                  </a:lnTo>
                  <a:lnTo>
                    <a:pt x="63" y="74"/>
                  </a:lnTo>
                  <a:lnTo>
                    <a:pt x="57" y="77"/>
                  </a:lnTo>
                  <a:lnTo>
                    <a:pt x="48" y="80"/>
                  </a:lnTo>
                  <a:lnTo>
                    <a:pt x="41" y="81"/>
                  </a:lnTo>
                  <a:lnTo>
                    <a:pt x="33" y="80"/>
                  </a:lnTo>
                  <a:lnTo>
                    <a:pt x="24" y="77"/>
                  </a:lnTo>
                  <a:lnTo>
                    <a:pt x="18" y="74"/>
                  </a:lnTo>
                  <a:lnTo>
                    <a:pt x="12" y="68"/>
                  </a:lnTo>
                  <a:lnTo>
                    <a:pt x="7" y="62"/>
                  </a:lnTo>
                  <a:lnTo>
                    <a:pt x="4" y="56"/>
                  </a:lnTo>
                  <a:lnTo>
                    <a:pt x="0" y="48"/>
                  </a:ln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p:nvSpPr>
          <p:spPr bwMode="auto">
            <a:xfrm>
              <a:off x="5561013" y="5354638"/>
              <a:ext cx="130175" cy="128588"/>
            </a:xfrm>
            <a:custGeom>
              <a:avLst/>
              <a:gdLst>
                <a:gd name="T0" fmla="*/ 0 w 82"/>
                <a:gd name="T1" fmla="*/ 41 h 81"/>
                <a:gd name="T2" fmla="*/ 0 w 82"/>
                <a:gd name="T3" fmla="*/ 32 h 81"/>
                <a:gd name="T4" fmla="*/ 4 w 82"/>
                <a:gd name="T5" fmla="*/ 24 h 81"/>
                <a:gd name="T6" fmla="*/ 7 w 82"/>
                <a:gd name="T7" fmla="*/ 18 h 81"/>
                <a:gd name="T8" fmla="*/ 12 w 82"/>
                <a:gd name="T9" fmla="*/ 12 h 81"/>
                <a:gd name="T10" fmla="*/ 18 w 82"/>
                <a:gd name="T11" fmla="*/ 6 h 81"/>
                <a:gd name="T12" fmla="*/ 24 w 82"/>
                <a:gd name="T13" fmla="*/ 3 h 81"/>
                <a:gd name="T14" fmla="*/ 33 w 82"/>
                <a:gd name="T15" fmla="*/ 0 h 81"/>
                <a:gd name="T16" fmla="*/ 41 w 82"/>
                <a:gd name="T17" fmla="*/ 0 h 81"/>
                <a:gd name="T18" fmla="*/ 48 w 82"/>
                <a:gd name="T19" fmla="*/ 0 h 81"/>
                <a:gd name="T20" fmla="*/ 57 w 82"/>
                <a:gd name="T21" fmla="*/ 3 h 81"/>
                <a:gd name="T22" fmla="*/ 63 w 82"/>
                <a:gd name="T23" fmla="*/ 6 h 81"/>
                <a:gd name="T24" fmla="*/ 69 w 82"/>
                <a:gd name="T25" fmla="*/ 12 h 81"/>
                <a:gd name="T26" fmla="*/ 74 w 82"/>
                <a:gd name="T27" fmla="*/ 18 h 81"/>
                <a:gd name="T28" fmla="*/ 77 w 82"/>
                <a:gd name="T29" fmla="*/ 24 h 81"/>
                <a:gd name="T30" fmla="*/ 81 w 82"/>
                <a:gd name="T31" fmla="*/ 32 h 81"/>
                <a:gd name="T32" fmla="*/ 82 w 82"/>
                <a:gd name="T33" fmla="*/ 41 h 81"/>
                <a:gd name="T34" fmla="*/ 81 w 82"/>
                <a:gd name="T35" fmla="*/ 48 h 81"/>
                <a:gd name="T36" fmla="*/ 77 w 82"/>
                <a:gd name="T37" fmla="*/ 56 h 81"/>
                <a:gd name="T38" fmla="*/ 74 w 82"/>
                <a:gd name="T39" fmla="*/ 62 h 81"/>
                <a:gd name="T40" fmla="*/ 69 w 82"/>
                <a:gd name="T41" fmla="*/ 68 h 81"/>
                <a:gd name="T42" fmla="*/ 63 w 82"/>
                <a:gd name="T43" fmla="*/ 74 h 81"/>
                <a:gd name="T44" fmla="*/ 57 w 82"/>
                <a:gd name="T45" fmla="*/ 77 h 81"/>
                <a:gd name="T46" fmla="*/ 48 w 82"/>
                <a:gd name="T47" fmla="*/ 80 h 81"/>
                <a:gd name="T48" fmla="*/ 41 w 82"/>
                <a:gd name="T49" fmla="*/ 81 h 81"/>
                <a:gd name="T50" fmla="*/ 33 w 82"/>
                <a:gd name="T51" fmla="*/ 80 h 81"/>
                <a:gd name="T52" fmla="*/ 24 w 82"/>
                <a:gd name="T53" fmla="*/ 77 h 81"/>
                <a:gd name="T54" fmla="*/ 18 w 82"/>
                <a:gd name="T55" fmla="*/ 74 h 81"/>
                <a:gd name="T56" fmla="*/ 12 w 82"/>
                <a:gd name="T57" fmla="*/ 68 h 81"/>
                <a:gd name="T58" fmla="*/ 7 w 82"/>
                <a:gd name="T59" fmla="*/ 62 h 81"/>
                <a:gd name="T60" fmla="*/ 4 w 82"/>
                <a:gd name="T61" fmla="*/ 56 h 81"/>
                <a:gd name="T62" fmla="*/ 0 w 82"/>
                <a:gd name="T63" fmla="*/ 48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0" y="32"/>
                  </a:lnTo>
                  <a:lnTo>
                    <a:pt x="4" y="24"/>
                  </a:lnTo>
                  <a:lnTo>
                    <a:pt x="7" y="18"/>
                  </a:lnTo>
                  <a:lnTo>
                    <a:pt x="12" y="12"/>
                  </a:lnTo>
                  <a:lnTo>
                    <a:pt x="18" y="6"/>
                  </a:lnTo>
                  <a:lnTo>
                    <a:pt x="24" y="3"/>
                  </a:lnTo>
                  <a:lnTo>
                    <a:pt x="33" y="0"/>
                  </a:lnTo>
                  <a:lnTo>
                    <a:pt x="41" y="0"/>
                  </a:lnTo>
                  <a:lnTo>
                    <a:pt x="48" y="0"/>
                  </a:lnTo>
                  <a:lnTo>
                    <a:pt x="57" y="3"/>
                  </a:lnTo>
                  <a:lnTo>
                    <a:pt x="63" y="6"/>
                  </a:lnTo>
                  <a:lnTo>
                    <a:pt x="69" y="12"/>
                  </a:lnTo>
                  <a:lnTo>
                    <a:pt x="74" y="18"/>
                  </a:lnTo>
                  <a:lnTo>
                    <a:pt x="77" y="24"/>
                  </a:lnTo>
                  <a:lnTo>
                    <a:pt x="81" y="32"/>
                  </a:lnTo>
                  <a:lnTo>
                    <a:pt x="82" y="41"/>
                  </a:lnTo>
                  <a:lnTo>
                    <a:pt x="81" y="48"/>
                  </a:lnTo>
                  <a:lnTo>
                    <a:pt x="77" y="56"/>
                  </a:lnTo>
                  <a:lnTo>
                    <a:pt x="74" y="62"/>
                  </a:lnTo>
                  <a:lnTo>
                    <a:pt x="69" y="68"/>
                  </a:lnTo>
                  <a:lnTo>
                    <a:pt x="63" y="74"/>
                  </a:lnTo>
                  <a:lnTo>
                    <a:pt x="57" y="77"/>
                  </a:lnTo>
                  <a:lnTo>
                    <a:pt x="48" y="80"/>
                  </a:lnTo>
                  <a:lnTo>
                    <a:pt x="41" y="81"/>
                  </a:lnTo>
                  <a:lnTo>
                    <a:pt x="33" y="80"/>
                  </a:lnTo>
                  <a:lnTo>
                    <a:pt x="24" y="77"/>
                  </a:lnTo>
                  <a:lnTo>
                    <a:pt x="18" y="74"/>
                  </a:lnTo>
                  <a:lnTo>
                    <a:pt x="12" y="68"/>
                  </a:lnTo>
                  <a:lnTo>
                    <a:pt x="7" y="62"/>
                  </a:lnTo>
                  <a:lnTo>
                    <a:pt x="4" y="56"/>
                  </a:lnTo>
                  <a:lnTo>
                    <a:pt x="0" y="48"/>
                  </a:lnTo>
                  <a:lnTo>
                    <a:pt x="0" y="41"/>
                  </a:lnTo>
                </a:path>
              </a:pathLst>
            </a:custGeom>
            <a:solidFill>
              <a:schemeClr val="bg1"/>
            </a:solidFill>
            <a:ln w="635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06" name="Group 205"/>
          <p:cNvGrpSpPr/>
          <p:nvPr/>
        </p:nvGrpSpPr>
        <p:grpSpPr>
          <a:xfrm>
            <a:off x="8056559" y="5314638"/>
            <a:ext cx="242887" cy="239713"/>
            <a:chOff x="5503863" y="5299075"/>
            <a:chExt cx="242887" cy="239713"/>
          </a:xfrm>
        </p:grpSpPr>
        <p:sp>
          <p:nvSpPr>
            <p:cNvPr id="207" name="AutoShape 21"/>
            <p:cNvSpPr>
              <a:spLocks noChangeAspect="1" noChangeArrowheads="1" noTextEdit="1"/>
            </p:cNvSpPr>
            <p:nvPr/>
          </p:nvSpPr>
          <p:spPr bwMode="auto">
            <a:xfrm>
              <a:off x="5503863" y="5299075"/>
              <a:ext cx="242887"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23"/>
            <p:cNvSpPr>
              <a:spLocks/>
            </p:cNvSpPr>
            <p:nvPr/>
          </p:nvSpPr>
          <p:spPr bwMode="auto">
            <a:xfrm>
              <a:off x="5505450" y="5300663"/>
              <a:ext cx="241300" cy="238125"/>
            </a:xfrm>
            <a:custGeom>
              <a:avLst/>
              <a:gdLst>
                <a:gd name="T0" fmla="*/ 0 w 152"/>
                <a:gd name="T1" fmla="*/ 75 h 150"/>
                <a:gd name="T2" fmla="*/ 1 w 152"/>
                <a:gd name="T3" fmla="*/ 59 h 150"/>
                <a:gd name="T4" fmla="*/ 5 w 152"/>
                <a:gd name="T5" fmla="*/ 46 h 150"/>
                <a:gd name="T6" fmla="*/ 13 w 152"/>
                <a:gd name="T7" fmla="*/ 33 h 150"/>
                <a:gd name="T8" fmla="*/ 22 w 152"/>
                <a:gd name="T9" fmla="*/ 22 h 150"/>
                <a:gd name="T10" fmla="*/ 33 w 152"/>
                <a:gd name="T11" fmla="*/ 12 h 150"/>
                <a:gd name="T12" fmla="*/ 46 w 152"/>
                <a:gd name="T13" fmla="*/ 5 h 150"/>
                <a:gd name="T14" fmla="*/ 60 w 152"/>
                <a:gd name="T15" fmla="*/ 1 h 150"/>
                <a:gd name="T16" fmla="*/ 76 w 152"/>
                <a:gd name="T17" fmla="*/ 0 h 150"/>
                <a:gd name="T18" fmla="*/ 91 w 152"/>
                <a:gd name="T19" fmla="*/ 1 h 150"/>
                <a:gd name="T20" fmla="*/ 105 w 152"/>
                <a:gd name="T21" fmla="*/ 5 h 150"/>
                <a:gd name="T22" fmla="*/ 118 w 152"/>
                <a:gd name="T23" fmla="*/ 12 h 150"/>
                <a:gd name="T24" fmla="*/ 129 w 152"/>
                <a:gd name="T25" fmla="*/ 22 h 150"/>
                <a:gd name="T26" fmla="*/ 138 w 152"/>
                <a:gd name="T27" fmla="*/ 33 h 150"/>
                <a:gd name="T28" fmla="*/ 146 w 152"/>
                <a:gd name="T29" fmla="*/ 46 h 150"/>
                <a:gd name="T30" fmla="*/ 150 w 152"/>
                <a:gd name="T31" fmla="*/ 59 h 150"/>
                <a:gd name="T32" fmla="*/ 152 w 152"/>
                <a:gd name="T33" fmla="*/ 75 h 150"/>
                <a:gd name="T34" fmla="*/ 150 w 152"/>
                <a:gd name="T35" fmla="*/ 90 h 150"/>
                <a:gd name="T36" fmla="*/ 146 w 152"/>
                <a:gd name="T37" fmla="*/ 103 h 150"/>
                <a:gd name="T38" fmla="*/ 138 w 152"/>
                <a:gd name="T39" fmla="*/ 117 h 150"/>
                <a:gd name="T40" fmla="*/ 129 w 152"/>
                <a:gd name="T41" fmla="*/ 127 h 150"/>
                <a:gd name="T42" fmla="*/ 118 w 152"/>
                <a:gd name="T43" fmla="*/ 137 h 150"/>
                <a:gd name="T44" fmla="*/ 105 w 152"/>
                <a:gd name="T45" fmla="*/ 144 h 150"/>
                <a:gd name="T46" fmla="*/ 91 w 152"/>
                <a:gd name="T47" fmla="*/ 148 h 150"/>
                <a:gd name="T48" fmla="*/ 76 w 152"/>
                <a:gd name="T49" fmla="*/ 150 h 150"/>
                <a:gd name="T50" fmla="*/ 60 w 152"/>
                <a:gd name="T51" fmla="*/ 148 h 150"/>
                <a:gd name="T52" fmla="*/ 46 w 152"/>
                <a:gd name="T53" fmla="*/ 144 h 150"/>
                <a:gd name="T54" fmla="*/ 33 w 152"/>
                <a:gd name="T55" fmla="*/ 137 h 150"/>
                <a:gd name="T56" fmla="*/ 22 w 152"/>
                <a:gd name="T57" fmla="*/ 127 h 150"/>
                <a:gd name="T58" fmla="*/ 13 w 152"/>
                <a:gd name="T59" fmla="*/ 117 h 150"/>
                <a:gd name="T60" fmla="*/ 5 w 152"/>
                <a:gd name="T61" fmla="*/ 103 h 150"/>
                <a:gd name="T62" fmla="*/ 1 w 152"/>
                <a:gd name="T63" fmla="*/ 90 h 150"/>
                <a:gd name="T64" fmla="*/ 0 w 152"/>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0">
                  <a:moveTo>
                    <a:pt x="0" y="75"/>
                  </a:moveTo>
                  <a:lnTo>
                    <a:pt x="1" y="59"/>
                  </a:lnTo>
                  <a:lnTo>
                    <a:pt x="5" y="46"/>
                  </a:lnTo>
                  <a:lnTo>
                    <a:pt x="13" y="33"/>
                  </a:lnTo>
                  <a:lnTo>
                    <a:pt x="22" y="22"/>
                  </a:lnTo>
                  <a:lnTo>
                    <a:pt x="33" y="12"/>
                  </a:lnTo>
                  <a:lnTo>
                    <a:pt x="46" y="5"/>
                  </a:lnTo>
                  <a:lnTo>
                    <a:pt x="60" y="1"/>
                  </a:lnTo>
                  <a:lnTo>
                    <a:pt x="76" y="0"/>
                  </a:lnTo>
                  <a:lnTo>
                    <a:pt x="91" y="1"/>
                  </a:lnTo>
                  <a:lnTo>
                    <a:pt x="105" y="5"/>
                  </a:lnTo>
                  <a:lnTo>
                    <a:pt x="118" y="12"/>
                  </a:lnTo>
                  <a:lnTo>
                    <a:pt x="129" y="22"/>
                  </a:lnTo>
                  <a:lnTo>
                    <a:pt x="138" y="33"/>
                  </a:lnTo>
                  <a:lnTo>
                    <a:pt x="146" y="46"/>
                  </a:lnTo>
                  <a:lnTo>
                    <a:pt x="150" y="59"/>
                  </a:lnTo>
                  <a:lnTo>
                    <a:pt x="152" y="75"/>
                  </a:lnTo>
                  <a:lnTo>
                    <a:pt x="150" y="90"/>
                  </a:lnTo>
                  <a:lnTo>
                    <a:pt x="146" y="103"/>
                  </a:lnTo>
                  <a:lnTo>
                    <a:pt x="138" y="117"/>
                  </a:lnTo>
                  <a:lnTo>
                    <a:pt x="129" y="127"/>
                  </a:lnTo>
                  <a:lnTo>
                    <a:pt x="118" y="137"/>
                  </a:lnTo>
                  <a:lnTo>
                    <a:pt x="105" y="144"/>
                  </a:lnTo>
                  <a:lnTo>
                    <a:pt x="91" y="148"/>
                  </a:lnTo>
                  <a:lnTo>
                    <a:pt x="76" y="150"/>
                  </a:lnTo>
                  <a:lnTo>
                    <a:pt x="60" y="148"/>
                  </a:lnTo>
                  <a:lnTo>
                    <a:pt x="46" y="144"/>
                  </a:lnTo>
                  <a:lnTo>
                    <a:pt x="33" y="137"/>
                  </a:lnTo>
                  <a:lnTo>
                    <a:pt x="22" y="127"/>
                  </a:lnTo>
                  <a:lnTo>
                    <a:pt x="13" y="117"/>
                  </a:lnTo>
                  <a:lnTo>
                    <a:pt x="5" y="103"/>
                  </a:lnTo>
                  <a:lnTo>
                    <a:pt x="1" y="90"/>
                  </a:lnTo>
                  <a:lnTo>
                    <a:pt x="0"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24"/>
            <p:cNvSpPr>
              <a:spLocks/>
            </p:cNvSpPr>
            <p:nvPr/>
          </p:nvSpPr>
          <p:spPr bwMode="auto">
            <a:xfrm>
              <a:off x="5505450" y="5300663"/>
              <a:ext cx="241300" cy="238125"/>
            </a:xfrm>
            <a:custGeom>
              <a:avLst/>
              <a:gdLst>
                <a:gd name="T0" fmla="*/ 0 w 152"/>
                <a:gd name="T1" fmla="*/ 75 h 150"/>
                <a:gd name="T2" fmla="*/ 1 w 152"/>
                <a:gd name="T3" fmla="*/ 59 h 150"/>
                <a:gd name="T4" fmla="*/ 5 w 152"/>
                <a:gd name="T5" fmla="*/ 46 h 150"/>
                <a:gd name="T6" fmla="*/ 13 w 152"/>
                <a:gd name="T7" fmla="*/ 33 h 150"/>
                <a:gd name="T8" fmla="*/ 22 w 152"/>
                <a:gd name="T9" fmla="*/ 22 h 150"/>
                <a:gd name="T10" fmla="*/ 33 w 152"/>
                <a:gd name="T11" fmla="*/ 12 h 150"/>
                <a:gd name="T12" fmla="*/ 46 w 152"/>
                <a:gd name="T13" fmla="*/ 5 h 150"/>
                <a:gd name="T14" fmla="*/ 60 w 152"/>
                <a:gd name="T15" fmla="*/ 1 h 150"/>
                <a:gd name="T16" fmla="*/ 76 w 152"/>
                <a:gd name="T17" fmla="*/ 0 h 150"/>
                <a:gd name="T18" fmla="*/ 91 w 152"/>
                <a:gd name="T19" fmla="*/ 1 h 150"/>
                <a:gd name="T20" fmla="*/ 105 w 152"/>
                <a:gd name="T21" fmla="*/ 5 h 150"/>
                <a:gd name="T22" fmla="*/ 118 w 152"/>
                <a:gd name="T23" fmla="*/ 12 h 150"/>
                <a:gd name="T24" fmla="*/ 129 w 152"/>
                <a:gd name="T25" fmla="*/ 22 h 150"/>
                <a:gd name="T26" fmla="*/ 138 w 152"/>
                <a:gd name="T27" fmla="*/ 33 h 150"/>
                <a:gd name="T28" fmla="*/ 146 w 152"/>
                <a:gd name="T29" fmla="*/ 46 h 150"/>
                <a:gd name="T30" fmla="*/ 150 w 152"/>
                <a:gd name="T31" fmla="*/ 59 h 150"/>
                <a:gd name="T32" fmla="*/ 152 w 152"/>
                <a:gd name="T33" fmla="*/ 75 h 150"/>
                <a:gd name="T34" fmla="*/ 150 w 152"/>
                <a:gd name="T35" fmla="*/ 90 h 150"/>
                <a:gd name="T36" fmla="*/ 146 w 152"/>
                <a:gd name="T37" fmla="*/ 103 h 150"/>
                <a:gd name="T38" fmla="*/ 138 w 152"/>
                <a:gd name="T39" fmla="*/ 117 h 150"/>
                <a:gd name="T40" fmla="*/ 129 w 152"/>
                <a:gd name="T41" fmla="*/ 127 h 150"/>
                <a:gd name="T42" fmla="*/ 118 w 152"/>
                <a:gd name="T43" fmla="*/ 137 h 150"/>
                <a:gd name="T44" fmla="*/ 105 w 152"/>
                <a:gd name="T45" fmla="*/ 144 h 150"/>
                <a:gd name="T46" fmla="*/ 91 w 152"/>
                <a:gd name="T47" fmla="*/ 148 h 150"/>
                <a:gd name="T48" fmla="*/ 76 w 152"/>
                <a:gd name="T49" fmla="*/ 150 h 150"/>
                <a:gd name="T50" fmla="*/ 60 w 152"/>
                <a:gd name="T51" fmla="*/ 148 h 150"/>
                <a:gd name="T52" fmla="*/ 46 w 152"/>
                <a:gd name="T53" fmla="*/ 144 h 150"/>
                <a:gd name="T54" fmla="*/ 33 w 152"/>
                <a:gd name="T55" fmla="*/ 137 h 150"/>
                <a:gd name="T56" fmla="*/ 22 w 152"/>
                <a:gd name="T57" fmla="*/ 127 h 150"/>
                <a:gd name="T58" fmla="*/ 13 w 152"/>
                <a:gd name="T59" fmla="*/ 117 h 150"/>
                <a:gd name="T60" fmla="*/ 5 w 152"/>
                <a:gd name="T61" fmla="*/ 103 h 150"/>
                <a:gd name="T62" fmla="*/ 1 w 152"/>
                <a:gd name="T63" fmla="*/ 90 h 150"/>
                <a:gd name="T64" fmla="*/ 0 w 152"/>
                <a:gd name="T65"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150">
                  <a:moveTo>
                    <a:pt x="0" y="75"/>
                  </a:moveTo>
                  <a:lnTo>
                    <a:pt x="1" y="59"/>
                  </a:lnTo>
                  <a:lnTo>
                    <a:pt x="5" y="46"/>
                  </a:lnTo>
                  <a:lnTo>
                    <a:pt x="13" y="33"/>
                  </a:lnTo>
                  <a:lnTo>
                    <a:pt x="22" y="22"/>
                  </a:lnTo>
                  <a:lnTo>
                    <a:pt x="33" y="12"/>
                  </a:lnTo>
                  <a:lnTo>
                    <a:pt x="46" y="5"/>
                  </a:lnTo>
                  <a:lnTo>
                    <a:pt x="60" y="1"/>
                  </a:lnTo>
                  <a:lnTo>
                    <a:pt x="76" y="0"/>
                  </a:lnTo>
                  <a:lnTo>
                    <a:pt x="91" y="1"/>
                  </a:lnTo>
                  <a:lnTo>
                    <a:pt x="105" y="5"/>
                  </a:lnTo>
                  <a:lnTo>
                    <a:pt x="118" y="12"/>
                  </a:lnTo>
                  <a:lnTo>
                    <a:pt x="129" y="22"/>
                  </a:lnTo>
                  <a:lnTo>
                    <a:pt x="138" y="33"/>
                  </a:lnTo>
                  <a:lnTo>
                    <a:pt x="146" y="46"/>
                  </a:lnTo>
                  <a:lnTo>
                    <a:pt x="150" y="59"/>
                  </a:lnTo>
                  <a:lnTo>
                    <a:pt x="152" y="75"/>
                  </a:lnTo>
                  <a:lnTo>
                    <a:pt x="150" y="90"/>
                  </a:lnTo>
                  <a:lnTo>
                    <a:pt x="146" y="103"/>
                  </a:lnTo>
                  <a:lnTo>
                    <a:pt x="138" y="117"/>
                  </a:lnTo>
                  <a:lnTo>
                    <a:pt x="129" y="127"/>
                  </a:lnTo>
                  <a:lnTo>
                    <a:pt x="118" y="137"/>
                  </a:lnTo>
                  <a:lnTo>
                    <a:pt x="105" y="144"/>
                  </a:lnTo>
                  <a:lnTo>
                    <a:pt x="91" y="148"/>
                  </a:lnTo>
                  <a:lnTo>
                    <a:pt x="76" y="150"/>
                  </a:lnTo>
                  <a:lnTo>
                    <a:pt x="60" y="148"/>
                  </a:lnTo>
                  <a:lnTo>
                    <a:pt x="46" y="144"/>
                  </a:lnTo>
                  <a:lnTo>
                    <a:pt x="33" y="137"/>
                  </a:lnTo>
                  <a:lnTo>
                    <a:pt x="22" y="127"/>
                  </a:lnTo>
                  <a:lnTo>
                    <a:pt x="13" y="117"/>
                  </a:lnTo>
                  <a:lnTo>
                    <a:pt x="5" y="103"/>
                  </a:lnTo>
                  <a:lnTo>
                    <a:pt x="1" y="90"/>
                  </a:lnTo>
                  <a:lnTo>
                    <a:pt x="0" y="75"/>
                  </a:lnTo>
                </a:path>
              </a:pathLst>
            </a:custGeom>
            <a:solidFill>
              <a:schemeClr val="bg1"/>
            </a:solidFill>
            <a:ln w="31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209"/>
            <p:cNvSpPr>
              <a:spLocks/>
            </p:cNvSpPr>
            <p:nvPr/>
          </p:nvSpPr>
          <p:spPr bwMode="auto">
            <a:xfrm>
              <a:off x="5561013" y="5354638"/>
              <a:ext cx="130175" cy="128588"/>
            </a:xfrm>
            <a:custGeom>
              <a:avLst/>
              <a:gdLst>
                <a:gd name="T0" fmla="*/ 0 w 82"/>
                <a:gd name="T1" fmla="*/ 41 h 81"/>
                <a:gd name="T2" fmla="*/ 0 w 82"/>
                <a:gd name="T3" fmla="*/ 32 h 81"/>
                <a:gd name="T4" fmla="*/ 4 w 82"/>
                <a:gd name="T5" fmla="*/ 24 h 81"/>
                <a:gd name="T6" fmla="*/ 7 w 82"/>
                <a:gd name="T7" fmla="*/ 18 h 81"/>
                <a:gd name="T8" fmla="*/ 12 w 82"/>
                <a:gd name="T9" fmla="*/ 12 h 81"/>
                <a:gd name="T10" fmla="*/ 18 w 82"/>
                <a:gd name="T11" fmla="*/ 6 h 81"/>
                <a:gd name="T12" fmla="*/ 24 w 82"/>
                <a:gd name="T13" fmla="*/ 3 h 81"/>
                <a:gd name="T14" fmla="*/ 33 w 82"/>
                <a:gd name="T15" fmla="*/ 0 h 81"/>
                <a:gd name="T16" fmla="*/ 41 w 82"/>
                <a:gd name="T17" fmla="*/ 0 h 81"/>
                <a:gd name="T18" fmla="*/ 48 w 82"/>
                <a:gd name="T19" fmla="*/ 0 h 81"/>
                <a:gd name="T20" fmla="*/ 57 w 82"/>
                <a:gd name="T21" fmla="*/ 3 h 81"/>
                <a:gd name="T22" fmla="*/ 63 w 82"/>
                <a:gd name="T23" fmla="*/ 6 h 81"/>
                <a:gd name="T24" fmla="*/ 69 w 82"/>
                <a:gd name="T25" fmla="*/ 12 h 81"/>
                <a:gd name="T26" fmla="*/ 74 w 82"/>
                <a:gd name="T27" fmla="*/ 18 h 81"/>
                <a:gd name="T28" fmla="*/ 77 w 82"/>
                <a:gd name="T29" fmla="*/ 24 h 81"/>
                <a:gd name="T30" fmla="*/ 81 w 82"/>
                <a:gd name="T31" fmla="*/ 32 h 81"/>
                <a:gd name="T32" fmla="*/ 82 w 82"/>
                <a:gd name="T33" fmla="*/ 41 h 81"/>
                <a:gd name="T34" fmla="*/ 81 w 82"/>
                <a:gd name="T35" fmla="*/ 48 h 81"/>
                <a:gd name="T36" fmla="*/ 77 w 82"/>
                <a:gd name="T37" fmla="*/ 56 h 81"/>
                <a:gd name="T38" fmla="*/ 74 w 82"/>
                <a:gd name="T39" fmla="*/ 62 h 81"/>
                <a:gd name="T40" fmla="*/ 69 w 82"/>
                <a:gd name="T41" fmla="*/ 68 h 81"/>
                <a:gd name="T42" fmla="*/ 63 w 82"/>
                <a:gd name="T43" fmla="*/ 74 h 81"/>
                <a:gd name="T44" fmla="*/ 57 w 82"/>
                <a:gd name="T45" fmla="*/ 77 h 81"/>
                <a:gd name="T46" fmla="*/ 48 w 82"/>
                <a:gd name="T47" fmla="*/ 80 h 81"/>
                <a:gd name="T48" fmla="*/ 41 w 82"/>
                <a:gd name="T49" fmla="*/ 81 h 81"/>
                <a:gd name="T50" fmla="*/ 33 w 82"/>
                <a:gd name="T51" fmla="*/ 80 h 81"/>
                <a:gd name="T52" fmla="*/ 24 w 82"/>
                <a:gd name="T53" fmla="*/ 77 h 81"/>
                <a:gd name="T54" fmla="*/ 18 w 82"/>
                <a:gd name="T55" fmla="*/ 74 h 81"/>
                <a:gd name="T56" fmla="*/ 12 w 82"/>
                <a:gd name="T57" fmla="*/ 68 h 81"/>
                <a:gd name="T58" fmla="*/ 7 w 82"/>
                <a:gd name="T59" fmla="*/ 62 h 81"/>
                <a:gd name="T60" fmla="*/ 4 w 82"/>
                <a:gd name="T61" fmla="*/ 56 h 81"/>
                <a:gd name="T62" fmla="*/ 0 w 82"/>
                <a:gd name="T63" fmla="*/ 48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0" y="32"/>
                  </a:lnTo>
                  <a:lnTo>
                    <a:pt x="4" y="24"/>
                  </a:lnTo>
                  <a:lnTo>
                    <a:pt x="7" y="18"/>
                  </a:lnTo>
                  <a:lnTo>
                    <a:pt x="12" y="12"/>
                  </a:lnTo>
                  <a:lnTo>
                    <a:pt x="18" y="6"/>
                  </a:lnTo>
                  <a:lnTo>
                    <a:pt x="24" y="3"/>
                  </a:lnTo>
                  <a:lnTo>
                    <a:pt x="33" y="0"/>
                  </a:lnTo>
                  <a:lnTo>
                    <a:pt x="41" y="0"/>
                  </a:lnTo>
                  <a:lnTo>
                    <a:pt x="48" y="0"/>
                  </a:lnTo>
                  <a:lnTo>
                    <a:pt x="57" y="3"/>
                  </a:lnTo>
                  <a:lnTo>
                    <a:pt x="63" y="6"/>
                  </a:lnTo>
                  <a:lnTo>
                    <a:pt x="69" y="12"/>
                  </a:lnTo>
                  <a:lnTo>
                    <a:pt x="74" y="18"/>
                  </a:lnTo>
                  <a:lnTo>
                    <a:pt x="77" y="24"/>
                  </a:lnTo>
                  <a:lnTo>
                    <a:pt x="81" y="32"/>
                  </a:lnTo>
                  <a:lnTo>
                    <a:pt x="82" y="41"/>
                  </a:lnTo>
                  <a:lnTo>
                    <a:pt x="81" y="48"/>
                  </a:lnTo>
                  <a:lnTo>
                    <a:pt x="77" y="56"/>
                  </a:lnTo>
                  <a:lnTo>
                    <a:pt x="74" y="62"/>
                  </a:lnTo>
                  <a:lnTo>
                    <a:pt x="69" y="68"/>
                  </a:lnTo>
                  <a:lnTo>
                    <a:pt x="63" y="74"/>
                  </a:lnTo>
                  <a:lnTo>
                    <a:pt x="57" y="77"/>
                  </a:lnTo>
                  <a:lnTo>
                    <a:pt x="48" y="80"/>
                  </a:lnTo>
                  <a:lnTo>
                    <a:pt x="41" y="81"/>
                  </a:lnTo>
                  <a:lnTo>
                    <a:pt x="33" y="80"/>
                  </a:lnTo>
                  <a:lnTo>
                    <a:pt x="24" y="77"/>
                  </a:lnTo>
                  <a:lnTo>
                    <a:pt x="18" y="74"/>
                  </a:lnTo>
                  <a:lnTo>
                    <a:pt x="12" y="68"/>
                  </a:lnTo>
                  <a:lnTo>
                    <a:pt x="7" y="62"/>
                  </a:lnTo>
                  <a:lnTo>
                    <a:pt x="4" y="56"/>
                  </a:lnTo>
                  <a:lnTo>
                    <a:pt x="0" y="48"/>
                  </a:lnTo>
                  <a:lnTo>
                    <a:pt x="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210"/>
            <p:cNvSpPr>
              <a:spLocks/>
            </p:cNvSpPr>
            <p:nvPr/>
          </p:nvSpPr>
          <p:spPr bwMode="auto">
            <a:xfrm>
              <a:off x="5561013" y="5354638"/>
              <a:ext cx="130175" cy="128588"/>
            </a:xfrm>
            <a:custGeom>
              <a:avLst/>
              <a:gdLst>
                <a:gd name="T0" fmla="*/ 0 w 82"/>
                <a:gd name="T1" fmla="*/ 41 h 81"/>
                <a:gd name="T2" fmla="*/ 0 w 82"/>
                <a:gd name="T3" fmla="*/ 32 h 81"/>
                <a:gd name="T4" fmla="*/ 4 w 82"/>
                <a:gd name="T5" fmla="*/ 24 h 81"/>
                <a:gd name="T6" fmla="*/ 7 w 82"/>
                <a:gd name="T7" fmla="*/ 18 h 81"/>
                <a:gd name="T8" fmla="*/ 12 w 82"/>
                <a:gd name="T9" fmla="*/ 12 h 81"/>
                <a:gd name="T10" fmla="*/ 18 w 82"/>
                <a:gd name="T11" fmla="*/ 6 h 81"/>
                <a:gd name="T12" fmla="*/ 24 w 82"/>
                <a:gd name="T13" fmla="*/ 3 h 81"/>
                <a:gd name="T14" fmla="*/ 33 w 82"/>
                <a:gd name="T15" fmla="*/ 0 h 81"/>
                <a:gd name="T16" fmla="*/ 41 w 82"/>
                <a:gd name="T17" fmla="*/ 0 h 81"/>
                <a:gd name="T18" fmla="*/ 48 w 82"/>
                <a:gd name="T19" fmla="*/ 0 h 81"/>
                <a:gd name="T20" fmla="*/ 57 w 82"/>
                <a:gd name="T21" fmla="*/ 3 h 81"/>
                <a:gd name="T22" fmla="*/ 63 w 82"/>
                <a:gd name="T23" fmla="*/ 6 h 81"/>
                <a:gd name="T24" fmla="*/ 69 w 82"/>
                <a:gd name="T25" fmla="*/ 12 h 81"/>
                <a:gd name="T26" fmla="*/ 74 w 82"/>
                <a:gd name="T27" fmla="*/ 18 h 81"/>
                <a:gd name="T28" fmla="*/ 77 w 82"/>
                <a:gd name="T29" fmla="*/ 24 h 81"/>
                <a:gd name="T30" fmla="*/ 81 w 82"/>
                <a:gd name="T31" fmla="*/ 32 h 81"/>
                <a:gd name="T32" fmla="*/ 82 w 82"/>
                <a:gd name="T33" fmla="*/ 41 h 81"/>
                <a:gd name="T34" fmla="*/ 81 w 82"/>
                <a:gd name="T35" fmla="*/ 48 h 81"/>
                <a:gd name="T36" fmla="*/ 77 w 82"/>
                <a:gd name="T37" fmla="*/ 56 h 81"/>
                <a:gd name="T38" fmla="*/ 74 w 82"/>
                <a:gd name="T39" fmla="*/ 62 h 81"/>
                <a:gd name="T40" fmla="*/ 69 w 82"/>
                <a:gd name="T41" fmla="*/ 68 h 81"/>
                <a:gd name="T42" fmla="*/ 63 w 82"/>
                <a:gd name="T43" fmla="*/ 74 h 81"/>
                <a:gd name="T44" fmla="*/ 57 w 82"/>
                <a:gd name="T45" fmla="*/ 77 h 81"/>
                <a:gd name="T46" fmla="*/ 48 w 82"/>
                <a:gd name="T47" fmla="*/ 80 h 81"/>
                <a:gd name="T48" fmla="*/ 41 w 82"/>
                <a:gd name="T49" fmla="*/ 81 h 81"/>
                <a:gd name="T50" fmla="*/ 33 w 82"/>
                <a:gd name="T51" fmla="*/ 80 h 81"/>
                <a:gd name="T52" fmla="*/ 24 w 82"/>
                <a:gd name="T53" fmla="*/ 77 h 81"/>
                <a:gd name="T54" fmla="*/ 18 w 82"/>
                <a:gd name="T55" fmla="*/ 74 h 81"/>
                <a:gd name="T56" fmla="*/ 12 w 82"/>
                <a:gd name="T57" fmla="*/ 68 h 81"/>
                <a:gd name="T58" fmla="*/ 7 w 82"/>
                <a:gd name="T59" fmla="*/ 62 h 81"/>
                <a:gd name="T60" fmla="*/ 4 w 82"/>
                <a:gd name="T61" fmla="*/ 56 h 81"/>
                <a:gd name="T62" fmla="*/ 0 w 82"/>
                <a:gd name="T63" fmla="*/ 48 h 81"/>
                <a:gd name="T64" fmla="*/ 0 w 82"/>
                <a:gd name="T65" fmla="*/ 4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81">
                  <a:moveTo>
                    <a:pt x="0" y="41"/>
                  </a:moveTo>
                  <a:lnTo>
                    <a:pt x="0" y="32"/>
                  </a:lnTo>
                  <a:lnTo>
                    <a:pt x="4" y="24"/>
                  </a:lnTo>
                  <a:lnTo>
                    <a:pt x="7" y="18"/>
                  </a:lnTo>
                  <a:lnTo>
                    <a:pt x="12" y="12"/>
                  </a:lnTo>
                  <a:lnTo>
                    <a:pt x="18" y="6"/>
                  </a:lnTo>
                  <a:lnTo>
                    <a:pt x="24" y="3"/>
                  </a:lnTo>
                  <a:lnTo>
                    <a:pt x="33" y="0"/>
                  </a:lnTo>
                  <a:lnTo>
                    <a:pt x="41" y="0"/>
                  </a:lnTo>
                  <a:lnTo>
                    <a:pt x="48" y="0"/>
                  </a:lnTo>
                  <a:lnTo>
                    <a:pt x="57" y="3"/>
                  </a:lnTo>
                  <a:lnTo>
                    <a:pt x="63" y="6"/>
                  </a:lnTo>
                  <a:lnTo>
                    <a:pt x="69" y="12"/>
                  </a:lnTo>
                  <a:lnTo>
                    <a:pt x="74" y="18"/>
                  </a:lnTo>
                  <a:lnTo>
                    <a:pt x="77" y="24"/>
                  </a:lnTo>
                  <a:lnTo>
                    <a:pt x="81" y="32"/>
                  </a:lnTo>
                  <a:lnTo>
                    <a:pt x="82" y="41"/>
                  </a:lnTo>
                  <a:lnTo>
                    <a:pt x="81" y="48"/>
                  </a:lnTo>
                  <a:lnTo>
                    <a:pt x="77" y="56"/>
                  </a:lnTo>
                  <a:lnTo>
                    <a:pt x="74" y="62"/>
                  </a:lnTo>
                  <a:lnTo>
                    <a:pt x="69" y="68"/>
                  </a:lnTo>
                  <a:lnTo>
                    <a:pt x="63" y="74"/>
                  </a:lnTo>
                  <a:lnTo>
                    <a:pt x="57" y="77"/>
                  </a:lnTo>
                  <a:lnTo>
                    <a:pt x="48" y="80"/>
                  </a:lnTo>
                  <a:lnTo>
                    <a:pt x="41" y="81"/>
                  </a:lnTo>
                  <a:lnTo>
                    <a:pt x="33" y="80"/>
                  </a:lnTo>
                  <a:lnTo>
                    <a:pt x="24" y="77"/>
                  </a:lnTo>
                  <a:lnTo>
                    <a:pt x="18" y="74"/>
                  </a:lnTo>
                  <a:lnTo>
                    <a:pt x="12" y="68"/>
                  </a:lnTo>
                  <a:lnTo>
                    <a:pt x="7" y="62"/>
                  </a:lnTo>
                  <a:lnTo>
                    <a:pt x="4" y="56"/>
                  </a:lnTo>
                  <a:lnTo>
                    <a:pt x="0" y="48"/>
                  </a:lnTo>
                  <a:lnTo>
                    <a:pt x="0" y="41"/>
                  </a:lnTo>
                </a:path>
              </a:pathLst>
            </a:custGeom>
            <a:solidFill>
              <a:schemeClr val="bg1"/>
            </a:solidFill>
            <a:ln w="635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5" name="Group 454"/>
          <p:cNvGrpSpPr/>
          <p:nvPr/>
        </p:nvGrpSpPr>
        <p:grpSpPr>
          <a:xfrm>
            <a:off x="8059733" y="5564391"/>
            <a:ext cx="236538" cy="238125"/>
            <a:chOff x="5527675" y="5599113"/>
            <a:chExt cx="236538" cy="238125"/>
          </a:xfrm>
        </p:grpSpPr>
        <p:sp>
          <p:nvSpPr>
            <p:cNvPr id="450" name="AutoShape 28"/>
            <p:cNvSpPr>
              <a:spLocks noChangeAspect="1" noChangeArrowheads="1" noTextEdit="1"/>
            </p:cNvSpPr>
            <p:nvPr/>
          </p:nvSpPr>
          <p:spPr bwMode="auto">
            <a:xfrm>
              <a:off x="5527675" y="5599113"/>
              <a:ext cx="236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Freeform 30"/>
            <p:cNvSpPr>
              <a:spLocks/>
            </p:cNvSpPr>
            <p:nvPr/>
          </p:nvSpPr>
          <p:spPr bwMode="auto">
            <a:xfrm>
              <a:off x="5534025" y="5605463"/>
              <a:ext cx="225425" cy="227013"/>
            </a:xfrm>
            <a:custGeom>
              <a:avLst/>
              <a:gdLst>
                <a:gd name="T0" fmla="*/ 0 w 284"/>
                <a:gd name="T1" fmla="*/ 143 h 286"/>
                <a:gd name="T2" fmla="*/ 2 w 284"/>
                <a:gd name="T3" fmla="*/ 114 h 286"/>
                <a:gd name="T4" fmla="*/ 10 w 284"/>
                <a:gd name="T5" fmla="*/ 86 h 286"/>
                <a:gd name="T6" fmla="*/ 23 w 284"/>
                <a:gd name="T7" fmla="*/ 63 h 286"/>
                <a:gd name="T8" fmla="*/ 41 w 284"/>
                <a:gd name="T9" fmla="*/ 41 h 286"/>
                <a:gd name="T10" fmla="*/ 63 w 284"/>
                <a:gd name="T11" fmla="*/ 23 h 286"/>
                <a:gd name="T12" fmla="*/ 86 w 284"/>
                <a:gd name="T13" fmla="*/ 10 h 286"/>
                <a:gd name="T14" fmla="*/ 112 w 284"/>
                <a:gd name="T15" fmla="*/ 2 h 286"/>
                <a:gd name="T16" fmla="*/ 141 w 284"/>
                <a:gd name="T17" fmla="*/ 0 h 286"/>
                <a:gd name="T18" fmla="*/ 170 w 284"/>
                <a:gd name="T19" fmla="*/ 2 h 286"/>
                <a:gd name="T20" fmla="*/ 196 w 284"/>
                <a:gd name="T21" fmla="*/ 10 h 286"/>
                <a:gd name="T22" fmla="*/ 221 w 284"/>
                <a:gd name="T23" fmla="*/ 23 h 286"/>
                <a:gd name="T24" fmla="*/ 241 w 284"/>
                <a:gd name="T25" fmla="*/ 41 h 286"/>
                <a:gd name="T26" fmla="*/ 259 w 284"/>
                <a:gd name="T27" fmla="*/ 63 h 286"/>
                <a:gd name="T28" fmla="*/ 272 w 284"/>
                <a:gd name="T29" fmla="*/ 86 h 286"/>
                <a:gd name="T30" fmla="*/ 280 w 284"/>
                <a:gd name="T31" fmla="*/ 114 h 286"/>
                <a:gd name="T32" fmla="*/ 284 w 284"/>
                <a:gd name="T33" fmla="*/ 143 h 286"/>
                <a:gd name="T34" fmla="*/ 280 w 284"/>
                <a:gd name="T35" fmla="*/ 170 h 286"/>
                <a:gd name="T36" fmla="*/ 272 w 284"/>
                <a:gd name="T37" fmla="*/ 198 h 286"/>
                <a:gd name="T38" fmla="*/ 259 w 284"/>
                <a:gd name="T39" fmla="*/ 221 h 286"/>
                <a:gd name="T40" fmla="*/ 241 w 284"/>
                <a:gd name="T41" fmla="*/ 243 h 286"/>
                <a:gd name="T42" fmla="*/ 221 w 284"/>
                <a:gd name="T43" fmla="*/ 261 h 286"/>
                <a:gd name="T44" fmla="*/ 196 w 284"/>
                <a:gd name="T45" fmla="*/ 274 h 286"/>
                <a:gd name="T46" fmla="*/ 170 w 284"/>
                <a:gd name="T47" fmla="*/ 282 h 286"/>
                <a:gd name="T48" fmla="*/ 141 w 284"/>
                <a:gd name="T49" fmla="*/ 286 h 286"/>
                <a:gd name="T50" fmla="*/ 112 w 284"/>
                <a:gd name="T51" fmla="*/ 282 h 286"/>
                <a:gd name="T52" fmla="*/ 86 w 284"/>
                <a:gd name="T53" fmla="*/ 274 h 286"/>
                <a:gd name="T54" fmla="*/ 63 w 284"/>
                <a:gd name="T55" fmla="*/ 261 h 286"/>
                <a:gd name="T56" fmla="*/ 41 w 284"/>
                <a:gd name="T57" fmla="*/ 243 h 286"/>
                <a:gd name="T58" fmla="*/ 23 w 284"/>
                <a:gd name="T59" fmla="*/ 221 h 286"/>
                <a:gd name="T60" fmla="*/ 10 w 284"/>
                <a:gd name="T61" fmla="*/ 198 h 286"/>
                <a:gd name="T62" fmla="*/ 2 w 284"/>
                <a:gd name="T63" fmla="*/ 170 h 286"/>
                <a:gd name="T64" fmla="*/ 0 w 284"/>
                <a:gd name="T6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6">
                  <a:moveTo>
                    <a:pt x="0" y="143"/>
                  </a:moveTo>
                  <a:lnTo>
                    <a:pt x="2" y="114"/>
                  </a:lnTo>
                  <a:lnTo>
                    <a:pt x="10" y="86"/>
                  </a:lnTo>
                  <a:lnTo>
                    <a:pt x="23" y="63"/>
                  </a:lnTo>
                  <a:lnTo>
                    <a:pt x="41" y="41"/>
                  </a:lnTo>
                  <a:lnTo>
                    <a:pt x="63" y="23"/>
                  </a:lnTo>
                  <a:lnTo>
                    <a:pt x="86" y="10"/>
                  </a:lnTo>
                  <a:lnTo>
                    <a:pt x="112" y="2"/>
                  </a:lnTo>
                  <a:lnTo>
                    <a:pt x="141" y="0"/>
                  </a:lnTo>
                  <a:lnTo>
                    <a:pt x="170" y="2"/>
                  </a:lnTo>
                  <a:lnTo>
                    <a:pt x="196" y="10"/>
                  </a:lnTo>
                  <a:lnTo>
                    <a:pt x="221" y="23"/>
                  </a:lnTo>
                  <a:lnTo>
                    <a:pt x="241" y="41"/>
                  </a:lnTo>
                  <a:lnTo>
                    <a:pt x="259" y="63"/>
                  </a:lnTo>
                  <a:lnTo>
                    <a:pt x="272" y="86"/>
                  </a:lnTo>
                  <a:lnTo>
                    <a:pt x="280" y="114"/>
                  </a:lnTo>
                  <a:lnTo>
                    <a:pt x="284" y="143"/>
                  </a:lnTo>
                  <a:lnTo>
                    <a:pt x="280" y="170"/>
                  </a:lnTo>
                  <a:lnTo>
                    <a:pt x="272" y="198"/>
                  </a:lnTo>
                  <a:lnTo>
                    <a:pt x="259" y="221"/>
                  </a:lnTo>
                  <a:lnTo>
                    <a:pt x="241" y="243"/>
                  </a:lnTo>
                  <a:lnTo>
                    <a:pt x="221" y="261"/>
                  </a:lnTo>
                  <a:lnTo>
                    <a:pt x="196" y="274"/>
                  </a:lnTo>
                  <a:lnTo>
                    <a:pt x="170" y="282"/>
                  </a:lnTo>
                  <a:lnTo>
                    <a:pt x="141" y="286"/>
                  </a:lnTo>
                  <a:lnTo>
                    <a:pt x="112" y="282"/>
                  </a:lnTo>
                  <a:lnTo>
                    <a:pt x="86" y="274"/>
                  </a:lnTo>
                  <a:lnTo>
                    <a:pt x="63" y="261"/>
                  </a:lnTo>
                  <a:lnTo>
                    <a:pt x="41" y="243"/>
                  </a:lnTo>
                  <a:lnTo>
                    <a:pt x="23" y="221"/>
                  </a:lnTo>
                  <a:lnTo>
                    <a:pt x="10" y="198"/>
                  </a:lnTo>
                  <a:lnTo>
                    <a:pt x="2" y="170"/>
                  </a:lnTo>
                  <a:lnTo>
                    <a:pt x="0" y="143"/>
                  </a:lnTo>
                  <a:close/>
                </a:path>
              </a:pathLst>
            </a:cu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Freeform 31"/>
            <p:cNvSpPr>
              <a:spLocks/>
            </p:cNvSpPr>
            <p:nvPr/>
          </p:nvSpPr>
          <p:spPr bwMode="auto">
            <a:xfrm>
              <a:off x="5534025" y="5605463"/>
              <a:ext cx="225425" cy="227013"/>
            </a:xfrm>
            <a:custGeom>
              <a:avLst/>
              <a:gdLst>
                <a:gd name="T0" fmla="*/ 0 w 284"/>
                <a:gd name="T1" fmla="*/ 143 h 286"/>
                <a:gd name="T2" fmla="*/ 2 w 284"/>
                <a:gd name="T3" fmla="*/ 114 h 286"/>
                <a:gd name="T4" fmla="*/ 10 w 284"/>
                <a:gd name="T5" fmla="*/ 86 h 286"/>
                <a:gd name="T6" fmla="*/ 23 w 284"/>
                <a:gd name="T7" fmla="*/ 63 h 286"/>
                <a:gd name="T8" fmla="*/ 41 w 284"/>
                <a:gd name="T9" fmla="*/ 41 h 286"/>
                <a:gd name="T10" fmla="*/ 63 w 284"/>
                <a:gd name="T11" fmla="*/ 23 h 286"/>
                <a:gd name="T12" fmla="*/ 86 w 284"/>
                <a:gd name="T13" fmla="*/ 10 h 286"/>
                <a:gd name="T14" fmla="*/ 112 w 284"/>
                <a:gd name="T15" fmla="*/ 2 h 286"/>
                <a:gd name="T16" fmla="*/ 141 w 284"/>
                <a:gd name="T17" fmla="*/ 0 h 286"/>
                <a:gd name="T18" fmla="*/ 170 w 284"/>
                <a:gd name="T19" fmla="*/ 2 h 286"/>
                <a:gd name="T20" fmla="*/ 196 w 284"/>
                <a:gd name="T21" fmla="*/ 10 h 286"/>
                <a:gd name="T22" fmla="*/ 221 w 284"/>
                <a:gd name="T23" fmla="*/ 23 h 286"/>
                <a:gd name="T24" fmla="*/ 241 w 284"/>
                <a:gd name="T25" fmla="*/ 41 h 286"/>
                <a:gd name="T26" fmla="*/ 259 w 284"/>
                <a:gd name="T27" fmla="*/ 63 h 286"/>
                <a:gd name="T28" fmla="*/ 272 w 284"/>
                <a:gd name="T29" fmla="*/ 86 h 286"/>
                <a:gd name="T30" fmla="*/ 280 w 284"/>
                <a:gd name="T31" fmla="*/ 114 h 286"/>
                <a:gd name="T32" fmla="*/ 284 w 284"/>
                <a:gd name="T33" fmla="*/ 143 h 286"/>
                <a:gd name="T34" fmla="*/ 280 w 284"/>
                <a:gd name="T35" fmla="*/ 170 h 286"/>
                <a:gd name="T36" fmla="*/ 272 w 284"/>
                <a:gd name="T37" fmla="*/ 198 h 286"/>
                <a:gd name="T38" fmla="*/ 259 w 284"/>
                <a:gd name="T39" fmla="*/ 221 h 286"/>
                <a:gd name="T40" fmla="*/ 241 w 284"/>
                <a:gd name="T41" fmla="*/ 243 h 286"/>
                <a:gd name="T42" fmla="*/ 221 w 284"/>
                <a:gd name="T43" fmla="*/ 261 h 286"/>
                <a:gd name="T44" fmla="*/ 196 w 284"/>
                <a:gd name="T45" fmla="*/ 274 h 286"/>
                <a:gd name="T46" fmla="*/ 170 w 284"/>
                <a:gd name="T47" fmla="*/ 282 h 286"/>
                <a:gd name="T48" fmla="*/ 141 w 284"/>
                <a:gd name="T49" fmla="*/ 286 h 286"/>
                <a:gd name="T50" fmla="*/ 112 w 284"/>
                <a:gd name="T51" fmla="*/ 282 h 286"/>
                <a:gd name="T52" fmla="*/ 86 w 284"/>
                <a:gd name="T53" fmla="*/ 274 h 286"/>
                <a:gd name="T54" fmla="*/ 63 w 284"/>
                <a:gd name="T55" fmla="*/ 261 h 286"/>
                <a:gd name="T56" fmla="*/ 41 w 284"/>
                <a:gd name="T57" fmla="*/ 243 h 286"/>
                <a:gd name="T58" fmla="*/ 23 w 284"/>
                <a:gd name="T59" fmla="*/ 221 h 286"/>
                <a:gd name="T60" fmla="*/ 10 w 284"/>
                <a:gd name="T61" fmla="*/ 198 h 286"/>
                <a:gd name="T62" fmla="*/ 2 w 284"/>
                <a:gd name="T63" fmla="*/ 170 h 286"/>
                <a:gd name="T64" fmla="*/ 0 w 284"/>
                <a:gd name="T6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6">
                  <a:moveTo>
                    <a:pt x="0" y="143"/>
                  </a:moveTo>
                  <a:lnTo>
                    <a:pt x="2" y="114"/>
                  </a:lnTo>
                  <a:lnTo>
                    <a:pt x="10" y="86"/>
                  </a:lnTo>
                  <a:lnTo>
                    <a:pt x="23" y="63"/>
                  </a:lnTo>
                  <a:lnTo>
                    <a:pt x="41" y="41"/>
                  </a:lnTo>
                  <a:lnTo>
                    <a:pt x="63" y="23"/>
                  </a:lnTo>
                  <a:lnTo>
                    <a:pt x="86" y="10"/>
                  </a:lnTo>
                  <a:lnTo>
                    <a:pt x="112" y="2"/>
                  </a:lnTo>
                  <a:lnTo>
                    <a:pt x="141" y="0"/>
                  </a:lnTo>
                  <a:lnTo>
                    <a:pt x="170" y="2"/>
                  </a:lnTo>
                  <a:lnTo>
                    <a:pt x="196" y="10"/>
                  </a:lnTo>
                  <a:lnTo>
                    <a:pt x="221" y="23"/>
                  </a:lnTo>
                  <a:lnTo>
                    <a:pt x="241" y="41"/>
                  </a:lnTo>
                  <a:lnTo>
                    <a:pt x="259" y="63"/>
                  </a:lnTo>
                  <a:lnTo>
                    <a:pt x="272" y="86"/>
                  </a:lnTo>
                  <a:lnTo>
                    <a:pt x="280" y="114"/>
                  </a:lnTo>
                  <a:lnTo>
                    <a:pt x="284" y="143"/>
                  </a:lnTo>
                  <a:lnTo>
                    <a:pt x="280" y="170"/>
                  </a:lnTo>
                  <a:lnTo>
                    <a:pt x="272" y="198"/>
                  </a:lnTo>
                  <a:lnTo>
                    <a:pt x="259" y="221"/>
                  </a:lnTo>
                  <a:lnTo>
                    <a:pt x="241" y="243"/>
                  </a:lnTo>
                  <a:lnTo>
                    <a:pt x="221" y="261"/>
                  </a:lnTo>
                  <a:lnTo>
                    <a:pt x="196" y="274"/>
                  </a:lnTo>
                  <a:lnTo>
                    <a:pt x="170" y="282"/>
                  </a:lnTo>
                  <a:lnTo>
                    <a:pt x="141" y="286"/>
                  </a:lnTo>
                  <a:lnTo>
                    <a:pt x="112" y="282"/>
                  </a:lnTo>
                  <a:lnTo>
                    <a:pt x="86" y="274"/>
                  </a:lnTo>
                  <a:lnTo>
                    <a:pt x="63" y="261"/>
                  </a:lnTo>
                  <a:lnTo>
                    <a:pt x="41" y="243"/>
                  </a:lnTo>
                  <a:lnTo>
                    <a:pt x="23" y="221"/>
                  </a:lnTo>
                  <a:lnTo>
                    <a:pt x="10" y="198"/>
                  </a:lnTo>
                  <a:lnTo>
                    <a:pt x="2" y="170"/>
                  </a:lnTo>
                  <a:lnTo>
                    <a:pt x="0" y="143"/>
                  </a:lnTo>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3" name="Freeform 32"/>
            <p:cNvSpPr>
              <a:spLocks/>
            </p:cNvSpPr>
            <p:nvPr/>
          </p:nvSpPr>
          <p:spPr bwMode="auto">
            <a:xfrm>
              <a:off x="5607050" y="5680076"/>
              <a:ext cx="79375" cy="79375"/>
            </a:xfrm>
            <a:custGeom>
              <a:avLst/>
              <a:gdLst>
                <a:gd name="T0" fmla="*/ 0 w 100"/>
                <a:gd name="T1" fmla="*/ 51 h 100"/>
                <a:gd name="T2" fmla="*/ 2 w 100"/>
                <a:gd name="T3" fmla="*/ 39 h 100"/>
                <a:gd name="T4" fmla="*/ 4 w 100"/>
                <a:gd name="T5" fmla="*/ 31 h 100"/>
                <a:gd name="T6" fmla="*/ 16 w 100"/>
                <a:gd name="T7" fmla="*/ 16 h 100"/>
                <a:gd name="T8" fmla="*/ 31 w 100"/>
                <a:gd name="T9" fmla="*/ 4 h 100"/>
                <a:gd name="T10" fmla="*/ 39 w 100"/>
                <a:gd name="T11" fmla="*/ 2 h 100"/>
                <a:gd name="T12" fmla="*/ 51 w 100"/>
                <a:gd name="T13" fmla="*/ 0 h 100"/>
                <a:gd name="T14" fmla="*/ 61 w 100"/>
                <a:gd name="T15" fmla="*/ 2 h 100"/>
                <a:gd name="T16" fmla="*/ 69 w 100"/>
                <a:gd name="T17" fmla="*/ 4 h 100"/>
                <a:gd name="T18" fmla="*/ 86 w 100"/>
                <a:gd name="T19" fmla="*/ 16 h 100"/>
                <a:gd name="T20" fmla="*/ 96 w 100"/>
                <a:gd name="T21" fmla="*/ 31 h 100"/>
                <a:gd name="T22" fmla="*/ 100 w 100"/>
                <a:gd name="T23" fmla="*/ 39 h 100"/>
                <a:gd name="T24" fmla="*/ 100 w 100"/>
                <a:gd name="T25" fmla="*/ 51 h 100"/>
                <a:gd name="T26" fmla="*/ 100 w 100"/>
                <a:gd name="T27" fmla="*/ 61 h 100"/>
                <a:gd name="T28" fmla="*/ 96 w 100"/>
                <a:gd name="T29" fmla="*/ 69 h 100"/>
                <a:gd name="T30" fmla="*/ 86 w 100"/>
                <a:gd name="T31" fmla="*/ 86 h 100"/>
                <a:gd name="T32" fmla="*/ 69 w 100"/>
                <a:gd name="T33" fmla="*/ 96 h 100"/>
                <a:gd name="T34" fmla="*/ 61 w 100"/>
                <a:gd name="T35" fmla="*/ 100 h 100"/>
                <a:gd name="T36" fmla="*/ 51 w 100"/>
                <a:gd name="T37" fmla="*/ 100 h 100"/>
                <a:gd name="T38" fmla="*/ 39 w 100"/>
                <a:gd name="T39" fmla="*/ 100 h 100"/>
                <a:gd name="T40" fmla="*/ 31 w 100"/>
                <a:gd name="T41" fmla="*/ 96 h 100"/>
                <a:gd name="T42" fmla="*/ 16 w 100"/>
                <a:gd name="T43" fmla="*/ 86 h 100"/>
                <a:gd name="T44" fmla="*/ 4 w 100"/>
                <a:gd name="T45" fmla="*/ 69 h 100"/>
                <a:gd name="T46" fmla="*/ 2 w 100"/>
                <a:gd name="T47" fmla="*/ 61 h 100"/>
                <a:gd name="T48" fmla="*/ 0 w 100"/>
                <a:gd name="T4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0">
                  <a:moveTo>
                    <a:pt x="0" y="51"/>
                  </a:moveTo>
                  <a:lnTo>
                    <a:pt x="2" y="39"/>
                  </a:lnTo>
                  <a:lnTo>
                    <a:pt x="4" y="31"/>
                  </a:lnTo>
                  <a:lnTo>
                    <a:pt x="16" y="16"/>
                  </a:lnTo>
                  <a:lnTo>
                    <a:pt x="31" y="4"/>
                  </a:lnTo>
                  <a:lnTo>
                    <a:pt x="39" y="2"/>
                  </a:lnTo>
                  <a:lnTo>
                    <a:pt x="51" y="0"/>
                  </a:lnTo>
                  <a:lnTo>
                    <a:pt x="61" y="2"/>
                  </a:lnTo>
                  <a:lnTo>
                    <a:pt x="69" y="4"/>
                  </a:lnTo>
                  <a:lnTo>
                    <a:pt x="86" y="16"/>
                  </a:lnTo>
                  <a:lnTo>
                    <a:pt x="96" y="31"/>
                  </a:lnTo>
                  <a:lnTo>
                    <a:pt x="100" y="39"/>
                  </a:lnTo>
                  <a:lnTo>
                    <a:pt x="100" y="51"/>
                  </a:lnTo>
                  <a:lnTo>
                    <a:pt x="100" y="61"/>
                  </a:lnTo>
                  <a:lnTo>
                    <a:pt x="96" y="69"/>
                  </a:lnTo>
                  <a:lnTo>
                    <a:pt x="86" y="86"/>
                  </a:lnTo>
                  <a:lnTo>
                    <a:pt x="69" y="96"/>
                  </a:lnTo>
                  <a:lnTo>
                    <a:pt x="61" y="100"/>
                  </a:lnTo>
                  <a:lnTo>
                    <a:pt x="51" y="100"/>
                  </a:lnTo>
                  <a:lnTo>
                    <a:pt x="39" y="100"/>
                  </a:lnTo>
                  <a:lnTo>
                    <a:pt x="31" y="96"/>
                  </a:lnTo>
                  <a:lnTo>
                    <a:pt x="16" y="86"/>
                  </a:lnTo>
                  <a:lnTo>
                    <a:pt x="4" y="69"/>
                  </a:lnTo>
                  <a:lnTo>
                    <a:pt x="2" y="61"/>
                  </a:lnTo>
                  <a:lnTo>
                    <a:pt x="0" y="51"/>
                  </a:lnTo>
                  <a:close/>
                </a:path>
              </a:pathLst>
            </a:cu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4" name="Freeform 33"/>
            <p:cNvSpPr>
              <a:spLocks/>
            </p:cNvSpPr>
            <p:nvPr/>
          </p:nvSpPr>
          <p:spPr bwMode="auto">
            <a:xfrm>
              <a:off x="5607050" y="5680076"/>
              <a:ext cx="79375" cy="79375"/>
            </a:xfrm>
            <a:custGeom>
              <a:avLst/>
              <a:gdLst>
                <a:gd name="T0" fmla="*/ 0 w 100"/>
                <a:gd name="T1" fmla="*/ 51 h 100"/>
                <a:gd name="T2" fmla="*/ 2 w 100"/>
                <a:gd name="T3" fmla="*/ 39 h 100"/>
                <a:gd name="T4" fmla="*/ 4 w 100"/>
                <a:gd name="T5" fmla="*/ 31 h 100"/>
                <a:gd name="T6" fmla="*/ 16 w 100"/>
                <a:gd name="T7" fmla="*/ 16 h 100"/>
                <a:gd name="T8" fmla="*/ 31 w 100"/>
                <a:gd name="T9" fmla="*/ 4 h 100"/>
                <a:gd name="T10" fmla="*/ 39 w 100"/>
                <a:gd name="T11" fmla="*/ 2 h 100"/>
                <a:gd name="T12" fmla="*/ 51 w 100"/>
                <a:gd name="T13" fmla="*/ 0 h 100"/>
                <a:gd name="T14" fmla="*/ 61 w 100"/>
                <a:gd name="T15" fmla="*/ 2 h 100"/>
                <a:gd name="T16" fmla="*/ 69 w 100"/>
                <a:gd name="T17" fmla="*/ 4 h 100"/>
                <a:gd name="T18" fmla="*/ 86 w 100"/>
                <a:gd name="T19" fmla="*/ 16 h 100"/>
                <a:gd name="T20" fmla="*/ 96 w 100"/>
                <a:gd name="T21" fmla="*/ 31 h 100"/>
                <a:gd name="T22" fmla="*/ 100 w 100"/>
                <a:gd name="T23" fmla="*/ 39 h 100"/>
                <a:gd name="T24" fmla="*/ 100 w 100"/>
                <a:gd name="T25" fmla="*/ 51 h 100"/>
                <a:gd name="T26" fmla="*/ 100 w 100"/>
                <a:gd name="T27" fmla="*/ 61 h 100"/>
                <a:gd name="T28" fmla="*/ 96 w 100"/>
                <a:gd name="T29" fmla="*/ 69 h 100"/>
                <a:gd name="T30" fmla="*/ 86 w 100"/>
                <a:gd name="T31" fmla="*/ 86 h 100"/>
                <a:gd name="T32" fmla="*/ 69 w 100"/>
                <a:gd name="T33" fmla="*/ 96 h 100"/>
                <a:gd name="T34" fmla="*/ 61 w 100"/>
                <a:gd name="T35" fmla="*/ 100 h 100"/>
                <a:gd name="T36" fmla="*/ 51 w 100"/>
                <a:gd name="T37" fmla="*/ 100 h 100"/>
                <a:gd name="T38" fmla="*/ 39 w 100"/>
                <a:gd name="T39" fmla="*/ 100 h 100"/>
                <a:gd name="T40" fmla="*/ 31 w 100"/>
                <a:gd name="T41" fmla="*/ 96 h 100"/>
                <a:gd name="T42" fmla="*/ 16 w 100"/>
                <a:gd name="T43" fmla="*/ 86 h 100"/>
                <a:gd name="T44" fmla="*/ 4 w 100"/>
                <a:gd name="T45" fmla="*/ 69 h 100"/>
                <a:gd name="T46" fmla="*/ 2 w 100"/>
                <a:gd name="T47" fmla="*/ 61 h 100"/>
                <a:gd name="T48" fmla="*/ 0 w 100"/>
                <a:gd name="T4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0">
                  <a:moveTo>
                    <a:pt x="0" y="51"/>
                  </a:moveTo>
                  <a:lnTo>
                    <a:pt x="2" y="39"/>
                  </a:lnTo>
                  <a:lnTo>
                    <a:pt x="4" y="31"/>
                  </a:lnTo>
                  <a:lnTo>
                    <a:pt x="16" y="16"/>
                  </a:lnTo>
                  <a:lnTo>
                    <a:pt x="31" y="4"/>
                  </a:lnTo>
                  <a:lnTo>
                    <a:pt x="39" y="2"/>
                  </a:lnTo>
                  <a:lnTo>
                    <a:pt x="51" y="0"/>
                  </a:lnTo>
                  <a:lnTo>
                    <a:pt x="61" y="2"/>
                  </a:lnTo>
                  <a:lnTo>
                    <a:pt x="69" y="4"/>
                  </a:lnTo>
                  <a:lnTo>
                    <a:pt x="86" y="16"/>
                  </a:lnTo>
                  <a:lnTo>
                    <a:pt x="96" y="31"/>
                  </a:lnTo>
                  <a:lnTo>
                    <a:pt x="100" y="39"/>
                  </a:lnTo>
                  <a:lnTo>
                    <a:pt x="100" y="51"/>
                  </a:lnTo>
                  <a:lnTo>
                    <a:pt x="100" y="61"/>
                  </a:lnTo>
                  <a:lnTo>
                    <a:pt x="96" y="69"/>
                  </a:lnTo>
                  <a:lnTo>
                    <a:pt x="86" y="86"/>
                  </a:lnTo>
                  <a:lnTo>
                    <a:pt x="69" y="96"/>
                  </a:lnTo>
                  <a:lnTo>
                    <a:pt x="61" y="100"/>
                  </a:lnTo>
                  <a:lnTo>
                    <a:pt x="51" y="100"/>
                  </a:lnTo>
                  <a:lnTo>
                    <a:pt x="39" y="100"/>
                  </a:lnTo>
                  <a:lnTo>
                    <a:pt x="31" y="96"/>
                  </a:lnTo>
                  <a:lnTo>
                    <a:pt x="16" y="86"/>
                  </a:lnTo>
                  <a:lnTo>
                    <a:pt x="4" y="69"/>
                  </a:lnTo>
                  <a:lnTo>
                    <a:pt x="2" y="61"/>
                  </a:lnTo>
                  <a:lnTo>
                    <a:pt x="0" y="51"/>
                  </a:lnTo>
                </a:path>
              </a:pathLst>
            </a:custGeom>
            <a:noFill/>
            <a:ln w="301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12" name="Group 211"/>
          <p:cNvGrpSpPr/>
          <p:nvPr/>
        </p:nvGrpSpPr>
        <p:grpSpPr>
          <a:xfrm>
            <a:off x="733711" y="1154329"/>
            <a:ext cx="236538" cy="238125"/>
            <a:chOff x="5527675" y="5599113"/>
            <a:chExt cx="236538" cy="238125"/>
          </a:xfrm>
        </p:grpSpPr>
        <p:sp>
          <p:nvSpPr>
            <p:cNvPr id="213" name="AutoShape 28"/>
            <p:cNvSpPr>
              <a:spLocks noChangeAspect="1" noChangeArrowheads="1" noTextEdit="1"/>
            </p:cNvSpPr>
            <p:nvPr/>
          </p:nvSpPr>
          <p:spPr bwMode="auto">
            <a:xfrm>
              <a:off x="5527675" y="5599113"/>
              <a:ext cx="236538"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30"/>
            <p:cNvSpPr>
              <a:spLocks/>
            </p:cNvSpPr>
            <p:nvPr/>
          </p:nvSpPr>
          <p:spPr bwMode="auto">
            <a:xfrm>
              <a:off x="5534025" y="5605463"/>
              <a:ext cx="225425" cy="227013"/>
            </a:xfrm>
            <a:custGeom>
              <a:avLst/>
              <a:gdLst>
                <a:gd name="T0" fmla="*/ 0 w 284"/>
                <a:gd name="T1" fmla="*/ 143 h 286"/>
                <a:gd name="T2" fmla="*/ 2 w 284"/>
                <a:gd name="T3" fmla="*/ 114 h 286"/>
                <a:gd name="T4" fmla="*/ 10 w 284"/>
                <a:gd name="T5" fmla="*/ 86 h 286"/>
                <a:gd name="T6" fmla="*/ 23 w 284"/>
                <a:gd name="T7" fmla="*/ 63 h 286"/>
                <a:gd name="T8" fmla="*/ 41 w 284"/>
                <a:gd name="T9" fmla="*/ 41 h 286"/>
                <a:gd name="T10" fmla="*/ 63 w 284"/>
                <a:gd name="T11" fmla="*/ 23 h 286"/>
                <a:gd name="T12" fmla="*/ 86 w 284"/>
                <a:gd name="T13" fmla="*/ 10 h 286"/>
                <a:gd name="T14" fmla="*/ 112 w 284"/>
                <a:gd name="T15" fmla="*/ 2 h 286"/>
                <a:gd name="T16" fmla="*/ 141 w 284"/>
                <a:gd name="T17" fmla="*/ 0 h 286"/>
                <a:gd name="T18" fmla="*/ 170 w 284"/>
                <a:gd name="T19" fmla="*/ 2 h 286"/>
                <a:gd name="T20" fmla="*/ 196 w 284"/>
                <a:gd name="T21" fmla="*/ 10 h 286"/>
                <a:gd name="T22" fmla="*/ 221 w 284"/>
                <a:gd name="T23" fmla="*/ 23 h 286"/>
                <a:gd name="T24" fmla="*/ 241 w 284"/>
                <a:gd name="T25" fmla="*/ 41 h 286"/>
                <a:gd name="T26" fmla="*/ 259 w 284"/>
                <a:gd name="T27" fmla="*/ 63 h 286"/>
                <a:gd name="T28" fmla="*/ 272 w 284"/>
                <a:gd name="T29" fmla="*/ 86 h 286"/>
                <a:gd name="T30" fmla="*/ 280 w 284"/>
                <a:gd name="T31" fmla="*/ 114 h 286"/>
                <a:gd name="T32" fmla="*/ 284 w 284"/>
                <a:gd name="T33" fmla="*/ 143 h 286"/>
                <a:gd name="T34" fmla="*/ 280 w 284"/>
                <a:gd name="T35" fmla="*/ 170 h 286"/>
                <a:gd name="T36" fmla="*/ 272 w 284"/>
                <a:gd name="T37" fmla="*/ 198 h 286"/>
                <a:gd name="T38" fmla="*/ 259 w 284"/>
                <a:gd name="T39" fmla="*/ 221 h 286"/>
                <a:gd name="T40" fmla="*/ 241 w 284"/>
                <a:gd name="T41" fmla="*/ 243 h 286"/>
                <a:gd name="T42" fmla="*/ 221 w 284"/>
                <a:gd name="T43" fmla="*/ 261 h 286"/>
                <a:gd name="T44" fmla="*/ 196 w 284"/>
                <a:gd name="T45" fmla="*/ 274 h 286"/>
                <a:gd name="T46" fmla="*/ 170 w 284"/>
                <a:gd name="T47" fmla="*/ 282 h 286"/>
                <a:gd name="T48" fmla="*/ 141 w 284"/>
                <a:gd name="T49" fmla="*/ 286 h 286"/>
                <a:gd name="T50" fmla="*/ 112 w 284"/>
                <a:gd name="T51" fmla="*/ 282 h 286"/>
                <a:gd name="T52" fmla="*/ 86 w 284"/>
                <a:gd name="T53" fmla="*/ 274 h 286"/>
                <a:gd name="T54" fmla="*/ 63 w 284"/>
                <a:gd name="T55" fmla="*/ 261 h 286"/>
                <a:gd name="T56" fmla="*/ 41 w 284"/>
                <a:gd name="T57" fmla="*/ 243 h 286"/>
                <a:gd name="T58" fmla="*/ 23 w 284"/>
                <a:gd name="T59" fmla="*/ 221 h 286"/>
                <a:gd name="T60" fmla="*/ 10 w 284"/>
                <a:gd name="T61" fmla="*/ 198 h 286"/>
                <a:gd name="T62" fmla="*/ 2 w 284"/>
                <a:gd name="T63" fmla="*/ 170 h 286"/>
                <a:gd name="T64" fmla="*/ 0 w 284"/>
                <a:gd name="T6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6">
                  <a:moveTo>
                    <a:pt x="0" y="143"/>
                  </a:moveTo>
                  <a:lnTo>
                    <a:pt x="2" y="114"/>
                  </a:lnTo>
                  <a:lnTo>
                    <a:pt x="10" y="86"/>
                  </a:lnTo>
                  <a:lnTo>
                    <a:pt x="23" y="63"/>
                  </a:lnTo>
                  <a:lnTo>
                    <a:pt x="41" y="41"/>
                  </a:lnTo>
                  <a:lnTo>
                    <a:pt x="63" y="23"/>
                  </a:lnTo>
                  <a:lnTo>
                    <a:pt x="86" y="10"/>
                  </a:lnTo>
                  <a:lnTo>
                    <a:pt x="112" y="2"/>
                  </a:lnTo>
                  <a:lnTo>
                    <a:pt x="141" y="0"/>
                  </a:lnTo>
                  <a:lnTo>
                    <a:pt x="170" y="2"/>
                  </a:lnTo>
                  <a:lnTo>
                    <a:pt x="196" y="10"/>
                  </a:lnTo>
                  <a:lnTo>
                    <a:pt x="221" y="23"/>
                  </a:lnTo>
                  <a:lnTo>
                    <a:pt x="241" y="41"/>
                  </a:lnTo>
                  <a:lnTo>
                    <a:pt x="259" y="63"/>
                  </a:lnTo>
                  <a:lnTo>
                    <a:pt x="272" y="86"/>
                  </a:lnTo>
                  <a:lnTo>
                    <a:pt x="280" y="114"/>
                  </a:lnTo>
                  <a:lnTo>
                    <a:pt x="284" y="143"/>
                  </a:lnTo>
                  <a:lnTo>
                    <a:pt x="280" y="170"/>
                  </a:lnTo>
                  <a:lnTo>
                    <a:pt x="272" y="198"/>
                  </a:lnTo>
                  <a:lnTo>
                    <a:pt x="259" y="221"/>
                  </a:lnTo>
                  <a:lnTo>
                    <a:pt x="241" y="243"/>
                  </a:lnTo>
                  <a:lnTo>
                    <a:pt x="221" y="261"/>
                  </a:lnTo>
                  <a:lnTo>
                    <a:pt x="196" y="274"/>
                  </a:lnTo>
                  <a:lnTo>
                    <a:pt x="170" y="282"/>
                  </a:lnTo>
                  <a:lnTo>
                    <a:pt x="141" y="286"/>
                  </a:lnTo>
                  <a:lnTo>
                    <a:pt x="112" y="282"/>
                  </a:lnTo>
                  <a:lnTo>
                    <a:pt x="86" y="274"/>
                  </a:lnTo>
                  <a:lnTo>
                    <a:pt x="63" y="261"/>
                  </a:lnTo>
                  <a:lnTo>
                    <a:pt x="41" y="243"/>
                  </a:lnTo>
                  <a:lnTo>
                    <a:pt x="23" y="221"/>
                  </a:lnTo>
                  <a:lnTo>
                    <a:pt x="10" y="198"/>
                  </a:lnTo>
                  <a:lnTo>
                    <a:pt x="2" y="170"/>
                  </a:lnTo>
                  <a:lnTo>
                    <a:pt x="0" y="143"/>
                  </a:lnTo>
                  <a:close/>
                </a:path>
              </a:pathLst>
            </a:custGeom>
            <a:solidFill>
              <a:srgbClr val="54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31"/>
            <p:cNvSpPr>
              <a:spLocks/>
            </p:cNvSpPr>
            <p:nvPr/>
          </p:nvSpPr>
          <p:spPr bwMode="auto">
            <a:xfrm>
              <a:off x="5534025" y="5605463"/>
              <a:ext cx="225425" cy="227013"/>
            </a:xfrm>
            <a:custGeom>
              <a:avLst/>
              <a:gdLst>
                <a:gd name="T0" fmla="*/ 0 w 284"/>
                <a:gd name="T1" fmla="*/ 143 h 286"/>
                <a:gd name="T2" fmla="*/ 2 w 284"/>
                <a:gd name="T3" fmla="*/ 114 h 286"/>
                <a:gd name="T4" fmla="*/ 10 w 284"/>
                <a:gd name="T5" fmla="*/ 86 h 286"/>
                <a:gd name="T6" fmla="*/ 23 w 284"/>
                <a:gd name="T7" fmla="*/ 63 h 286"/>
                <a:gd name="T8" fmla="*/ 41 w 284"/>
                <a:gd name="T9" fmla="*/ 41 h 286"/>
                <a:gd name="T10" fmla="*/ 63 w 284"/>
                <a:gd name="T11" fmla="*/ 23 h 286"/>
                <a:gd name="T12" fmla="*/ 86 w 284"/>
                <a:gd name="T13" fmla="*/ 10 h 286"/>
                <a:gd name="T14" fmla="*/ 112 w 284"/>
                <a:gd name="T15" fmla="*/ 2 h 286"/>
                <a:gd name="T16" fmla="*/ 141 w 284"/>
                <a:gd name="T17" fmla="*/ 0 h 286"/>
                <a:gd name="T18" fmla="*/ 170 w 284"/>
                <a:gd name="T19" fmla="*/ 2 h 286"/>
                <a:gd name="T20" fmla="*/ 196 w 284"/>
                <a:gd name="T21" fmla="*/ 10 h 286"/>
                <a:gd name="T22" fmla="*/ 221 w 284"/>
                <a:gd name="T23" fmla="*/ 23 h 286"/>
                <a:gd name="T24" fmla="*/ 241 w 284"/>
                <a:gd name="T25" fmla="*/ 41 h 286"/>
                <a:gd name="T26" fmla="*/ 259 w 284"/>
                <a:gd name="T27" fmla="*/ 63 h 286"/>
                <a:gd name="T28" fmla="*/ 272 w 284"/>
                <a:gd name="T29" fmla="*/ 86 h 286"/>
                <a:gd name="T30" fmla="*/ 280 w 284"/>
                <a:gd name="T31" fmla="*/ 114 h 286"/>
                <a:gd name="T32" fmla="*/ 284 w 284"/>
                <a:gd name="T33" fmla="*/ 143 h 286"/>
                <a:gd name="T34" fmla="*/ 280 w 284"/>
                <a:gd name="T35" fmla="*/ 170 h 286"/>
                <a:gd name="T36" fmla="*/ 272 w 284"/>
                <a:gd name="T37" fmla="*/ 198 h 286"/>
                <a:gd name="T38" fmla="*/ 259 w 284"/>
                <a:gd name="T39" fmla="*/ 221 h 286"/>
                <a:gd name="T40" fmla="*/ 241 w 284"/>
                <a:gd name="T41" fmla="*/ 243 h 286"/>
                <a:gd name="T42" fmla="*/ 221 w 284"/>
                <a:gd name="T43" fmla="*/ 261 h 286"/>
                <a:gd name="T44" fmla="*/ 196 w 284"/>
                <a:gd name="T45" fmla="*/ 274 h 286"/>
                <a:gd name="T46" fmla="*/ 170 w 284"/>
                <a:gd name="T47" fmla="*/ 282 h 286"/>
                <a:gd name="T48" fmla="*/ 141 w 284"/>
                <a:gd name="T49" fmla="*/ 286 h 286"/>
                <a:gd name="T50" fmla="*/ 112 w 284"/>
                <a:gd name="T51" fmla="*/ 282 h 286"/>
                <a:gd name="T52" fmla="*/ 86 w 284"/>
                <a:gd name="T53" fmla="*/ 274 h 286"/>
                <a:gd name="T54" fmla="*/ 63 w 284"/>
                <a:gd name="T55" fmla="*/ 261 h 286"/>
                <a:gd name="T56" fmla="*/ 41 w 284"/>
                <a:gd name="T57" fmla="*/ 243 h 286"/>
                <a:gd name="T58" fmla="*/ 23 w 284"/>
                <a:gd name="T59" fmla="*/ 221 h 286"/>
                <a:gd name="T60" fmla="*/ 10 w 284"/>
                <a:gd name="T61" fmla="*/ 198 h 286"/>
                <a:gd name="T62" fmla="*/ 2 w 284"/>
                <a:gd name="T63" fmla="*/ 170 h 286"/>
                <a:gd name="T64" fmla="*/ 0 w 284"/>
                <a:gd name="T6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4" h="286">
                  <a:moveTo>
                    <a:pt x="0" y="143"/>
                  </a:moveTo>
                  <a:lnTo>
                    <a:pt x="2" y="114"/>
                  </a:lnTo>
                  <a:lnTo>
                    <a:pt x="10" y="86"/>
                  </a:lnTo>
                  <a:lnTo>
                    <a:pt x="23" y="63"/>
                  </a:lnTo>
                  <a:lnTo>
                    <a:pt x="41" y="41"/>
                  </a:lnTo>
                  <a:lnTo>
                    <a:pt x="63" y="23"/>
                  </a:lnTo>
                  <a:lnTo>
                    <a:pt x="86" y="10"/>
                  </a:lnTo>
                  <a:lnTo>
                    <a:pt x="112" y="2"/>
                  </a:lnTo>
                  <a:lnTo>
                    <a:pt x="141" y="0"/>
                  </a:lnTo>
                  <a:lnTo>
                    <a:pt x="170" y="2"/>
                  </a:lnTo>
                  <a:lnTo>
                    <a:pt x="196" y="10"/>
                  </a:lnTo>
                  <a:lnTo>
                    <a:pt x="221" y="23"/>
                  </a:lnTo>
                  <a:lnTo>
                    <a:pt x="241" y="41"/>
                  </a:lnTo>
                  <a:lnTo>
                    <a:pt x="259" y="63"/>
                  </a:lnTo>
                  <a:lnTo>
                    <a:pt x="272" y="86"/>
                  </a:lnTo>
                  <a:lnTo>
                    <a:pt x="280" y="114"/>
                  </a:lnTo>
                  <a:lnTo>
                    <a:pt x="284" y="143"/>
                  </a:lnTo>
                  <a:lnTo>
                    <a:pt x="280" y="170"/>
                  </a:lnTo>
                  <a:lnTo>
                    <a:pt x="272" y="198"/>
                  </a:lnTo>
                  <a:lnTo>
                    <a:pt x="259" y="221"/>
                  </a:lnTo>
                  <a:lnTo>
                    <a:pt x="241" y="243"/>
                  </a:lnTo>
                  <a:lnTo>
                    <a:pt x="221" y="261"/>
                  </a:lnTo>
                  <a:lnTo>
                    <a:pt x="196" y="274"/>
                  </a:lnTo>
                  <a:lnTo>
                    <a:pt x="170" y="282"/>
                  </a:lnTo>
                  <a:lnTo>
                    <a:pt x="141" y="286"/>
                  </a:lnTo>
                  <a:lnTo>
                    <a:pt x="112" y="282"/>
                  </a:lnTo>
                  <a:lnTo>
                    <a:pt x="86" y="274"/>
                  </a:lnTo>
                  <a:lnTo>
                    <a:pt x="63" y="261"/>
                  </a:lnTo>
                  <a:lnTo>
                    <a:pt x="41" y="243"/>
                  </a:lnTo>
                  <a:lnTo>
                    <a:pt x="23" y="221"/>
                  </a:lnTo>
                  <a:lnTo>
                    <a:pt x="10" y="198"/>
                  </a:lnTo>
                  <a:lnTo>
                    <a:pt x="2" y="170"/>
                  </a:lnTo>
                  <a:lnTo>
                    <a:pt x="0" y="143"/>
                  </a:lnTo>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6" name="Freeform 32"/>
            <p:cNvSpPr>
              <a:spLocks/>
            </p:cNvSpPr>
            <p:nvPr/>
          </p:nvSpPr>
          <p:spPr bwMode="auto">
            <a:xfrm>
              <a:off x="5607050" y="5680076"/>
              <a:ext cx="79375" cy="79375"/>
            </a:xfrm>
            <a:custGeom>
              <a:avLst/>
              <a:gdLst>
                <a:gd name="T0" fmla="*/ 0 w 100"/>
                <a:gd name="T1" fmla="*/ 51 h 100"/>
                <a:gd name="T2" fmla="*/ 2 w 100"/>
                <a:gd name="T3" fmla="*/ 39 h 100"/>
                <a:gd name="T4" fmla="*/ 4 w 100"/>
                <a:gd name="T5" fmla="*/ 31 h 100"/>
                <a:gd name="T6" fmla="*/ 16 w 100"/>
                <a:gd name="T7" fmla="*/ 16 h 100"/>
                <a:gd name="T8" fmla="*/ 31 w 100"/>
                <a:gd name="T9" fmla="*/ 4 h 100"/>
                <a:gd name="T10" fmla="*/ 39 w 100"/>
                <a:gd name="T11" fmla="*/ 2 h 100"/>
                <a:gd name="T12" fmla="*/ 51 w 100"/>
                <a:gd name="T13" fmla="*/ 0 h 100"/>
                <a:gd name="T14" fmla="*/ 61 w 100"/>
                <a:gd name="T15" fmla="*/ 2 h 100"/>
                <a:gd name="T16" fmla="*/ 69 w 100"/>
                <a:gd name="T17" fmla="*/ 4 h 100"/>
                <a:gd name="T18" fmla="*/ 86 w 100"/>
                <a:gd name="T19" fmla="*/ 16 h 100"/>
                <a:gd name="T20" fmla="*/ 96 w 100"/>
                <a:gd name="T21" fmla="*/ 31 h 100"/>
                <a:gd name="T22" fmla="*/ 100 w 100"/>
                <a:gd name="T23" fmla="*/ 39 h 100"/>
                <a:gd name="T24" fmla="*/ 100 w 100"/>
                <a:gd name="T25" fmla="*/ 51 h 100"/>
                <a:gd name="T26" fmla="*/ 100 w 100"/>
                <a:gd name="T27" fmla="*/ 61 h 100"/>
                <a:gd name="T28" fmla="*/ 96 w 100"/>
                <a:gd name="T29" fmla="*/ 69 h 100"/>
                <a:gd name="T30" fmla="*/ 86 w 100"/>
                <a:gd name="T31" fmla="*/ 86 h 100"/>
                <a:gd name="T32" fmla="*/ 69 w 100"/>
                <a:gd name="T33" fmla="*/ 96 h 100"/>
                <a:gd name="T34" fmla="*/ 61 w 100"/>
                <a:gd name="T35" fmla="*/ 100 h 100"/>
                <a:gd name="T36" fmla="*/ 51 w 100"/>
                <a:gd name="T37" fmla="*/ 100 h 100"/>
                <a:gd name="T38" fmla="*/ 39 w 100"/>
                <a:gd name="T39" fmla="*/ 100 h 100"/>
                <a:gd name="T40" fmla="*/ 31 w 100"/>
                <a:gd name="T41" fmla="*/ 96 h 100"/>
                <a:gd name="T42" fmla="*/ 16 w 100"/>
                <a:gd name="T43" fmla="*/ 86 h 100"/>
                <a:gd name="T44" fmla="*/ 4 w 100"/>
                <a:gd name="T45" fmla="*/ 69 h 100"/>
                <a:gd name="T46" fmla="*/ 2 w 100"/>
                <a:gd name="T47" fmla="*/ 61 h 100"/>
                <a:gd name="T48" fmla="*/ 0 w 100"/>
                <a:gd name="T4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0">
                  <a:moveTo>
                    <a:pt x="0" y="51"/>
                  </a:moveTo>
                  <a:lnTo>
                    <a:pt x="2" y="39"/>
                  </a:lnTo>
                  <a:lnTo>
                    <a:pt x="4" y="31"/>
                  </a:lnTo>
                  <a:lnTo>
                    <a:pt x="16" y="16"/>
                  </a:lnTo>
                  <a:lnTo>
                    <a:pt x="31" y="4"/>
                  </a:lnTo>
                  <a:lnTo>
                    <a:pt x="39" y="2"/>
                  </a:lnTo>
                  <a:lnTo>
                    <a:pt x="51" y="0"/>
                  </a:lnTo>
                  <a:lnTo>
                    <a:pt x="61" y="2"/>
                  </a:lnTo>
                  <a:lnTo>
                    <a:pt x="69" y="4"/>
                  </a:lnTo>
                  <a:lnTo>
                    <a:pt x="86" y="16"/>
                  </a:lnTo>
                  <a:lnTo>
                    <a:pt x="96" y="31"/>
                  </a:lnTo>
                  <a:lnTo>
                    <a:pt x="100" y="39"/>
                  </a:lnTo>
                  <a:lnTo>
                    <a:pt x="100" y="51"/>
                  </a:lnTo>
                  <a:lnTo>
                    <a:pt x="100" y="61"/>
                  </a:lnTo>
                  <a:lnTo>
                    <a:pt x="96" y="69"/>
                  </a:lnTo>
                  <a:lnTo>
                    <a:pt x="86" y="86"/>
                  </a:lnTo>
                  <a:lnTo>
                    <a:pt x="69" y="96"/>
                  </a:lnTo>
                  <a:lnTo>
                    <a:pt x="61" y="100"/>
                  </a:lnTo>
                  <a:lnTo>
                    <a:pt x="51" y="100"/>
                  </a:lnTo>
                  <a:lnTo>
                    <a:pt x="39" y="100"/>
                  </a:lnTo>
                  <a:lnTo>
                    <a:pt x="31" y="96"/>
                  </a:lnTo>
                  <a:lnTo>
                    <a:pt x="16" y="86"/>
                  </a:lnTo>
                  <a:lnTo>
                    <a:pt x="4" y="69"/>
                  </a:lnTo>
                  <a:lnTo>
                    <a:pt x="2" y="61"/>
                  </a:lnTo>
                  <a:lnTo>
                    <a:pt x="0" y="51"/>
                  </a:lnTo>
                  <a:close/>
                </a:path>
              </a:pathLst>
            </a:cu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33"/>
            <p:cNvSpPr>
              <a:spLocks/>
            </p:cNvSpPr>
            <p:nvPr/>
          </p:nvSpPr>
          <p:spPr bwMode="auto">
            <a:xfrm>
              <a:off x="5607050" y="5680076"/>
              <a:ext cx="79375" cy="79375"/>
            </a:xfrm>
            <a:custGeom>
              <a:avLst/>
              <a:gdLst>
                <a:gd name="T0" fmla="*/ 0 w 100"/>
                <a:gd name="T1" fmla="*/ 51 h 100"/>
                <a:gd name="T2" fmla="*/ 2 w 100"/>
                <a:gd name="T3" fmla="*/ 39 h 100"/>
                <a:gd name="T4" fmla="*/ 4 w 100"/>
                <a:gd name="T5" fmla="*/ 31 h 100"/>
                <a:gd name="T6" fmla="*/ 16 w 100"/>
                <a:gd name="T7" fmla="*/ 16 h 100"/>
                <a:gd name="T8" fmla="*/ 31 w 100"/>
                <a:gd name="T9" fmla="*/ 4 h 100"/>
                <a:gd name="T10" fmla="*/ 39 w 100"/>
                <a:gd name="T11" fmla="*/ 2 h 100"/>
                <a:gd name="T12" fmla="*/ 51 w 100"/>
                <a:gd name="T13" fmla="*/ 0 h 100"/>
                <a:gd name="T14" fmla="*/ 61 w 100"/>
                <a:gd name="T15" fmla="*/ 2 h 100"/>
                <a:gd name="T16" fmla="*/ 69 w 100"/>
                <a:gd name="T17" fmla="*/ 4 h 100"/>
                <a:gd name="T18" fmla="*/ 86 w 100"/>
                <a:gd name="T19" fmla="*/ 16 h 100"/>
                <a:gd name="T20" fmla="*/ 96 w 100"/>
                <a:gd name="T21" fmla="*/ 31 h 100"/>
                <a:gd name="T22" fmla="*/ 100 w 100"/>
                <a:gd name="T23" fmla="*/ 39 h 100"/>
                <a:gd name="T24" fmla="*/ 100 w 100"/>
                <a:gd name="T25" fmla="*/ 51 h 100"/>
                <a:gd name="T26" fmla="*/ 100 w 100"/>
                <a:gd name="T27" fmla="*/ 61 h 100"/>
                <a:gd name="T28" fmla="*/ 96 w 100"/>
                <a:gd name="T29" fmla="*/ 69 h 100"/>
                <a:gd name="T30" fmla="*/ 86 w 100"/>
                <a:gd name="T31" fmla="*/ 86 h 100"/>
                <a:gd name="T32" fmla="*/ 69 w 100"/>
                <a:gd name="T33" fmla="*/ 96 h 100"/>
                <a:gd name="T34" fmla="*/ 61 w 100"/>
                <a:gd name="T35" fmla="*/ 100 h 100"/>
                <a:gd name="T36" fmla="*/ 51 w 100"/>
                <a:gd name="T37" fmla="*/ 100 h 100"/>
                <a:gd name="T38" fmla="*/ 39 w 100"/>
                <a:gd name="T39" fmla="*/ 100 h 100"/>
                <a:gd name="T40" fmla="*/ 31 w 100"/>
                <a:gd name="T41" fmla="*/ 96 h 100"/>
                <a:gd name="T42" fmla="*/ 16 w 100"/>
                <a:gd name="T43" fmla="*/ 86 h 100"/>
                <a:gd name="T44" fmla="*/ 4 w 100"/>
                <a:gd name="T45" fmla="*/ 69 h 100"/>
                <a:gd name="T46" fmla="*/ 2 w 100"/>
                <a:gd name="T47" fmla="*/ 61 h 100"/>
                <a:gd name="T48" fmla="*/ 0 w 100"/>
                <a:gd name="T49" fmla="*/ 51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0" h="100">
                  <a:moveTo>
                    <a:pt x="0" y="51"/>
                  </a:moveTo>
                  <a:lnTo>
                    <a:pt x="2" y="39"/>
                  </a:lnTo>
                  <a:lnTo>
                    <a:pt x="4" y="31"/>
                  </a:lnTo>
                  <a:lnTo>
                    <a:pt x="16" y="16"/>
                  </a:lnTo>
                  <a:lnTo>
                    <a:pt x="31" y="4"/>
                  </a:lnTo>
                  <a:lnTo>
                    <a:pt x="39" y="2"/>
                  </a:lnTo>
                  <a:lnTo>
                    <a:pt x="51" y="0"/>
                  </a:lnTo>
                  <a:lnTo>
                    <a:pt x="61" y="2"/>
                  </a:lnTo>
                  <a:lnTo>
                    <a:pt x="69" y="4"/>
                  </a:lnTo>
                  <a:lnTo>
                    <a:pt x="86" y="16"/>
                  </a:lnTo>
                  <a:lnTo>
                    <a:pt x="96" y="31"/>
                  </a:lnTo>
                  <a:lnTo>
                    <a:pt x="100" y="39"/>
                  </a:lnTo>
                  <a:lnTo>
                    <a:pt x="100" y="51"/>
                  </a:lnTo>
                  <a:lnTo>
                    <a:pt x="100" y="61"/>
                  </a:lnTo>
                  <a:lnTo>
                    <a:pt x="96" y="69"/>
                  </a:lnTo>
                  <a:lnTo>
                    <a:pt x="86" y="86"/>
                  </a:lnTo>
                  <a:lnTo>
                    <a:pt x="69" y="96"/>
                  </a:lnTo>
                  <a:lnTo>
                    <a:pt x="61" y="100"/>
                  </a:lnTo>
                  <a:lnTo>
                    <a:pt x="51" y="100"/>
                  </a:lnTo>
                  <a:lnTo>
                    <a:pt x="39" y="100"/>
                  </a:lnTo>
                  <a:lnTo>
                    <a:pt x="31" y="96"/>
                  </a:lnTo>
                  <a:lnTo>
                    <a:pt x="16" y="86"/>
                  </a:lnTo>
                  <a:lnTo>
                    <a:pt x="4" y="69"/>
                  </a:lnTo>
                  <a:lnTo>
                    <a:pt x="2" y="61"/>
                  </a:lnTo>
                  <a:lnTo>
                    <a:pt x="0" y="51"/>
                  </a:lnTo>
                </a:path>
              </a:pathLst>
            </a:custGeom>
            <a:noFill/>
            <a:ln w="30163">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1" name="Group 150"/>
          <p:cNvGrpSpPr/>
          <p:nvPr/>
        </p:nvGrpSpPr>
        <p:grpSpPr>
          <a:xfrm>
            <a:off x="1127392" y="1530273"/>
            <a:ext cx="3379344" cy="338554"/>
            <a:chOff x="6197390" y="936182"/>
            <a:chExt cx="3301794" cy="338554"/>
          </a:xfrm>
        </p:grpSpPr>
        <p:sp>
          <p:nvSpPr>
            <p:cNvPr id="152" name="TextBox 151"/>
            <p:cNvSpPr txBox="1"/>
            <p:nvPr/>
          </p:nvSpPr>
          <p:spPr>
            <a:xfrm>
              <a:off x="6737381" y="936182"/>
              <a:ext cx="2761803" cy="338554"/>
            </a:xfrm>
            <a:prstGeom prst="rect">
              <a:avLst/>
            </a:prstGeom>
            <a:solidFill>
              <a:schemeClr val="bg1"/>
            </a:solidFill>
          </p:spPr>
          <p:txBody>
            <a:bodyPr wrap="square" rtlCol="0">
              <a:spAutoFit/>
            </a:bodyPr>
            <a:lstStyle/>
            <a:p>
              <a:r>
                <a:rPr lang="en-US" sz="1600" dirty="0">
                  <a:solidFill>
                    <a:schemeClr val="tx1">
                      <a:lumMod val="95000"/>
                      <a:lumOff val="5000"/>
                    </a:schemeClr>
                  </a:solidFill>
                  <a:latin typeface="Century Gothic" panose="020B0502020202020204" pitchFamily="34" charset="0"/>
                  <a:cs typeface="Courier New" pitchFamily="49" charset="0"/>
                </a:rPr>
                <a:t>No content, lower minutes.</a:t>
              </a:r>
            </a:p>
          </p:txBody>
        </p:sp>
        <p:cxnSp>
          <p:nvCxnSpPr>
            <p:cNvPr id="153" name="Straight Connector 152"/>
            <p:cNvCxnSpPr/>
            <p:nvPr/>
          </p:nvCxnSpPr>
          <p:spPr>
            <a:xfrm flipH="1">
              <a:off x="6197390" y="1104142"/>
              <a:ext cx="560251" cy="378"/>
            </a:xfrm>
            <a:prstGeom prst="line">
              <a:avLst/>
            </a:prstGeom>
            <a:ln w="31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pic>
        <p:nvPicPr>
          <p:cNvPr id="162" name="Picture 161">
            <a:extLst>
              <a:ext uri="{FF2B5EF4-FFF2-40B4-BE49-F238E27FC236}">
                <a16:creationId xmlns:a16="http://schemas.microsoft.com/office/drawing/2014/main" id="{2A61A1E0-22BE-48B3-AEC4-F20D097334EE}"/>
              </a:ext>
            </a:extLst>
          </p:cNvPr>
          <p:cNvPicPr>
            <a:picLocks noChangeAspect="1"/>
          </p:cNvPicPr>
          <p:nvPr/>
        </p:nvPicPr>
        <p:blipFill>
          <a:blip r:embed="rId3"/>
          <a:stretch>
            <a:fillRect/>
          </a:stretch>
        </p:blipFill>
        <p:spPr>
          <a:xfrm>
            <a:off x="7845109" y="331939"/>
            <a:ext cx="307306" cy="361970"/>
          </a:xfrm>
          <a:prstGeom prst="rect">
            <a:avLst/>
          </a:prstGeom>
        </p:spPr>
      </p:pic>
      <p:pic>
        <p:nvPicPr>
          <p:cNvPr id="163" name="Picture 162">
            <a:extLst>
              <a:ext uri="{FF2B5EF4-FFF2-40B4-BE49-F238E27FC236}">
                <a16:creationId xmlns:a16="http://schemas.microsoft.com/office/drawing/2014/main" id="{F0ECCC42-9A48-49ED-A6A4-59D69F75C1E7}"/>
              </a:ext>
            </a:extLst>
          </p:cNvPr>
          <p:cNvPicPr>
            <a:picLocks noChangeAspect="1"/>
          </p:cNvPicPr>
          <p:nvPr/>
        </p:nvPicPr>
        <p:blipFill>
          <a:blip r:embed="rId4"/>
          <a:stretch>
            <a:fillRect/>
          </a:stretch>
        </p:blipFill>
        <p:spPr>
          <a:xfrm>
            <a:off x="5413561" y="656484"/>
            <a:ext cx="307914" cy="362688"/>
          </a:xfrm>
          <a:prstGeom prst="rect">
            <a:avLst/>
          </a:prstGeom>
        </p:spPr>
      </p:pic>
      <p:pic>
        <p:nvPicPr>
          <p:cNvPr id="164" name="Picture 163">
            <a:extLst>
              <a:ext uri="{FF2B5EF4-FFF2-40B4-BE49-F238E27FC236}">
                <a16:creationId xmlns:a16="http://schemas.microsoft.com/office/drawing/2014/main" id="{6F370549-2947-4CB7-B581-07DFCE260119}"/>
              </a:ext>
            </a:extLst>
          </p:cNvPr>
          <p:cNvPicPr>
            <a:picLocks noChangeAspect="1"/>
          </p:cNvPicPr>
          <p:nvPr/>
        </p:nvPicPr>
        <p:blipFill>
          <a:blip r:embed="rId5"/>
          <a:stretch>
            <a:fillRect/>
          </a:stretch>
        </p:blipFill>
        <p:spPr>
          <a:xfrm>
            <a:off x="4012290" y="1297818"/>
            <a:ext cx="293784" cy="346042"/>
          </a:xfrm>
          <a:prstGeom prst="rect">
            <a:avLst/>
          </a:prstGeom>
        </p:spPr>
      </p:pic>
      <p:pic>
        <p:nvPicPr>
          <p:cNvPr id="165" name="Picture 164">
            <a:extLst>
              <a:ext uri="{FF2B5EF4-FFF2-40B4-BE49-F238E27FC236}">
                <a16:creationId xmlns:a16="http://schemas.microsoft.com/office/drawing/2014/main" id="{63831098-4235-42EC-9D03-6E1D54439865}"/>
              </a:ext>
            </a:extLst>
          </p:cNvPr>
          <p:cNvPicPr>
            <a:picLocks noChangeAspect="1"/>
          </p:cNvPicPr>
          <p:nvPr/>
        </p:nvPicPr>
        <p:blipFill>
          <a:blip r:embed="rId6"/>
          <a:stretch>
            <a:fillRect/>
          </a:stretch>
        </p:blipFill>
        <p:spPr>
          <a:xfrm>
            <a:off x="633899" y="4198038"/>
            <a:ext cx="302918" cy="356804"/>
          </a:xfrm>
          <a:prstGeom prst="rect">
            <a:avLst/>
          </a:prstGeom>
        </p:spPr>
      </p:pic>
      <p:pic>
        <p:nvPicPr>
          <p:cNvPr id="167" name="Picture 166">
            <a:extLst>
              <a:ext uri="{FF2B5EF4-FFF2-40B4-BE49-F238E27FC236}">
                <a16:creationId xmlns:a16="http://schemas.microsoft.com/office/drawing/2014/main" id="{89B58C54-FF37-4717-B5DF-3348F09FBE3C}"/>
              </a:ext>
            </a:extLst>
          </p:cNvPr>
          <p:cNvPicPr>
            <a:picLocks noChangeAspect="1"/>
          </p:cNvPicPr>
          <p:nvPr/>
        </p:nvPicPr>
        <p:blipFill>
          <a:blip r:embed="rId7"/>
          <a:stretch>
            <a:fillRect/>
          </a:stretch>
        </p:blipFill>
        <p:spPr>
          <a:xfrm>
            <a:off x="484139" y="5550418"/>
            <a:ext cx="315346" cy="371438"/>
          </a:xfrm>
          <a:prstGeom prst="rect">
            <a:avLst/>
          </a:prstGeom>
        </p:spPr>
      </p:pic>
      <p:grpSp>
        <p:nvGrpSpPr>
          <p:cNvPr id="156" name="Group 155">
            <a:extLst>
              <a:ext uri="{FF2B5EF4-FFF2-40B4-BE49-F238E27FC236}">
                <a16:creationId xmlns:a16="http://schemas.microsoft.com/office/drawing/2014/main" id="{A3C216EE-BDE2-4AF7-96B3-FDF8DF32EB1C}"/>
              </a:ext>
            </a:extLst>
          </p:cNvPr>
          <p:cNvGrpSpPr/>
          <p:nvPr/>
        </p:nvGrpSpPr>
        <p:grpSpPr>
          <a:xfrm>
            <a:off x="10151221" y="4185364"/>
            <a:ext cx="1542419" cy="1841400"/>
            <a:chOff x="10151221" y="4185364"/>
            <a:chExt cx="1542419" cy="1841400"/>
          </a:xfrm>
        </p:grpSpPr>
        <p:sp>
          <p:nvSpPr>
            <p:cNvPr id="157" name="Rectangle 156">
              <a:extLst>
                <a:ext uri="{FF2B5EF4-FFF2-40B4-BE49-F238E27FC236}">
                  <a16:creationId xmlns:a16="http://schemas.microsoft.com/office/drawing/2014/main" id="{672296C9-D00D-4AF5-8DF0-E7AA18E6EC9C}"/>
                </a:ext>
              </a:extLst>
            </p:cNvPr>
            <p:cNvSpPr/>
            <p:nvPr/>
          </p:nvSpPr>
          <p:spPr>
            <a:xfrm>
              <a:off x="10151221" y="4185364"/>
              <a:ext cx="1542419" cy="184140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TextBox 157">
              <a:extLst>
                <a:ext uri="{FF2B5EF4-FFF2-40B4-BE49-F238E27FC236}">
                  <a16:creationId xmlns:a16="http://schemas.microsoft.com/office/drawing/2014/main" id="{8170DB2C-1CA3-4645-8B4B-E8BD03F662F7}"/>
                </a:ext>
              </a:extLst>
            </p:cNvPr>
            <p:cNvSpPr txBox="1"/>
            <p:nvPr/>
          </p:nvSpPr>
          <p:spPr>
            <a:xfrm>
              <a:off x="10437930" y="4264577"/>
              <a:ext cx="1196175" cy="1567096"/>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p:txBody>
        </p:sp>
        <p:pic>
          <p:nvPicPr>
            <p:cNvPr id="159" name="Picture 158">
              <a:extLst>
                <a:ext uri="{FF2B5EF4-FFF2-40B4-BE49-F238E27FC236}">
                  <a16:creationId xmlns:a16="http://schemas.microsoft.com/office/drawing/2014/main" id="{868A568F-7D5A-4A88-A812-D502944EC2A8}"/>
                </a:ext>
              </a:extLst>
            </p:cNvPr>
            <p:cNvPicPr>
              <a:picLocks noChangeAspect="1"/>
            </p:cNvPicPr>
            <p:nvPr/>
          </p:nvPicPr>
          <p:blipFill>
            <a:blip r:embed="rId3"/>
            <a:stretch>
              <a:fillRect/>
            </a:stretch>
          </p:blipFill>
          <p:spPr>
            <a:xfrm>
              <a:off x="10217364" y="4354761"/>
              <a:ext cx="250566" cy="295138"/>
            </a:xfrm>
            <a:prstGeom prst="rect">
              <a:avLst/>
            </a:prstGeom>
          </p:spPr>
        </p:pic>
        <p:pic>
          <p:nvPicPr>
            <p:cNvPr id="160" name="Picture 159">
              <a:extLst>
                <a:ext uri="{FF2B5EF4-FFF2-40B4-BE49-F238E27FC236}">
                  <a16:creationId xmlns:a16="http://schemas.microsoft.com/office/drawing/2014/main" id="{16B9AF4A-48D0-439D-ACBC-C19AB5308873}"/>
                </a:ext>
              </a:extLst>
            </p:cNvPr>
            <p:cNvPicPr>
              <a:picLocks noChangeAspect="1"/>
            </p:cNvPicPr>
            <p:nvPr/>
          </p:nvPicPr>
          <p:blipFill>
            <a:blip r:embed="rId5"/>
            <a:stretch>
              <a:fillRect/>
            </a:stretch>
          </p:blipFill>
          <p:spPr>
            <a:xfrm>
              <a:off x="10214696" y="4649989"/>
              <a:ext cx="255902" cy="301426"/>
            </a:xfrm>
            <a:prstGeom prst="rect">
              <a:avLst/>
            </a:prstGeom>
          </p:spPr>
        </p:pic>
        <p:pic>
          <p:nvPicPr>
            <p:cNvPr id="161" name="Picture 160">
              <a:extLst>
                <a:ext uri="{FF2B5EF4-FFF2-40B4-BE49-F238E27FC236}">
                  <a16:creationId xmlns:a16="http://schemas.microsoft.com/office/drawing/2014/main" id="{86BED5C4-DB5A-423A-8473-2A9B1E44A1AC}"/>
                </a:ext>
              </a:extLst>
            </p:cNvPr>
            <p:cNvPicPr>
              <a:picLocks noChangeAspect="1"/>
            </p:cNvPicPr>
            <p:nvPr/>
          </p:nvPicPr>
          <p:blipFill>
            <a:blip r:embed="rId7"/>
            <a:stretch>
              <a:fillRect/>
            </a:stretch>
          </p:blipFill>
          <p:spPr>
            <a:xfrm>
              <a:off x="10208226" y="5189331"/>
              <a:ext cx="268842" cy="316662"/>
            </a:xfrm>
            <a:prstGeom prst="rect">
              <a:avLst/>
            </a:prstGeom>
          </p:spPr>
        </p:pic>
        <p:pic>
          <p:nvPicPr>
            <p:cNvPr id="168" name="Picture 167">
              <a:extLst>
                <a:ext uri="{FF2B5EF4-FFF2-40B4-BE49-F238E27FC236}">
                  <a16:creationId xmlns:a16="http://schemas.microsoft.com/office/drawing/2014/main" id="{1C300335-8D80-456C-A96E-0F3311183D96}"/>
                </a:ext>
              </a:extLst>
            </p:cNvPr>
            <p:cNvPicPr>
              <a:picLocks noChangeAspect="1"/>
            </p:cNvPicPr>
            <p:nvPr/>
          </p:nvPicPr>
          <p:blipFill>
            <a:blip r:embed="rId6"/>
            <a:stretch>
              <a:fillRect/>
            </a:stretch>
          </p:blipFill>
          <p:spPr>
            <a:xfrm>
              <a:off x="10219154" y="4922270"/>
              <a:ext cx="246986" cy="290924"/>
            </a:xfrm>
            <a:prstGeom prst="rect">
              <a:avLst/>
            </a:prstGeom>
          </p:spPr>
        </p:pic>
        <p:pic>
          <p:nvPicPr>
            <p:cNvPr id="169" name="Picture 168">
              <a:extLst>
                <a:ext uri="{FF2B5EF4-FFF2-40B4-BE49-F238E27FC236}">
                  <a16:creationId xmlns:a16="http://schemas.microsoft.com/office/drawing/2014/main" id="{10BD96FF-EAA0-441F-B83D-0CDC3E1BA6B2}"/>
                </a:ext>
              </a:extLst>
            </p:cNvPr>
            <p:cNvPicPr>
              <a:picLocks noChangeAspect="1"/>
            </p:cNvPicPr>
            <p:nvPr/>
          </p:nvPicPr>
          <p:blipFill>
            <a:blip r:embed="rId4"/>
            <a:stretch>
              <a:fillRect/>
            </a:stretch>
          </p:blipFill>
          <p:spPr>
            <a:xfrm>
              <a:off x="10198259" y="5498632"/>
              <a:ext cx="288776" cy="340146"/>
            </a:xfrm>
            <a:prstGeom prst="rect">
              <a:avLst/>
            </a:prstGeom>
          </p:spPr>
        </p:pic>
      </p:grpSp>
    </p:spTree>
    <p:extLst>
      <p:ext uri="{BB962C8B-B14F-4D97-AF65-F5344CB8AC3E}">
        <p14:creationId xmlns:p14="http://schemas.microsoft.com/office/powerpoint/2010/main" val="6483836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6000">
                                      <p:stCondLst>
                                        <p:cond delay="0"/>
                                      </p:stCondLst>
                                      <p:childTnLst>
                                        <p:set>
                                          <p:cBhvr>
                                            <p:cTn id="11" dur="1" fill="hold">
                                              <p:stCondLst>
                                                <p:cond delay="0"/>
                                              </p:stCondLst>
                                            </p:cTn>
                                            <p:tgtEl>
                                              <p:spTgt spid="197"/>
                                            </p:tgtEl>
                                            <p:attrNameLst>
                                              <p:attrName>style.visibility</p:attrName>
                                            </p:attrNameLst>
                                          </p:cBhvr>
                                          <p:to>
                                            <p:strVal val="visible"/>
                                          </p:to>
                                        </p:set>
                                        <p:anim calcmode="lin" valueType="num" p14:bounceEnd="56000">
                                          <p:cBhvr additive="base">
                                            <p:cTn id="12" dur="500" fill="hold"/>
                                            <p:tgtEl>
                                              <p:spTgt spid="197"/>
                                            </p:tgtEl>
                                            <p:attrNameLst>
                                              <p:attrName>ppt_x</p:attrName>
                                            </p:attrNameLst>
                                          </p:cBhvr>
                                          <p:tavLst>
                                            <p:tav tm="0">
                                              <p:val>
                                                <p:strVal val="0-#ppt_w/2"/>
                                              </p:val>
                                            </p:tav>
                                            <p:tav tm="100000">
                                              <p:val>
                                                <p:strVal val="#ppt_x"/>
                                              </p:val>
                                            </p:tav>
                                          </p:tavLst>
                                        </p:anim>
                                        <p:anim calcmode="lin" valueType="num" p14:bounceEnd="56000">
                                          <p:cBhvr additive="base">
                                            <p:cTn id="13" dur="500" fill="hold"/>
                                            <p:tgtEl>
                                              <p:spTgt spid="19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56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56000">
                                          <p:cBhvr additive="base">
                                            <p:cTn id="17" dur="500" fill="hold"/>
                                            <p:tgtEl>
                                              <p:spTgt spid="13"/>
                                            </p:tgtEl>
                                            <p:attrNameLst>
                                              <p:attrName>ppt_x</p:attrName>
                                            </p:attrNameLst>
                                          </p:cBhvr>
                                          <p:tavLst>
                                            <p:tav tm="0">
                                              <p:val>
                                                <p:strVal val="#ppt_x"/>
                                              </p:val>
                                            </p:tav>
                                            <p:tav tm="100000">
                                              <p:val>
                                                <p:strVal val="#ppt_x"/>
                                              </p:val>
                                            </p:tav>
                                          </p:tavLst>
                                        </p:anim>
                                        <p:anim calcmode="lin" valueType="num" p14:bounceEnd="56000">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56000">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14:bounceEnd="56000">
                                          <p:cBhvr additive="base">
                                            <p:cTn id="22" dur="500" fill="hold"/>
                                            <p:tgtEl>
                                              <p:spTgt spid="201"/>
                                            </p:tgtEl>
                                            <p:attrNameLst>
                                              <p:attrName>ppt_x</p:attrName>
                                            </p:attrNameLst>
                                          </p:cBhvr>
                                          <p:tavLst>
                                            <p:tav tm="0">
                                              <p:val>
                                                <p:strVal val="0-#ppt_w/2"/>
                                              </p:val>
                                            </p:tav>
                                            <p:tav tm="100000">
                                              <p:val>
                                                <p:strVal val="#ppt_x"/>
                                              </p:val>
                                            </p:tav>
                                          </p:tavLst>
                                        </p:anim>
                                        <p:anim calcmode="lin" valueType="num" p14:bounceEnd="56000">
                                          <p:cBhvr additive="base">
                                            <p:cTn id="23" dur="500" fill="hold"/>
                                            <p:tgtEl>
                                              <p:spTgt spid="20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14:presetBounceEnd="56000">
                                      <p:stCondLst>
                                        <p:cond delay="0"/>
                                      </p:stCondLst>
                                      <p:childTnLst>
                                        <p:set>
                                          <p:cBhvr>
                                            <p:cTn id="26" dur="1" fill="hold">
                                              <p:stCondLst>
                                                <p:cond delay="0"/>
                                              </p:stCondLst>
                                            </p:cTn>
                                            <p:tgtEl>
                                              <p:spTgt spid="154"/>
                                            </p:tgtEl>
                                            <p:attrNameLst>
                                              <p:attrName>style.visibility</p:attrName>
                                            </p:attrNameLst>
                                          </p:cBhvr>
                                          <p:to>
                                            <p:strVal val="visible"/>
                                          </p:to>
                                        </p:set>
                                        <p:anim calcmode="lin" valueType="num" p14:bounceEnd="56000">
                                          <p:cBhvr additive="base">
                                            <p:cTn id="27" dur="500" fill="hold"/>
                                            <p:tgtEl>
                                              <p:spTgt spid="154"/>
                                            </p:tgtEl>
                                            <p:attrNameLst>
                                              <p:attrName>ppt_x</p:attrName>
                                            </p:attrNameLst>
                                          </p:cBhvr>
                                          <p:tavLst>
                                            <p:tav tm="0">
                                              <p:val>
                                                <p:strVal val="#ppt_x"/>
                                              </p:val>
                                            </p:tav>
                                            <p:tav tm="100000">
                                              <p:val>
                                                <p:strVal val="#ppt_x"/>
                                              </p:val>
                                            </p:tav>
                                          </p:tavLst>
                                        </p:anim>
                                        <p:anim calcmode="lin" valueType="num" p14:bounceEnd="56000">
                                          <p:cBhvr additive="base">
                                            <p:cTn id="28" dur="500" fill="hold"/>
                                            <p:tgtEl>
                                              <p:spTgt spid="15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14:presetBounceEnd="54000">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14:bounceEnd="54000">
                                          <p:cBhvr additive="base">
                                            <p:cTn id="32" dur="500" fill="hold"/>
                                            <p:tgtEl>
                                              <p:spTgt spid="20"/>
                                            </p:tgtEl>
                                            <p:attrNameLst>
                                              <p:attrName>ppt_x</p:attrName>
                                            </p:attrNameLst>
                                          </p:cBhvr>
                                          <p:tavLst>
                                            <p:tav tm="0">
                                              <p:val>
                                                <p:strVal val="0-#ppt_w/2"/>
                                              </p:val>
                                            </p:tav>
                                            <p:tav tm="100000">
                                              <p:val>
                                                <p:strVal val="#ppt_x"/>
                                              </p:val>
                                            </p:tav>
                                          </p:tavLst>
                                        </p:anim>
                                        <p:anim calcmode="lin" valueType="num" p14:bounceEnd="54000">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nodeType="afterEffect" p14:presetBounceEnd="54000">
                                      <p:stCondLst>
                                        <p:cond delay="0"/>
                                      </p:stCondLst>
                                      <p:childTnLst>
                                        <p:set>
                                          <p:cBhvr>
                                            <p:cTn id="36" dur="1" fill="hold">
                                              <p:stCondLst>
                                                <p:cond delay="0"/>
                                              </p:stCondLst>
                                            </p:cTn>
                                            <p:tgtEl>
                                              <p:spTgt spid="206"/>
                                            </p:tgtEl>
                                            <p:attrNameLst>
                                              <p:attrName>style.visibility</p:attrName>
                                            </p:attrNameLst>
                                          </p:cBhvr>
                                          <p:to>
                                            <p:strVal val="visible"/>
                                          </p:to>
                                        </p:set>
                                        <p:anim calcmode="lin" valueType="num" p14:bounceEnd="54000">
                                          <p:cBhvr additive="base">
                                            <p:cTn id="37" dur="500" fill="hold"/>
                                            <p:tgtEl>
                                              <p:spTgt spid="206"/>
                                            </p:tgtEl>
                                            <p:attrNameLst>
                                              <p:attrName>ppt_x</p:attrName>
                                            </p:attrNameLst>
                                          </p:cBhvr>
                                          <p:tavLst>
                                            <p:tav tm="0">
                                              <p:val>
                                                <p:strVal val="#ppt_x"/>
                                              </p:val>
                                            </p:tav>
                                            <p:tav tm="100000">
                                              <p:val>
                                                <p:strVal val="#ppt_x"/>
                                              </p:val>
                                            </p:tav>
                                          </p:tavLst>
                                        </p:anim>
                                        <p:anim calcmode="lin" valueType="num" p14:bounceEnd="54000">
                                          <p:cBhvr additive="base">
                                            <p:cTn id="38" dur="500" fill="hold"/>
                                            <p:tgtEl>
                                              <p:spTgt spid="206"/>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8" fill="hold" nodeType="afterEffect" p14:presetBounceEnd="54000">
                                      <p:stCondLst>
                                        <p:cond delay="0"/>
                                      </p:stCondLst>
                                      <p:childTnLst>
                                        <p:set>
                                          <p:cBhvr>
                                            <p:cTn id="41" dur="1" fill="hold">
                                              <p:stCondLst>
                                                <p:cond delay="0"/>
                                              </p:stCondLst>
                                            </p:cTn>
                                            <p:tgtEl>
                                              <p:spTgt spid="448"/>
                                            </p:tgtEl>
                                            <p:attrNameLst>
                                              <p:attrName>style.visibility</p:attrName>
                                            </p:attrNameLst>
                                          </p:cBhvr>
                                          <p:to>
                                            <p:strVal val="visible"/>
                                          </p:to>
                                        </p:set>
                                        <p:anim calcmode="lin" valueType="num" p14:bounceEnd="54000">
                                          <p:cBhvr additive="base">
                                            <p:cTn id="42" dur="500" fill="hold"/>
                                            <p:tgtEl>
                                              <p:spTgt spid="448"/>
                                            </p:tgtEl>
                                            <p:attrNameLst>
                                              <p:attrName>ppt_x</p:attrName>
                                            </p:attrNameLst>
                                          </p:cBhvr>
                                          <p:tavLst>
                                            <p:tav tm="0">
                                              <p:val>
                                                <p:strVal val="0-#ppt_w/2"/>
                                              </p:val>
                                            </p:tav>
                                            <p:tav tm="100000">
                                              <p:val>
                                                <p:strVal val="#ppt_x"/>
                                              </p:val>
                                            </p:tav>
                                          </p:tavLst>
                                        </p:anim>
                                        <p:anim calcmode="lin" valueType="num" p14:bounceEnd="54000">
                                          <p:cBhvr additive="base">
                                            <p:cTn id="43" dur="500" fill="hold"/>
                                            <p:tgtEl>
                                              <p:spTgt spid="44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4" fill="hold" nodeType="afterEffect" p14:presetBounceEnd="54000">
                                      <p:stCondLst>
                                        <p:cond delay="0"/>
                                      </p:stCondLst>
                                      <p:childTnLst>
                                        <p:set>
                                          <p:cBhvr>
                                            <p:cTn id="46" dur="1" fill="hold">
                                              <p:stCondLst>
                                                <p:cond delay="0"/>
                                              </p:stCondLst>
                                            </p:cTn>
                                            <p:tgtEl>
                                              <p:spTgt spid="455"/>
                                            </p:tgtEl>
                                            <p:attrNameLst>
                                              <p:attrName>style.visibility</p:attrName>
                                            </p:attrNameLst>
                                          </p:cBhvr>
                                          <p:to>
                                            <p:strVal val="visible"/>
                                          </p:to>
                                        </p:set>
                                        <p:anim calcmode="lin" valueType="num" p14:bounceEnd="54000">
                                          <p:cBhvr additive="base">
                                            <p:cTn id="47" dur="500" fill="hold"/>
                                            <p:tgtEl>
                                              <p:spTgt spid="455"/>
                                            </p:tgtEl>
                                            <p:attrNameLst>
                                              <p:attrName>ppt_x</p:attrName>
                                            </p:attrNameLst>
                                          </p:cBhvr>
                                          <p:tavLst>
                                            <p:tav tm="0">
                                              <p:val>
                                                <p:strVal val="#ppt_x"/>
                                              </p:val>
                                            </p:tav>
                                            <p:tav tm="100000">
                                              <p:val>
                                                <p:strVal val="#ppt_x"/>
                                              </p:val>
                                            </p:tav>
                                          </p:tavLst>
                                        </p:anim>
                                        <p:anim calcmode="lin" valueType="num" p14:bounceEnd="54000">
                                          <p:cBhvr additive="base">
                                            <p:cTn id="48" dur="500" fill="hold"/>
                                            <p:tgtEl>
                                              <p:spTgt spid="45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8" fill="hold" nodeType="afterEffect" p14:presetBounceEnd="54000">
                                      <p:stCondLst>
                                        <p:cond delay="0"/>
                                      </p:stCondLst>
                                      <p:childTnLst>
                                        <p:set>
                                          <p:cBhvr>
                                            <p:cTn id="51" dur="1" fill="hold">
                                              <p:stCondLst>
                                                <p:cond delay="0"/>
                                              </p:stCondLst>
                                            </p:cTn>
                                            <p:tgtEl>
                                              <p:spTgt spid="212"/>
                                            </p:tgtEl>
                                            <p:attrNameLst>
                                              <p:attrName>style.visibility</p:attrName>
                                            </p:attrNameLst>
                                          </p:cBhvr>
                                          <p:to>
                                            <p:strVal val="visible"/>
                                          </p:to>
                                        </p:set>
                                        <p:anim calcmode="lin" valueType="num" p14:bounceEnd="54000">
                                          <p:cBhvr additive="base">
                                            <p:cTn id="52" dur="500" fill="hold"/>
                                            <p:tgtEl>
                                              <p:spTgt spid="212"/>
                                            </p:tgtEl>
                                            <p:attrNameLst>
                                              <p:attrName>ppt_x</p:attrName>
                                            </p:attrNameLst>
                                          </p:cBhvr>
                                          <p:tavLst>
                                            <p:tav tm="0">
                                              <p:val>
                                                <p:strVal val="0-#ppt_w/2"/>
                                              </p:val>
                                            </p:tav>
                                            <p:tav tm="100000">
                                              <p:val>
                                                <p:strVal val="#ppt_x"/>
                                              </p:val>
                                            </p:tav>
                                          </p:tavLst>
                                        </p:anim>
                                        <p:anim calcmode="lin" valueType="num" p14:bounceEnd="54000">
                                          <p:cBhvr additive="base">
                                            <p:cTn id="53" dur="500" fill="hold"/>
                                            <p:tgtEl>
                                              <p:spTgt spid="21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2" fill="hold" nodeType="after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wipe(right)">
                                          <p:cBhvr>
                                            <p:cTn id="57"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97"/>
                                            </p:tgtEl>
                                            <p:attrNameLst>
                                              <p:attrName>style.visibility</p:attrName>
                                            </p:attrNameLst>
                                          </p:cBhvr>
                                          <p:to>
                                            <p:strVal val="visible"/>
                                          </p:to>
                                        </p:set>
                                        <p:anim calcmode="lin" valueType="num">
                                          <p:cBhvr additive="base">
                                            <p:cTn id="12" dur="500" fill="hold"/>
                                            <p:tgtEl>
                                              <p:spTgt spid="197"/>
                                            </p:tgtEl>
                                            <p:attrNameLst>
                                              <p:attrName>ppt_x</p:attrName>
                                            </p:attrNameLst>
                                          </p:cBhvr>
                                          <p:tavLst>
                                            <p:tav tm="0">
                                              <p:val>
                                                <p:strVal val="0-#ppt_w/2"/>
                                              </p:val>
                                            </p:tav>
                                            <p:tav tm="100000">
                                              <p:val>
                                                <p:strVal val="#ppt_x"/>
                                              </p:val>
                                            </p:tav>
                                          </p:tavLst>
                                        </p:anim>
                                        <p:anim calcmode="lin" valueType="num">
                                          <p:cBhvr additive="base">
                                            <p:cTn id="13" dur="500" fill="hold"/>
                                            <p:tgtEl>
                                              <p:spTgt spid="19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01"/>
                                            </p:tgtEl>
                                            <p:attrNameLst>
                                              <p:attrName>style.visibility</p:attrName>
                                            </p:attrNameLst>
                                          </p:cBhvr>
                                          <p:to>
                                            <p:strVal val="visible"/>
                                          </p:to>
                                        </p:set>
                                        <p:anim calcmode="lin" valueType="num">
                                          <p:cBhvr additive="base">
                                            <p:cTn id="22" dur="500" fill="hold"/>
                                            <p:tgtEl>
                                              <p:spTgt spid="201"/>
                                            </p:tgtEl>
                                            <p:attrNameLst>
                                              <p:attrName>ppt_x</p:attrName>
                                            </p:attrNameLst>
                                          </p:cBhvr>
                                          <p:tavLst>
                                            <p:tav tm="0">
                                              <p:val>
                                                <p:strVal val="0-#ppt_w/2"/>
                                              </p:val>
                                            </p:tav>
                                            <p:tav tm="100000">
                                              <p:val>
                                                <p:strVal val="#ppt_x"/>
                                              </p:val>
                                            </p:tav>
                                          </p:tavLst>
                                        </p:anim>
                                        <p:anim calcmode="lin" valueType="num">
                                          <p:cBhvr additive="base">
                                            <p:cTn id="23" dur="500" fill="hold"/>
                                            <p:tgtEl>
                                              <p:spTgt spid="20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54"/>
                                            </p:tgtEl>
                                            <p:attrNameLst>
                                              <p:attrName>style.visibility</p:attrName>
                                            </p:attrNameLst>
                                          </p:cBhvr>
                                          <p:to>
                                            <p:strVal val="visible"/>
                                          </p:to>
                                        </p:set>
                                        <p:anim calcmode="lin" valueType="num">
                                          <p:cBhvr additive="base">
                                            <p:cTn id="27" dur="500" fill="hold"/>
                                            <p:tgtEl>
                                              <p:spTgt spid="154"/>
                                            </p:tgtEl>
                                            <p:attrNameLst>
                                              <p:attrName>ppt_x</p:attrName>
                                            </p:attrNameLst>
                                          </p:cBhvr>
                                          <p:tavLst>
                                            <p:tav tm="0">
                                              <p:val>
                                                <p:strVal val="#ppt_x"/>
                                              </p:val>
                                            </p:tav>
                                            <p:tav tm="100000">
                                              <p:val>
                                                <p:strVal val="#ppt_x"/>
                                              </p:val>
                                            </p:tav>
                                          </p:tavLst>
                                        </p:anim>
                                        <p:anim calcmode="lin" valueType="num">
                                          <p:cBhvr additive="base">
                                            <p:cTn id="28" dur="500" fill="hold"/>
                                            <p:tgtEl>
                                              <p:spTgt spid="15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0-#ppt_w/2"/>
                                              </p:val>
                                            </p:tav>
                                            <p:tav tm="100000">
                                              <p:val>
                                                <p:strVal val="#ppt_x"/>
                                              </p:val>
                                            </p:tav>
                                          </p:tavLst>
                                        </p:anim>
                                        <p:anim calcmode="lin" valueType="num">
                                          <p:cBhvr additive="base">
                                            <p:cTn id="33" dur="500" fill="hold"/>
                                            <p:tgtEl>
                                              <p:spTgt spid="2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206"/>
                                            </p:tgtEl>
                                            <p:attrNameLst>
                                              <p:attrName>style.visibility</p:attrName>
                                            </p:attrNameLst>
                                          </p:cBhvr>
                                          <p:to>
                                            <p:strVal val="visible"/>
                                          </p:to>
                                        </p:set>
                                        <p:anim calcmode="lin" valueType="num">
                                          <p:cBhvr additive="base">
                                            <p:cTn id="37" dur="500" fill="hold"/>
                                            <p:tgtEl>
                                              <p:spTgt spid="206"/>
                                            </p:tgtEl>
                                            <p:attrNameLst>
                                              <p:attrName>ppt_x</p:attrName>
                                            </p:attrNameLst>
                                          </p:cBhvr>
                                          <p:tavLst>
                                            <p:tav tm="0">
                                              <p:val>
                                                <p:strVal val="#ppt_x"/>
                                              </p:val>
                                            </p:tav>
                                            <p:tav tm="100000">
                                              <p:val>
                                                <p:strVal val="#ppt_x"/>
                                              </p:val>
                                            </p:tav>
                                          </p:tavLst>
                                        </p:anim>
                                        <p:anim calcmode="lin" valueType="num">
                                          <p:cBhvr additive="base">
                                            <p:cTn id="38" dur="500" fill="hold"/>
                                            <p:tgtEl>
                                              <p:spTgt spid="206"/>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448"/>
                                            </p:tgtEl>
                                            <p:attrNameLst>
                                              <p:attrName>style.visibility</p:attrName>
                                            </p:attrNameLst>
                                          </p:cBhvr>
                                          <p:to>
                                            <p:strVal val="visible"/>
                                          </p:to>
                                        </p:set>
                                        <p:anim calcmode="lin" valueType="num">
                                          <p:cBhvr additive="base">
                                            <p:cTn id="42" dur="500" fill="hold"/>
                                            <p:tgtEl>
                                              <p:spTgt spid="448"/>
                                            </p:tgtEl>
                                            <p:attrNameLst>
                                              <p:attrName>ppt_x</p:attrName>
                                            </p:attrNameLst>
                                          </p:cBhvr>
                                          <p:tavLst>
                                            <p:tav tm="0">
                                              <p:val>
                                                <p:strVal val="0-#ppt_w/2"/>
                                              </p:val>
                                            </p:tav>
                                            <p:tav tm="100000">
                                              <p:val>
                                                <p:strVal val="#ppt_x"/>
                                              </p:val>
                                            </p:tav>
                                          </p:tavLst>
                                        </p:anim>
                                        <p:anim calcmode="lin" valueType="num">
                                          <p:cBhvr additive="base">
                                            <p:cTn id="43" dur="500" fill="hold"/>
                                            <p:tgtEl>
                                              <p:spTgt spid="448"/>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455"/>
                                            </p:tgtEl>
                                            <p:attrNameLst>
                                              <p:attrName>style.visibility</p:attrName>
                                            </p:attrNameLst>
                                          </p:cBhvr>
                                          <p:to>
                                            <p:strVal val="visible"/>
                                          </p:to>
                                        </p:set>
                                        <p:anim calcmode="lin" valueType="num">
                                          <p:cBhvr additive="base">
                                            <p:cTn id="47" dur="500" fill="hold"/>
                                            <p:tgtEl>
                                              <p:spTgt spid="455"/>
                                            </p:tgtEl>
                                            <p:attrNameLst>
                                              <p:attrName>ppt_x</p:attrName>
                                            </p:attrNameLst>
                                          </p:cBhvr>
                                          <p:tavLst>
                                            <p:tav tm="0">
                                              <p:val>
                                                <p:strVal val="#ppt_x"/>
                                              </p:val>
                                            </p:tav>
                                            <p:tav tm="100000">
                                              <p:val>
                                                <p:strVal val="#ppt_x"/>
                                              </p:val>
                                            </p:tav>
                                          </p:tavLst>
                                        </p:anim>
                                        <p:anim calcmode="lin" valueType="num">
                                          <p:cBhvr additive="base">
                                            <p:cTn id="48" dur="500" fill="hold"/>
                                            <p:tgtEl>
                                              <p:spTgt spid="455"/>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212"/>
                                            </p:tgtEl>
                                            <p:attrNameLst>
                                              <p:attrName>style.visibility</p:attrName>
                                            </p:attrNameLst>
                                          </p:cBhvr>
                                          <p:to>
                                            <p:strVal val="visible"/>
                                          </p:to>
                                        </p:set>
                                        <p:anim calcmode="lin" valueType="num">
                                          <p:cBhvr additive="base">
                                            <p:cTn id="52" dur="500" fill="hold"/>
                                            <p:tgtEl>
                                              <p:spTgt spid="212"/>
                                            </p:tgtEl>
                                            <p:attrNameLst>
                                              <p:attrName>ppt_x</p:attrName>
                                            </p:attrNameLst>
                                          </p:cBhvr>
                                          <p:tavLst>
                                            <p:tav tm="0">
                                              <p:val>
                                                <p:strVal val="0-#ppt_w/2"/>
                                              </p:val>
                                            </p:tav>
                                            <p:tav tm="100000">
                                              <p:val>
                                                <p:strVal val="#ppt_x"/>
                                              </p:val>
                                            </p:tav>
                                          </p:tavLst>
                                        </p:anim>
                                        <p:anim calcmode="lin" valueType="num">
                                          <p:cBhvr additive="base">
                                            <p:cTn id="53" dur="500" fill="hold"/>
                                            <p:tgtEl>
                                              <p:spTgt spid="212"/>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2" fill="hold" nodeType="afterEffect">
                                      <p:stCondLst>
                                        <p:cond delay="0"/>
                                      </p:stCondLst>
                                      <p:childTnLst>
                                        <p:set>
                                          <p:cBhvr>
                                            <p:cTn id="56" dur="1" fill="hold">
                                              <p:stCondLst>
                                                <p:cond delay="0"/>
                                              </p:stCondLst>
                                            </p:cTn>
                                            <p:tgtEl>
                                              <p:spTgt spid="151"/>
                                            </p:tgtEl>
                                            <p:attrNameLst>
                                              <p:attrName>style.visibility</p:attrName>
                                            </p:attrNameLst>
                                          </p:cBhvr>
                                          <p:to>
                                            <p:strVal val="visible"/>
                                          </p:to>
                                        </p:set>
                                        <p:animEffect transition="in" filter="wipe(right)">
                                          <p:cBhvr>
                                            <p:cTn id="57"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42102" y="1892392"/>
            <a:ext cx="6513323" cy="584775"/>
          </a:xfrm>
          <a:prstGeom prst="rect">
            <a:avLst/>
          </a:prstGeom>
          <a:noFill/>
        </p:spPr>
        <p:txBody>
          <a:bodyPr wrap="none" rtlCol="0">
            <a:spAutoFit/>
          </a:bodyPr>
          <a:lstStyle/>
          <a:p>
            <a:r>
              <a:rPr lang="en-US" sz="3200" b="1" dirty="0">
                <a:solidFill>
                  <a:srgbClr val="C00000"/>
                </a:solidFill>
                <a:latin typeface="Century Gothic" panose="020B0502020202020204" pitchFamily="34" charset="0"/>
                <a:cs typeface="Arial" panose="020B0604020202020204" pitchFamily="34" charset="0"/>
              </a:rPr>
              <a:t>LEGACY MEDIA OLDER SKEWING</a:t>
            </a:r>
          </a:p>
        </p:txBody>
      </p:sp>
      <p:sp>
        <p:nvSpPr>
          <p:cNvPr id="21" name="TextBox 20"/>
          <p:cNvSpPr txBox="1"/>
          <p:nvPr/>
        </p:nvSpPr>
        <p:spPr>
          <a:xfrm>
            <a:off x="2358028" y="2625084"/>
            <a:ext cx="7274748" cy="2062103"/>
          </a:xfrm>
          <a:prstGeom prst="rect">
            <a:avLst/>
          </a:prstGeom>
          <a:noFill/>
        </p:spPr>
        <p:txBody>
          <a:bodyPr wrap="none" rtlCol="0">
            <a:spAutoFit/>
          </a:bodyPr>
          <a:lstStyle/>
          <a:p>
            <a:r>
              <a:rPr lang="en-US" sz="3200" dirty="0">
                <a:solidFill>
                  <a:srgbClr val="C00000"/>
                </a:solidFill>
                <a:latin typeface="Century Gothic" panose="020B0502020202020204" pitchFamily="34" charset="0"/>
                <a:cs typeface="Arial" panose="020B0604020202020204" pitchFamily="34" charset="0"/>
              </a:rPr>
              <a:t>Some additional declines this year.</a:t>
            </a:r>
          </a:p>
          <a:p>
            <a:r>
              <a:rPr lang="en-US" sz="3200" dirty="0">
                <a:solidFill>
                  <a:srgbClr val="C00000"/>
                </a:solidFill>
                <a:latin typeface="Century Gothic" panose="020B0502020202020204" pitchFamily="34" charset="0"/>
                <a:cs typeface="Arial" panose="020B0604020202020204" pitchFamily="34" charset="0"/>
              </a:rPr>
              <a:t>OOH moving to new measurement.</a:t>
            </a:r>
          </a:p>
          <a:p>
            <a:r>
              <a:rPr lang="en-US" sz="3200" dirty="0">
                <a:solidFill>
                  <a:srgbClr val="C00000"/>
                </a:solidFill>
                <a:latin typeface="Century Gothic" panose="020B0502020202020204" pitchFamily="34" charset="0"/>
                <a:cs typeface="Arial" panose="020B0604020202020204" pitchFamily="34" charset="0"/>
              </a:rPr>
              <a:t>Internet time continues grow.</a:t>
            </a:r>
          </a:p>
          <a:p>
            <a:r>
              <a:rPr lang="en-US" sz="3200" dirty="0">
                <a:solidFill>
                  <a:srgbClr val="C00000"/>
                </a:solidFill>
                <a:latin typeface="Century Gothic" panose="020B0502020202020204" pitchFamily="34" charset="0"/>
                <a:cs typeface="Arial" panose="020B0604020202020204" pitchFamily="34" charset="0"/>
              </a:rPr>
              <a:t>But growing slowly in Total Canada.</a:t>
            </a:r>
          </a:p>
        </p:txBody>
      </p:sp>
    </p:spTree>
    <p:extLst>
      <p:ext uri="{BB962C8B-B14F-4D97-AF65-F5344CB8AC3E}">
        <p14:creationId xmlns:p14="http://schemas.microsoft.com/office/powerpoint/2010/main" val="2371501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9CA52F9-B030-4E8A-8D2E-CEA9E61AF306}"/>
              </a:ext>
            </a:extLst>
          </p:cNvPr>
          <p:cNvSpPr/>
          <p:nvPr/>
        </p:nvSpPr>
        <p:spPr>
          <a:xfrm>
            <a:off x="10963238" y="2465583"/>
            <a:ext cx="854802" cy="3576194"/>
          </a:xfrm>
          <a:custGeom>
            <a:avLst/>
            <a:gdLst>
              <a:gd name="connsiteX0" fmla="*/ 0 w 563880"/>
              <a:gd name="connsiteY0" fmla="*/ 1601330 h 1604210"/>
              <a:gd name="connsiteX1" fmla="*/ 121920 w 563880"/>
              <a:gd name="connsiteY1" fmla="*/ 1586090 h 1604210"/>
              <a:gd name="connsiteX2" fmla="*/ 167640 w 563880"/>
              <a:gd name="connsiteY2" fmla="*/ 1464170 h 1604210"/>
              <a:gd name="connsiteX3" fmla="*/ 175260 w 563880"/>
              <a:gd name="connsiteY3" fmla="*/ 923150 h 1604210"/>
              <a:gd name="connsiteX4" fmla="*/ 220980 w 563880"/>
              <a:gd name="connsiteY4" fmla="*/ 351650 h 1604210"/>
              <a:gd name="connsiteX5" fmla="*/ 236220 w 563880"/>
              <a:gd name="connsiteY5" fmla="*/ 8750 h 1604210"/>
              <a:gd name="connsiteX6" fmla="*/ 312420 w 563880"/>
              <a:gd name="connsiteY6" fmla="*/ 138290 h 1604210"/>
              <a:gd name="connsiteX7" fmla="*/ 335280 w 563880"/>
              <a:gd name="connsiteY7" fmla="*/ 526910 h 1604210"/>
              <a:gd name="connsiteX8" fmla="*/ 381000 w 563880"/>
              <a:gd name="connsiteY8" fmla="*/ 1006970 h 1604210"/>
              <a:gd name="connsiteX9" fmla="*/ 403860 w 563880"/>
              <a:gd name="connsiteY9" fmla="*/ 1235570 h 1604210"/>
              <a:gd name="connsiteX10" fmla="*/ 480060 w 563880"/>
              <a:gd name="connsiteY10" fmla="*/ 1387970 h 1604210"/>
              <a:gd name="connsiteX11" fmla="*/ 563880 w 563880"/>
              <a:gd name="connsiteY11" fmla="*/ 1464170 h 1604210"/>
              <a:gd name="connsiteX0" fmla="*/ 0 w 633730"/>
              <a:gd name="connsiteY0" fmla="*/ 1607680 h 1609278"/>
              <a:gd name="connsiteX1" fmla="*/ 191770 w 633730"/>
              <a:gd name="connsiteY1" fmla="*/ 1586090 h 1609278"/>
              <a:gd name="connsiteX2" fmla="*/ 237490 w 633730"/>
              <a:gd name="connsiteY2" fmla="*/ 1464170 h 1609278"/>
              <a:gd name="connsiteX3" fmla="*/ 245110 w 633730"/>
              <a:gd name="connsiteY3" fmla="*/ 923150 h 1609278"/>
              <a:gd name="connsiteX4" fmla="*/ 290830 w 633730"/>
              <a:gd name="connsiteY4" fmla="*/ 351650 h 1609278"/>
              <a:gd name="connsiteX5" fmla="*/ 306070 w 633730"/>
              <a:gd name="connsiteY5" fmla="*/ 8750 h 1609278"/>
              <a:gd name="connsiteX6" fmla="*/ 382270 w 633730"/>
              <a:gd name="connsiteY6" fmla="*/ 138290 h 1609278"/>
              <a:gd name="connsiteX7" fmla="*/ 405130 w 633730"/>
              <a:gd name="connsiteY7" fmla="*/ 526910 h 1609278"/>
              <a:gd name="connsiteX8" fmla="*/ 450850 w 633730"/>
              <a:gd name="connsiteY8" fmla="*/ 1006970 h 1609278"/>
              <a:gd name="connsiteX9" fmla="*/ 473710 w 633730"/>
              <a:gd name="connsiteY9" fmla="*/ 1235570 h 1609278"/>
              <a:gd name="connsiteX10" fmla="*/ 549910 w 633730"/>
              <a:gd name="connsiteY10" fmla="*/ 1387970 h 1609278"/>
              <a:gd name="connsiteX11" fmla="*/ 633730 w 633730"/>
              <a:gd name="connsiteY11" fmla="*/ 1464170 h 1609278"/>
              <a:gd name="connsiteX0" fmla="*/ 0 w 633730"/>
              <a:gd name="connsiteY0" fmla="*/ 1607680 h 1608011"/>
              <a:gd name="connsiteX1" fmla="*/ 125782 w 633730"/>
              <a:gd name="connsiteY1" fmla="*/ 1557810 h 1608011"/>
              <a:gd name="connsiteX2" fmla="*/ 237490 w 633730"/>
              <a:gd name="connsiteY2" fmla="*/ 1464170 h 1608011"/>
              <a:gd name="connsiteX3" fmla="*/ 245110 w 633730"/>
              <a:gd name="connsiteY3" fmla="*/ 923150 h 1608011"/>
              <a:gd name="connsiteX4" fmla="*/ 290830 w 633730"/>
              <a:gd name="connsiteY4" fmla="*/ 351650 h 1608011"/>
              <a:gd name="connsiteX5" fmla="*/ 306070 w 633730"/>
              <a:gd name="connsiteY5" fmla="*/ 8750 h 1608011"/>
              <a:gd name="connsiteX6" fmla="*/ 382270 w 633730"/>
              <a:gd name="connsiteY6" fmla="*/ 138290 h 1608011"/>
              <a:gd name="connsiteX7" fmla="*/ 405130 w 633730"/>
              <a:gd name="connsiteY7" fmla="*/ 526910 h 1608011"/>
              <a:gd name="connsiteX8" fmla="*/ 450850 w 633730"/>
              <a:gd name="connsiteY8" fmla="*/ 1006970 h 1608011"/>
              <a:gd name="connsiteX9" fmla="*/ 473710 w 633730"/>
              <a:gd name="connsiteY9" fmla="*/ 1235570 h 1608011"/>
              <a:gd name="connsiteX10" fmla="*/ 549910 w 633730"/>
              <a:gd name="connsiteY10" fmla="*/ 1387970 h 1608011"/>
              <a:gd name="connsiteX11" fmla="*/ 633730 w 633730"/>
              <a:gd name="connsiteY11" fmla="*/ 1464170 h 1608011"/>
              <a:gd name="connsiteX0" fmla="*/ 0 w 643157"/>
              <a:gd name="connsiteY0" fmla="*/ 1588827 h 1589450"/>
              <a:gd name="connsiteX1" fmla="*/ 135209 w 643157"/>
              <a:gd name="connsiteY1" fmla="*/ 1557810 h 1589450"/>
              <a:gd name="connsiteX2" fmla="*/ 246917 w 643157"/>
              <a:gd name="connsiteY2" fmla="*/ 1464170 h 1589450"/>
              <a:gd name="connsiteX3" fmla="*/ 254537 w 643157"/>
              <a:gd name="connsiteY3" fmla="*/ 923150 h 1589450"/>
              <a:gd name="connsiteX4" fmla="*/ 300257 w 643157"/>
              <a:gd name="connsiteY4" fmla="*/ 351650 h 1589450"/>
              <a:gd name="connsiteX5" fmla="*/ 315497 w 643157"/>
              <a:gd name="connsiteY5" fmla="*/ 8750 h 1589450"/>
              <a:gd name="connsiteX6" fmla="*/ 391697 w 643157"/>
              <a:gd name="connsiteY6" fmla="*/ 138290 h 1589450"/>
              <a:gd name="connsiteX7" fmla="*/ 414557 w 643157"/>
              <a:gd name="connsiteY7" fmla="*/ 526910 h 1589450"/>
              <a:gd name="connsiteX8" fmla="*/ 460277 w 643157"/>
              <a:gd name="connsiteY8" fmla="*/ 1006970 h 1589450"/>
              <a:gd name="connsiteX9" fmla="*/ 483137 w 643157"/>
              <a:gd name="connsiteY9" fmla="*/ 1235570 h 1589450"/>
              <a:gd name="connsiteX10" fmla="*/ 559337 w 643157"/>
              <a:gd name="connsiteY10" fmla="*/ 1387970 h 1589450"/>
              <a:gd name="connsiteX11" fmla="*/ 643157 w 643157"/>
              <a:gd name="connsiteY11" fmla="*/ 1464170 h 158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3157" h="1589450">
                <a:moveTo>
                  <a:pt x="0" y="1588827"/>
                </a:moveTo>
                <a:cubicBezTo>
                  <a:pt x="46990" y="1592637"/>
                  <a:pt x="94056" y="1578586"/>
                  <a:pt x="135209" y="1557810"/>
                </a:cubicBezTo>
                <a:cubicBezTo>
                  <a:pt x="176362" y="1537034"/>
                  <a:pt x="227029" y="1569947"/>
                  <a:pt x="246917" y="1464170"/>
                </a:cubicBezTo>
                <a:cubicBezTo>
                  <a:pt x="266805" y="1358393"/>
                  <a:pt x="245647" y="1108570"/>
                  <a:pt x="254537" y="923150"/>
                </a:cubicBezTo>
                <a:cubicBezTo>
                  <a:pt x="263427" y="737730"/>
                  <a:pt x="290097" y="504050"/>
                  <a:pt x="300257" y="351650"/>
                </a:cubicBezTo>
                <a:cubicBezTo>
                  <a:pt x="310417" y="199250"/>
                  <a:pt x="300257" y="44310"/>
                  <a:pt x="315497" y="8750"/>
                </a:cubicBezTo>
                <a:cubicBezTo>
                  <a:pt x="330737" y="-26810"/>
                  <a:pt x="375187" y="51930"/>
                  <a:pt x="391697" y="138290"/>
                </a:cubicBezTo>
                <a:cubicBezTo>
                  <a:pt x="408207" y="224650"/>
                  <a:pt x="403127" y="382130"/>
                  <a:pt x="414557" y="526910"/>
                </a:cubicBezTo>
                <a:cubicBezTo>
                  <a:pt x="425987" y="671690"/>
                  <a:pt x="448847" y="888860"/>
                  <a:pt x="460277" y="1006970"/>
                </a:cubicBezTo>
                <a:cubicBezTo>
                  <a:pt x="471707" y="1125080"/>
                  <a:pt x="466627" y="1172070"/>
                  <a:pt x="483137" y="1235570"/>
                </a:cubicBezTo>
                <a:cubicBezTo>
                  <a:pt x="499647" y="1299070"/>
                  <a:pt x="532667" y="1349870"/>
                  <a:pt x="559337" y="1387970"/>
                </a:cubicBezTo>
                <a:cubicBezTo>
                  <a:pt x="586007" y="1426070"/>
                  <a:pt x="614582" y="1445120"/>
                  <a:pt x="643157" y="1464170"/>
                </a:cubicBezTo>
              </a:path>
            </a:pathLst>
          </a:custGeom>
          <a:noFill/>
          <a:ln w="38100">
            <a:solidFill>
              <a:srgbClr val="F6C33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8A1C4B24-0E28-4ECB-84A4-85156D767747}"/>
              </a:ext>
            </a:extLst>
          </p:cNvPr>
          <p:cNvSpPr/>
          <p:nvPr/>
        </p:nvSpPr>
        <p:spPr>
          <a:xfrm>
            <a:off x="8688634" y="2440905"/>
            <a:ext cx="2359715" cy="3627599"/>
          </a:xfrm>
          <a:custGeom>
            <a:avLst/>
            <a:gdLst>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210300 w 8191500"/>
              <a:gd name="connsiteY15" fmla="*/ 743617 h 1621433"/>
              <a:gd name="connsiteX16" fmla="*/ 6377940 w 8191500"/>
              <a:gd name="connsiteY16" fmla="*/ 149257 h 1621433"/>
              <a:gd name="connsiteX17" fmla="*/ 6461760 w 8191500"/>
              <a:gd name="connsiteY17" fmla="*/ 4477 h 1621433"/>
              <a:gd name="connsiteX18" fmla="*/ 6515100 w 8191500"/>
              <a:gd name="connsiteY18" fmla="*/ 95917 h 1621433"/>
              <a:gd name="connsiteX19" fmla="*/ 6629400 w 8191500"/>
              <a:gd name="connsiteY19" fmla="*/ 644557 h 1621433"/>
              <a:gd name="connsiteX20" fmla="*/ 6812280 w 8191500"/>
              <a:gd name="connsiteY20" fmla="*/ 1017937 h 1621433"/>
              <a:gd name="connsiteX21" fmla="*/ 7109460 w 8191500"/>
              <a:gd name="connsiteY21" fmla="*/ 1414177 h 1621433"/>
              <a:gd name="connsiteX22" fmla="*/ 7200900 w 8191500"/>
              <a:gd name="connsiteY22" fmla="*/ 1368457 h 1621433"/>
              <a:gd name="connsiteX23" fmla="*/ 7315200 w 8191500"/>
              <a:gd name="connsiteY23" fmla="*/ 1490377 h 1621433"/>
              <a:gd name="connsiteX24" fmla="*/ 7421880 w 8191500"/>
              <a:gd name="connsiteY24" fmla="*/ 1551337 h 1621433"/>
              <a:gd name="connsiteX25" fmla="*/ 7559040 w 8191500"/>
              <a:gd name="connsiteY25" fmla="*/ 1528477 h 1621433"/>
              <a:gd name="connsiteX26" fmla="*/ 7642860 w 8191500"/>
              <a:gd name="connsiteY26" fmla="*/ 1581817 h 1621433"/>
              <a:gd name="connsiteX27" fmla="*/ 7764780 w 8191500"/>
              <a:gd name="connsiteY27" fmla="*/ 1543717 h 1621433"/>
              <a:gd name="connsiteX28" fmla="*/ 7856220 w 8191500"/>
              <a:gd name="connsiteY28" fmla="*/ 1597057 h 1621433"/>
              <a:gd name="connsiteX29" fmla="*/ 8001000 w 8191500"/>
              <a:gd name="connsiteY29" fmla="*/ 1574197 h 1621433"/>
              <a:gd name="connsiteX30" fmla="*/ 8191500 w 8191500"/>
              <a:gd name="connsiteY30" fmla="*/ 1604677 h 1621433"/>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377940 w 8191500"/>
              <a:gd name="connsiteY15" fmla="*/ 149257 h 1621433"/>
              <a:gd name="connsiteX16" fmla="*/ 6461760 w 8191500"/>
              <a:gd name="connsiteY16" fmla="*/ 4477 h 1621433"/>
              <a:gd name="connsiteX17" fmla="*/ 6515100 w 8191500"/>
              <a:gd name="connsiteY17" fmla="*/ 95917 h 1621433"/>
              <a:gd name="connsiteX18" fmla="*/ 6629400 w 8191500"/>
              <a:gd name="connsiteY18" fmla="*/ 644557 h 1621433"/>
              <a:gd name="connsiteX19" fmla="*/ 6812280 w 8191500"/>
              <a:gd name="connsiteY19" fmla="*/ 1017937 h 1621433"/>
              <a:gd name="connsiteX20" fmla="*/ 7109460 w 8191500"/>
              <a:gd name="connsiteY20" fmla="*/ 1414177 h 1621433"/>
              <a:gd name="connsiteX21" fmla="*/ 7200900 w 8191500"/>
              <a:gd name="connsiteY21" fmla="*/ 1368457 h 1621433"/>
              <a:gd name="connsiteX22" fmla="*/ 7315200 w 8191500"/>
              <a:gd name="connsiteY22" fmla="*/ 1490377 h 1621433"/>
              <a:gd name="connsiteX23" fmla="*/ 7421880 w 8191500"/>
              <a:gd name="connsiteY23" fmla="*/ 1551337 h 1621433"/>
              <a:gd name="connsiteX24" fmla="*/ 7559040 w 8191500"/>
              <a:gd name="connsiteY24" fmla="*/ 1528477 h 1621433"/>
              <a:gd name="connsiteX25" fmla="*/ 7642860 w 8191500"/>
              <a:gd name="connsiteY25" fmla="*/ 1581817 h 1621433"/>
              <a:gd name="connsiteX26" fmla="*/ 7764780 w 8191500"/>
              <a:gd name="connsiteY26" fmla="*/ 1543717 h 1621433"/>
              <a:gd name="connsiteX27" fmla="*/ 7856220 w 8191500"/>
              <a:gd name="connsiteY27" fmla="*/ 1597057 h 1621433"/>
              <a:gd name="connsiteX28" fmla="*/ 8001000 w 8191500"/>
              <a:gd name="connsiteY28" fmla="*/ 1574197 h 1621433"/>
              <a:gd name="connsiteX29" fmla="*/ 8191500 w 8191500"/>
              <a:gd name="connsiteY29" fmla="*/ 1604677 h 1621433"/>
              <a:gd name="connsiteX0" fmla="*/ 0 w 8191500"/>
              <a:gd name="connsiteY0" fmla="*/ 1604677 h 1621274"/>
              <a:gd name="connsiteX1" fmla="*/ 1066800 w 8191500"/>
              <a:gd name="connsiteY1" fmla="*/ 1612297 h 1621274"/>
              <a:gd name="connsiteX2" fmla="*/ 1181100 w 8191500"/>
              <a:gd name="connsiteY2" fmla="*/ 1558957 h 1621274"/>
              <a:gd name="connsiteX3" fmla="*/ 1287780 w 8191500"/>
              <a:gd name="connsiteY3" fmla="*/ 1612297 h 1621274"/>
              <a:gd name="connsiteX4" fmla="*/ 4739640 w 8191500"/>
              <a:gd name="connsiteY4" fmla="*/ 1597057 h 1621274"/>
              <a:gd name="connsiteX5" fmla="*/ 4831080 w 8191500"/>
              <a:gd name="connsiteY5" fmla="*/ 1566577 h 1621274"/>
              <a:gd name="connsiteX6" fmla="*/ 5059680 w 8191500"/>
              <a:gd name="connsiteY6" fmla="*/ 1619917 h 1621274"/>
              <a:gd name="connsiteX7" fmla="*/ 5394960 w 8191500"/>
              <a:gd name="connsiteY7" fmla="*/ 1604677 h 1621274"/>
              <a:gd name="connsiteX8" fmla="*/ 5920740 w 8191500"/>
              <a:gd name="connsiteY8" fmla="*/ 1597057 h 1621274"/>
              <a:gd name="connsiteX9" fmla="*/ 6027420 w 8191500"/>
              <a:gd name="connsiteY9" fmla="*/ 1467517 h 1621274"/>
              <a:gd name="connsiteX10" fmla="*/ 6088380 w 8191500"/>
              <a:gd name="connsiteY10" fmla="*/ 1383697 h 1621274"/>
              <a:gd name="connsiteX11" fmla="*/ 6195060 w 8191500"/>
              <a:gd name="connsiteY11" fmla="*/ 1414177 h 1621274"/>
              <a:gd name="connsiteX12" fmla="*/ 6263640 w 8191500"/>
              <a:gd name="connsiteY12" fmla="*/ 1056037 h 1621274"/>
              <a:gd name="connsiteX13" fmla="*/ 6309360 w 8191500"/>
              <a:gd name="connsiteY13" fmla="*/ 774097 h 1621274"/>
              <a:gd name="connsiteX14" fmla="*/ 6377940 w 8191500"/>
              <a:gd name="connsiteY14" fmla="*/ 149257 h 1621274"/>
              <a:gd name="connsiteX15" fmla="*/ 6461760 w 8191500"/>
              <a:gd name="connsiteY15" fmla="*/ 4477 h 1621274"/>
              <a:gd name="connsiteX16" fmla="*/ 6515100 w 8191500"/>
              <a:gd name="connsiteY16" fmla="*/ 95917 h 1621274"/>
              <a:gd name="connsiteX17" fmla="*/ 6629400 w 8191500"/>
              <a:gd name="connsiteY17" fmla="*/ 644557 h 1621274"/>
              <a:gd name="connsiteX18" fmla="*/ 6812280 w 8191500"/>
              <a:gd name="connsiteY18" fmla="*/ 1017937 h 1621274"/>
              <a:gd name="connsiteX19" fmla="*/ 7109460 w 8191500"/>
              <a:gd name="connsiteY19" fmla="*/ 1414177 h 1621274"/>
              <a:gd name="connsiteX20" fmla="*/ 7200900 w 8191500"/>
              <a:gd name="connsiteY20" fmla="*/ 1368457 h 1621274"/>
              <a:gd name="connsiteX21" fmla="*/ 7315200 w 8191500"/>
              <a:gd name="connsiteY21" fmla="*/ 1490377 h 1621274"/>
              <a:gd name="connsiteX22" fmla="*/ 7421880 w 8191500"/>
              <a:gd name="connsiteY22" fmla="*/ 1551337 h 1621274"/>
              <a:gd name="connsiteX23" fmla="*/ 7559040 w 8191500"/>
              <a:gd name="connsiteY23" fmla="*/ 1528477 h 1621274"/>
              <a:gd name="connsiteX24" fmla="*/ 7642860 w 8191500"/>
              <a:gd name="connsiteY24" fmla="*/ 1581817 h 1621274"/>
              <a:gd name="connsiteX25" fmla="*/ 7764780 w 8191500"/>
              <a:gd name="connsiteY25" fmla="*/ 1543717 h 1621274"/>
              <a:gd name="connsiteX26" fmla="*/ 7856220 w 8191500"/>
              <a:gd name="connsiteY26" fmla="*/ 1597057 h 1621274"/>
              <a:gd name="connsiteX27" fmla="*/ 8001000 w 8191500"/>
              <a:gd name="connsiteY27" fmla="*/ 1574197 h 1621274"/>
              <a:gd name="connsiteX28" fmla="*/ 8191500 w 8191500"/>
              <a:gd name="connsiteY28" fmla="*/ 1604677 h 1621274"/>
              <a:gd name="connsiteX0" fmla="*/ 0 w 8191500"/>
              <a:gd name="connsiteY0" fmla="*/ 1604677 h 1622066"/>
              <a:gd name="connsiteX1" fmla="*/ 1066800 w 8191500"/>
              <a:gd name="connsiteY1" fmla="*/ 1612297 h 1622066"/>
              <a:gd name="connsiteX2" fmla="*/ 1181100 w 8191500"/>
              <a:gd name="connsiteY2" fmla="*/ 1558957 h 1622066"/>
              <a:gd name="connsiteX3" fmla="*/ 1287780 w 8191500"/>
              <a:gd name="connsiteY3" fmla="*/ 1612297 h 1622066"/>
              <a:gd name="connsiteX4" fmla="*/ 4739640 w 8191500"/>
              <a:gd name="connsiteY4" fmla="*/ 1597057 h 1622066"/>
              <a:gd name="connsiteX5" fmla="*/ 4831080 w 8191500"/>
              <a:gd name="connsiteY5" fmla="*/ 1566577 h 1622066"/>
              <a:gd name="connsiteX6" fmla="*/ 5059680 w 8191500"/>
              <a:gd name="connsiteY6" fmla="*/ 1619917 h 1622066"/>
              <a:gd name="connsiteX7" fmla="*/ 5920740 w 8191500"/>
              <a:gd name="connsiteY7" fmla="*/ 1597057 h 1622066"/>
              <a:gd name="connsiteX8" fmla="*/ 6027420 w 8191500"/>
              <a:gd name="connsiteY8" fmla="*/ 1467517 h 1622066"/>
              <a:gd name="connsiteX9" fmla="*/ 6088380 w 8191500"/>
              <a:gd name="connsiteY9" fmla="*/ 1383697 h 1622066"/>
              <a:gd name="connsiteX10" fmla="*/ 6195060 w 8191500"/>
              <a:gd name="connsiteY10" fmla="*/ 1414177 h 1622066"/>
              <a:gd name="connsiteX11" fmla="*/ 6263640 w 8191500"/>
              <a:gd name="connsiteY11" fmla="*/ 1056037 h 1622066"/>
              <a:gd name="connsiteX12" fmla="*/ 6309360 w 8191500"/>
              <a:gd name="connsiteY12" fmla="*/ 774097 h 1622066"/>
              <a:gd name="connsiteX13" fmla="*/ 6377940 w 8191500"/>
              <a:gd name="connsiteY13" fmla="*/ 149257 h 1622066"/>
              <a:gd name="connsiteX14" fmla="*/ 6461760 w 8191500"/>
              <a:gd name="connsiteY14" fmla="*/ 4477 h 1622066"/>
              <a:gd name="connsiteX15" fmla="*/ 6515100 w 8191500"/>
              <a:gd name="connsiteY15" fmla="*/ 95917 h 1622066"/>
              <a:gd name="connsiteX16" fmla="*/ 6629400 w 8191500"/>
              <a:gd name="connsiteY16" fmla="*/ 644557 h 1622066"/>
              <a:gd name="connsiteX17" fmla="*/ 6812280 w 8191500"/>
              <a:gd name="connsiteY17" fmla="*/ 1017937 h 1622066"/>
              <a:gd name="connsiteX18" fmla="*/ 7109460 w 8191500"/>
              <a:gd name="connsiteY18" fmla="*/ 1414177 h 1622066"/>
              <a:gd name="connsiteX19" fmla="*/ 7200900 w 8191500"/>
              <a:gd name="connsiteY19" fmla="*/ 1368457 h 1622066"/>
              <a:gd name="connsiteX20" fmla="*/ 7315200 w 8191500"/>
              <a:gd name="connsiteY20" fmla="*/ 1490377 h 1622066"/>
              <a:gd name="connsiteX21" fmla="*/ 7421880 w 8191500"/>
              <a:gd name="connsiteY21" fmla="*/ 1551337 h 1622066"/>
              <a:gd name="connsiteX22" fmla="*/ 7559040 w 8191500"/>
              <a:gd name="connsiteY22" fmla="*/ 1528477 h 1622066"/>
              <a:gd name="connsiteX23" fmla="*/ 7642860 w 8191500"/>
              <a:gd name="connsiteY23" fmla="*/ 1581817 h 1622066"/>
              <a:gd name="connsiteX24" fmla="*/ 7764780 w 8191500"/>
              <a:gd name="connsiteY24" fmla="*/ 1543717 h 1622066"/>
              <a:gd name="connsiteX25" fmla="*/ 7856220 w 8191500"/>
              <a:gd name="connsiteY25" fmla="*/ 1597057 h 1622066"/>
              <a:gd name="connsiteX26" fmla="*/ 8001000 w 8191500"/>
              <a:gd name="connsiteY26" fmla="*/ 1574197 h 1622066"/>
              <a:gd name="connsiteX27" fmla="*/ 8191500 w 8191500"/>
              <a:gd name="connsiteY27" fmla="*/ 1604677 h 1622066"/>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4831080 w 8191500"/>
              <a:gd name="connsiteY5" fmla="*/ 1566577 h 1615453"/>
              <a:gd name="connsiteX6" fmla="*/ 5920740 w 8191500"/>
              <a:gd name="connsiteY6" fmla="*/ 1597057 h 1615453"/>
              <a:gd name="connsiteX7" fmla="*/ 6027420 w 8191500"/>
              <a:gd name="connsiteY7" fmla="*/ 1467517 h 1615453"/>
              <a:gd name="connsiteX8" fmla="*/ 6088380 w 8191500"/>
              <a:gd name="connsiteY8" fmla="*/ 1383697 h 1615453"/>
              <a:gd name="connsiteX9" fmla="*/ 6195060 w 8191500"/>
              <a:gd name="connsiteY9" fmla="*/ 1414177 h 1615453"/>
              <a:gd name="connsiteX10" fmla="*/ 6263640 w 8191500"/>
              <a:gd name="connsiteY10" fmla="*/ 1056037 h 1615453"/>
              <a:gd name="connsiteX11" fmla="*/ 6309360 w 8191500"/>
              <a:gd name="connsiteY11" fmla="*/ 774097 h 1615453"/>
              <a:gd name="connsiteX12" fmla="*/ 6377940 w 8191500"/>
              <a:gd name="connsiteY12" fmla="*/ 149257 h 1615453"/>
              <a:gd name="connsiteX13" fmla="*/ 6461760 w 8191500"/>
              <a:gd name="connsiteY13" fmla="*/ 4477 h 1615453"/>
              <a:gd name="connsiteX14" fmla="*/ 6515100 w 8191500"/>
              <a:gd name="connsiteY14" fmla="*/ 95917 h 1615453"/>
              <a:gd name="connsiteX15" fmla="*/ 6629400 w 8191500"/>
              <a:gd name="connsiteY15" fmla="*/ 644557 h 1615453"/>
              <a:gd name="connsiteX16" fmla="*/ 6812280 w 8191500"/>
              <a:gd name="connsiteY16" fmla="*/ 1017937 h 1615453"/>
              <a:gd name="connsiteX17" fmla="*/ 7109460 w 8191500"/>
              <a:gd name="connsiteY17" fmla="*/ 1414177 h 1615453"/>
              <a:gd name="connsiteX18" fmla="*/ 7200900 w 8191500"/>
              <a:gd name="connsiteY18" fmla="*/ 1368457 h 1615453"/>
              <a:gd name="connsiteX19" fmla="*/ 7315200 w 8191500"/>
              <a:gd name="connsiteY19" fmla="*/ 1490377 h 1615453"/>
              <a:gd name="connsiteX20" fmla="*/ 7421880 w 8191500"/>
              <a:gd name="connsiteY20" fmla="*/ 1551337 h 1615453"/>
              <a:gd name="connsiteX21" fmla="*/ 7559040 w 8191500"/>
              <a:gd name="connsiteY21" fmla="*/ 1528477 h 1615453"/>
              <a:gd name="connsiteX22" fmla="*/ 7642860 w 8191500"/>
              <a:gd name="connsiteY22" fmla="*/ 1581817 h 1615453"/>
              <a:gd name="connsiteX23" fmla="*/ 7764780 w 8191500"/>
              <a:gd name="connsiteY23" fmla="*/ 1543717 h 1615453"/>
              <a:gd name="connsiteX24" fmla="*/ 7856220 w 8191500"/>
              <a:gd name="connsiteY24" fmla="*/ 1597057 h 1615453"/>
              <a:gd name="connsiteX25" fmla="*/ 8001000 w 8191500"/>
              <a:gd name="connsiteY25" fmla="*/ 1574197 h 1615453"/>
              <a:gd name="connsiteX26" fmla="*/ 8191500 w 8191500"/>
              <a:gd name="connsiteY26"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5920740 w 8191500"/>
              <a:gd name="connsiteY5" fmla="*/ 1597057 h 1615453"/>
              <a:gd name="connsiteX6" fmla="*/ 6027420 w 8191500"/>
              <a:gd name="connsiteY6" fmla="*/ 1467517 h 1615453"/>
              <a:gd name="connsiteX7" fmla="*/ 6088380 w 8191500"/>
              <a:gd name="connsiteY7" fmla="*/ 1383697 h 1615453"/>
              <a:gd name="connsiteX8" fmla="*/ 6195060 w 8191500"/>
              <a:gd name="connsiteY8" fmla="*/ 1414177 h 1615453"/>
              <a:gd name="connsiteX9" fmla="*/ 6263640 w 8191500"/>
              <a:gd name="connsiteY9" fmla="*/ 1056037 h 1615453"/>
              <a:gd name="connsiteX10" fmla="*/ 6309360 w 8191500"/>
              <a:gd name="connsiteY10" fmla="*/ 774097 h 1615453"/>
              <a:gd name="connsiteX11" fmla="*/ 6377940 w 8191500"/>
              <a:gd name="connsiteY11" fmla="*/ 149257 h 1615453"/>
              <a:gd name="connsiteX12" fmla="*/ 6461760 w 8191500"/>
              <a:gd name="connsiteY12" fmla="*/ 4477 h 1615453"/>
              <a:gd name="connsiteX13" fmla="*/ 6515100 w 8191500"/>
              <a:gd name="connsiteY13" fmla="*/ 95917 h 1615453"/>
              <a:gd name="connsiteX14" fmla="*/ 6629400 w 8191500"/>
              <a:gd name="connsiteY14" fmla="*/ 644557 h 1615453"/>
              <a:gd name="connsiteX15" fmla="*/ 6812280 w 8191500"/>
              <a:gd name="connsiteY15" fmla="*/ 1017937 h 1615453"/>
              <a:gd name="connsiteX16" fmla="*/ 7109460 w 8191500"/>
              <a:gd name="connsiteY16" fmla="*/ 1414177 h 1615453"/>
              <a:gd name="connsiteX17" fmla="*/ 7200900 w 8191500"/>
              <a:gd name="connsiteY17" fmla="*/ 1368457 h 1615453"/>
              <a:gd name="connsiteX18" fmla="*/ 7315200 w 8191500"/>
              <a:gd name="connsiteY18" fmla="*/ 1490377 h 1615453"/>
              <a:gd name="connsiteX19" fmla="*/ 7421880 w 8191500"/>
              <a:gd name="connsiteY19" fmla="*/ 1551337 h 1615453"/>
              <a:gd name="connsiteX20" fmla="*/ 7559040 w 8191500"/>
              <a:gd name="connsiteY20" fmla="*/ 1528477 h 1615453"/>
              <a:gd name="connsiteX21" fmla="*/ 7642860 w 8191500"/>
              <a:gd name="connsiteY21" fmla="*/ 1581817 h 1615453"/>
              <a:gd name="connsiteX22" fmla="*/ 7764780 w 8191500"/>
              <a:gd name="connsiteY22" fmla="*/ 1543717 h 1615453"/>
              <a:gd name="connsiteX23" fmla="*/ 7856220 w 8191500"/>
              <a:gd name="connsiteY23" fmla="*/ 1597057 h 1615453"/>
              <a:gd name="connsiteX24" fmla="*/ 8001000 w 8191500"/>
              <a:gd name="connsiteY24" fmla="*/ 1574197 h 1615453"/>
              <a:gd name="connsiteX25" fmla="*/ 8191500 w 8191500"/>
              <a:gd name="connsiteY25"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5920740 w 8191500"/>
              <a:gd name="connsiteY4" fmla="*/ 1597057 h 1615453"/>
              <a:gd name="connsiteX5" fmla="*/ 6027420 w 8191500"/>
              <a:gd name="connsiteY5" fmla="*/ 1467517 h 1615453"/>
              <a:gd name="connsiteX6" fmla="*/ 6088380 w 8191500"/>
              <a:gd name="connsiteY6" fmla="*/ 1383697 h 1615453"/>
              <a:gd name="connsiteX7" fmla="*/ 6195060 w 8191500"/>
              <a:gd name="connsiteY7" fmla="*/ 1414177 h 1615453"/>
              <a:gd name="connsiteX8" fmla="*/ 6263640 w 8191500"/>
              <a:gd name="connsiteY8" fmla="*/ 1056037 h 1615453"/>
              <a:gd name="connsiteX9" fmla="*/ 6309360 w 8191500"/>
              <a:gd name="connsiteY9" fmla="*/ 774097 h 1615453"/>
              <a:gd name="connsiteX10" fmla="*/ 6377940 w 8191500"/>
              <a:gd name="connsiteY10" fmla="*/ 149257 h 1615453"/>
              <a:gd name="connsiteX11" fmla="*/ 6461760 w 8191500"/>
              <a:gd name="connsiteY11" fmla="*/ 4477 h 1615453"/>
              <a:gd name="connsiteX12" fmla="*/ 6515100 w 8191500"/>
              <a:gd name="connsiteY12" fmla="*/ 95917 h 1615453"/>
              <a:gd name="connsiteX13" fmla="*/ 6629400 w 8191500"/>
              <a:gd name="connsiteY13" fmla="*/ 644557 h 1615453"/>
              <a:gd name="connsiteX14" fmla="*/ 6812280 w 8191500"/>
              <a:gd name="connsiteY14" fmla="*/ 1017937 h 1615453"/>
              <a:gd name="connsiteX15" fmla="*/ 7109460 w 8191500"/>
              <a:gd name="connsiteY15" fmla="*/ 1414177 h 1615453"/>
              <a:gd name="connsiteX16" fmla="*/ 7200900 w 8191500"/>
              <a:gd name="connsiteY16" fmla="*/ 1368457 h 1615453"/>
              <a:gd name="connsiteX17" fmla="*/ 7315200 w 8191500"/>
              <a:gd name="connsiteY17" fmla="*/ 1490377 h 1615453"/>
              <a:gd name="connsiteX18" fmla="*/ 7421880 w 8191500"/>
              <a:gd name="connsiteY18" fmla="*/ 1551337 h 1615453"/>
              <a:gd name="connsiteX19" fmla="*/ 7559040 w 8191500"/>
              <a:gd name="connsiteY19" fmla="*/ 1528477 h 1615453"/>
              <a:gd name="connsiteX20" fmla="*/ 7642860 w 8191500"/>
              <a:gd name="connsiteY20" fmla="*/ 1581817 h 1615453"/>
              <a:gd name="connsiteX21" fmla="*/ 7764780 w 8191500"/>
              <a:gd name="connsiteY21" fmla="*/ 1543717 h 1615453"/>
              <a:gd name="connsiteX22" fmla="*/ 7856220 w 8191500"/>
              <a:gd name="connsiteY22" fmla="*/ 1597057 h 1615453"/>
              <a:gd name="connsiteX23" fmla="*/ 8001000 w 8191500"/>
              <a:gd name="connsiteY23" fmla="*/ 1574197 h 1615453"/>
              <a:gd name="connsiteX24" fmla="*/ 8191500 w 8191500"/>
              <a:gd name="connsiteY24"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5920740 w 8191500"/>
              <a:gd name="connsiteY3" fmla="*/ 1597057 h 1615453"/>
              <a:gd name="connsiteX4" fmla="*/ 6027420 w 8191500"/>
              <a:gd name="connsiteY4" fmla="*/ 1467517 h 1615453"/>
              <a:gd name="connsiteX5" fmla="*/ 6088380 w 8191500"/>
              <a:gd name="connsiteY5" fmla="*/ 1383697 h 1615453"/>
              <a:gd name="connsiteX6" fmla="*/ 6195060 w 8191500"/>
              <a:gd name="connsiteY6" fmla="*/ 1414177 h 1615453"/>
              <a:gd name="connsiteX7" fmla="*/ 6263640 w 8191500"/>
              <a:gd name="connsiteY7" fmla="*/ 1056037 h 1615453"/>
              <a:gd name="connsiteX8" fmla="*/ 6309360 w 8191500"/>
              <a:gd name="connsiteY8" fmla="*/ 774097 h 1615453"/>
              <a:gd name="connsiteX9" fmla="*/ 6377940 w 8191500"/>
              <a:gd name="connsiteY9" fmla="*/ 149257 h 1615453"/>
              <a:gd name="connsiteX10" fmla="*/ 6461760 w 8191500"/>
              <a:gd name="connsiteY10" fmla="*/ 4477 h 1615453"/>
              <a:gd name="connsiteX11" fmla="*/ 6515100 w 8191500"/>
              <a:gd name="connsiteY11" fmla="*/ 95917 h 1615453"/>
              <a:gd name="connsiteX12" fmla="*/ 6629400 w 8191500"/>
              <a:gd name="connsiteY12" fmla="*/ 644557 h 1615453"/>
              <a:gd name="connsiteX13" fmla="*/ 6812280 w 8191500"/>
              <a:gd name="connsiteY13" fmla="*/ 1017937 h 1615453"/>
              <a:gd name="connsiteX14" fmla="*/ 7109460 w 8191500"/>
              <a:gd name="connsiteY14" fmla="*/ 1414177 h 1615453"/>
              <a:gd name="connsiteX15" fmla="*/ 7200900 w 8191500"/>
              <a:gd name="connsiteY15" fmla="*/ 1368457 h 1615453"/>
              <a:gd name="connsiteX16" fmla="*/ 7315200 w 8191500"/>
              <a:gd name="connsiteY16" fmla="*/ 1490377 h 1615453"/>
              <a:gd name="connsiteX17" fmla="*/ 7421880 w 8191500"/>
              <a:gd name="connsiteY17" fmla="*/ 1551337 h 1615453"/>
              <a:gd name="connsiteX18" fmla="*/ 7559040 w 8191500"/>
              <a:gd name="connsiteY18" fmla="*/ 1528477 h 1615453"/>
              <a:gd name="connsiteX19" fmla="*/ 7642860 w 8191500"/>
              <a:gd name="connsiteY19" fmla="*/ 1581817 h 1615453"/>
              <a:gd name="connsiteX20" fmla="*/ 7764780 w 8191500"/>
              <a:gd name="connsiteY20" fmla="*/ 1543717 h 1615453"/>
              <a:gd name="connsiteX21" fmla="*/ 7856220 w 8191500"/>
              <a:gd name="connsiteY21" fmla="*/ 1597057 h 1615453"/>
              <a:gd name="connsiteX22" fmla="*/ 8001000 w 8191500"/>
              <a:gd name="connsiteY22" fmla="*/ 1574197 h 1615453"/>
              <a:gd name="connsiteX23" fmla="*/ 8191500 w 8191500"/>
              <a:gd name="connsiteY23" fmla="*/ 1604677 h 1615453"/>
              <a:gd name="connsiteX0" fmla="*/ 0 w 8191500"/>
              <a:gd name="connsiteY0" fmla="*/ 1604677 h 1612726"/>
              <a:gd name="connsiteX1" fmla="*/ 1066800 w 8191500"/>
              <a:gd name="connsiteY1" fmla="*/ 1612297 h 1612726"/>
              <a:gd name="connsiteX2" fmla="*/ 5920740 w 8191500"/>
              <a:gd name="connsiteY2" fmla="*/ 1597057 h 1612726"/>
              <a:gd name="connsiteX3" fmla="*/ 6027420 w 8191500"/>
              <a:gd name="connsiteY3" fmla="*/ 1467517 h 1612726"/>
              <a:gd name="connsiteX4" fmla="*/ 6088380 w 8191500"/>
              <a:gd name="connsiteY4" fmla="*/ 1383697 h 1612726"/>
              <a:gd name="connsiteX5" fmla="*/ 6195060 w 8191500"/>
              <a:gd name="connsiteY5" fmla="*/ 1414177 h 1612726"/>
              <a:gd name="connsiteX6" fmla="*/ 6263640 w 8191500"/>
              <a:gd name="connsiteY6" fmla="*/ 1056037 h 1612726"/>
              <a:gd name="connsiteX7" fmla="*/ 6309360 w 8191500"/>
              <a:gd name="connsiteY7" fmla="*/ 774097 h 1612726"/>
              <a:gd name="connsiteX8" fmla="*/ 6377940 w 8191500"/>
              <a:gd name="connsiteY8" fmla="*/ 149257 h 1612726"/>
              <a:gd name="connsiteX9" fmla="*/ 6461760 w 8191500"/>
              <a:gd name="connsiteY9" fmla="*/ 4477 h 1612726"/>
              <a:gd name="connsiteX10" fmla="*/ 6515100 w 8191500"/>
              <a:gd name="connsiteY10" fmla="*/ 95917 h 1612726"/>
              <a:gd name="connsiteX11" fmla="*/ 6629400 w 8191500"/>
              <a:gd name="connsiteY11" fmla="*/ 644557 h 1612726"/>
              <a:gd name="connsiteX12" fmla="*/ 6812280 w 8191500"/>
              <a:gd name="connsiteY12" fmla="*/ 1017937 h 1612726"/>
              <a:gd name="connsiteX13" fmla="*/ 7109460 w 8191500"/>
              <a:gd name="connsiteY13" fmla="*/ 1414177 h 1612726"/>
              <a:gd name="connsiteX14" fmla="*/ 7200900 w 8191500"/>
              <a:gd name="connsiteY14" fmla="*/ 1368457 h 1612726"/>
              <a:gd name="connsiteX15" fmla="*/ 7315200 w 8191500"/>
              <a:gd name="connsiteY15" fmla="*/ 1490377 h 1612726"/>
              <a:gd name="connsiteX16" fmla="*/ 7421880 w 8191500"/>
              <a:gd name="connsiteY16" fmla="*/ 1551337 h 1612726"/>
              <a:gd name="connsiteX17" fmla="*/ 7559040 w 8191500"/>
              <a:gd name="connsiteY17" fmla="*/ 1528477 h 1612726"/>
              <a:gd name="connsiteX18" fmla="*/ 7642860 w 8191500"/>
              <a:gd name="connsiteY18" fmla="*/ 1581817 h 1612726"/>
              <a:gd name="connsiteX19" fmla="*/ 7764780 w 8191500"/>
              <a:gd name="connsiteY19" fmla="*/ 1543717 h 1612726"/>
              <a:gd name="connsiteX20" fmla="*/ 7856220 w 8191500"/>
              <a:gd name="connsiteY20" fmla="*/ 1597057 h 1612726"/>
              <a:gd name="connsiteX21" fmla="*/ 8001000 w 8191500"/>
              <a:gd name="connsiteY21" fmla="*/ 1574197 h 1612726"/>
              <a:gd name="connsiteX22" fmla="*/ 8191500 w 8191500"/>
              <a:gd name="connsiteY22" fmla="*/ 1604677 h 1612726"/>
              <a:gd name="connsiteX0" fmla="*/ 0 w 8191500"/>
              <a:gd name="connsiteY0" fmla="*/ 1604677 h 1604677"/>
              <a:gd name="connsiteX1" fmla="*/ 5920740 w 8191500"/>
              <a:gd name="connsiteY1" fmla="*/ 1597057 h 1604677"/>
              <a:gd name="connsiteX2" fmla="*/ 6027420 w 8191500"/>
              <a:gd name="connsiteY2" fmla="*/ 1467517 h 1604677"/>
              <a:gd name="connsiteX3" fmla="*/ 6088380 w 8191500"/>
              <a:gd name="connsiteY3" fmla="*/ 1383697 h 1604677"/>
              <a:gd name="connsiteX4" fmla="*/ 6195060 w 8191500"/>
              <a:gd name="connsiteY4" fmla="*/ 1414177 h 1604677"/>
              <a:gd name="connsiteX5" fmla="*/ 6263640 w 8191500"/>
              <a:gd name="connsiteY5" fmla="*/ 1056037 h 1604677"/>
              <a:gd name="connsiteX6" fmla="*/ 6309360 w 8191500"/>
              <a:gd name="connsiteY6" fmla="*/ 774097 h 1604677"/>
              <a:gd name="connsiteX7" fmla="*/ 6377940 w 8191500"/>
              <a:gd name="connsiteY7" fmla="*/ 149257 h 1604677"/>
              <a:gd name="connsiteX8" fmla="*/ 6461760 w 8191500"/>
              <a:gd name="connsiteY8" fmla="*/ 4477 h 1604677"/>
              <a:gd name="connsiteX9" fmla="*/ 6515100 w 8191500"/>
              <a:gd name="connsiteY9" fmla="*/ 95917 h 1604677"/>
              <a:gd name="connsiteX10" fmla="*/ 6629400 w 8191500"/>
              <a:gd name="connsiteY10" fmla="*/ 644557 h 1604677"/>
              <a:gd name="connsiteX11" fmla="*/ 6812280 w 8191500"/>
              <a:gd name="connsiteY11" fmla="*/ 1017937 h 1604677"/>
              <a:gd name="connsiteX12" fmla="*/ 7109460 w 8191500"/>
              <a:gd name="connsiteY12" fmla="*/ 1414177 h 1604677"/>
              <a:gd name="connsiteX13" fmla="*/ 7200900 w 8191500"/>
              <a:gd name="connsiteY13" fmla="*/ 1368457 h 1604677"/>
              <a:gd name="connsiteX14" fmla="*/ 7315200 w 8191500"/>
              <a:gd name="connsiteY14" fmla="*/ 1490377 h 1604677"/>
              <a:gd name="connsiteX15" fmla="*/ 7421880 w 8191500"/>
              <a:gd name="connsiteY15" fmla="*/ 1551337 h 1604677"/>
              <a:gd name="connsiteX16" fmla="*/ 7559040 w 8191500"/>
              <a:gd name="connsiteY16" fmla="*/ 1528477 h 1604677"/>
              <a:gd name="connsiteX17" fmla="*/ 7642860 w 8191500"/>
              <a:gd name="connsiteY17" fmla="*/ 1581817 h 1604677"/>
              <a:gd name="connsiteX18" fmla="*/ 7764780 w 8191500"/>
              <a:gd name="connsiteY18" fmla="*/ 1543717 h 1604677"/>
              <a:gd name="connsiteX19" fmla="*/ 7856220 w 8191500"/>
              <a:gd name="connsiteY19" fmla="*/ 1597057 h 1604677"/>
              <a:gd name="connsiteX20" fmla="*/ 8001000 w 8191500"/>
              <a:gd name="connsiteY20" fmla="*/ 1574197 h 1604677"/>
              <a:gd name="connsiteX21" fmla="*/ 8191500 w 8191500"/>
              <a:gd name="connsiteY21" fmla="*/ 1604677 h 1604677"/>
              <a:gd name="connsiteX0" fmla="*/ 0 w 2270760"/>
              <a:gd name="connsiteY0" fmla="*/ 1597057 h 1604677"/>
              <a:gd name="connsiteX1" fmla="*/ 106680 w 2270760"/>
              <a:gd name="connsiteY1" fmla="*/ 1467517 h 1604677"/>
              <a:gd name="connsiteX2" fmla="*/ 167640 w 2270760"/>
              <a:gd name="connsiteY2" fmla="*/ 1383697 h 1604677"/>
              <a:gd name="connsiteX3" fmla="*/ 274320 w 2270760"/>
              <a:gd name="connsiteY3" fmla="*/ 1414177 h 1604677"/>
              <a:gd name="connsiteX4" fmla="*/ 342900 w 2270760"/>
              <a:gd name="connsiteY4" fmla="*/ 1056037 h 1604677"/>
              <a:gd name="connsiteX5" fmla="*/ 388620 w 2270760"/>
              <a:gd name="connsiteY5" fmla="*/ 774097 h 1604677"/>
              <a:gd name="connsiteX6" fmla="*/ 457200 w 2270760"/>
              <a:gd name="connsiteY6" fmla="*/ 149257 h 1604677"/>
              <a:gd name="connsiteX7" fmla="*/ 541020 w 2270760"/>
              <a:gd name="connsiteY7" fmla="*/ 4477 h 1604677"/>
              <a:gd name="connsiteX8" fmla="*/ 594360 w 2270760"/>
              <a:gd name="connsiteY8" fmla="*/ 95917 h 1604677"/>
              <a:gd name="connsiteX9" fmla="*/ 708660 w 2270760"/>
              <a:gd name="connsiteY9" fmla="*/ 644557 h 1604677"/>
              <a:gd name="connsiteX10" fmla="*/ 891540 w 2270760"/>
              <a:gd name="connsiteY10" fmla="*/ 1017937 h 1604677"/>
              <a:gd name="connsiteX11" fmla="*/ 1188720 w 2270760"/>
              <a:gd name="connsiteY11" fmla="*/ 1414177 h 1604677"/>
              <a:gd name="connsiteX12" fmla="*/ 1280160 w 2270760"/>
              <a:gd name="connsiteY12" fmla="*/ 1368457 h 1604677"/>
              <a:gd name="connsiteX13" fmla="*/ 1394460 w 2270760"/>
              <a:gd name="connsiteY13" fmla="*/ 1490377 h 1604677"/>
              <a:gd name="connsiteX14" fmla="*/ 1501140 w 2270760"/>
              <a:gd name="connsiteY14" fmla="*/ 1551337 h 1604677"/>
              <a:gd name="connsiteX15" fmla="*/ 1638300 w 2270760"/>
              <a:gd name="connsiteY15" fmla="*/ 1528477 h 1604677"/>
              <a:gd name="connsiteX16" fmla="*/ 1722120 w 2270760"/>
              <a:gd name="connsiteY16" fmla="*/ 1581817 h 1604677"/>
              <a:gd name="connsiteX17" fmla="*/ 1844040 w 2270760"/>
              <a:gd name="connsiteY17" fmla="*/ 1543717 h 1604677"/>
              <a:gd name="connsiteX18" fmla="*/ 1935480 w 2270760"/>
              <a:gd name="connsiteY18" fmla="*/ 1597057 h 1604677"/>
              <a:gd name="connsiteX19" fmla="*/ 2080260 w 2270760"/>
              <a:gd name="connsiteY19" fmla="*/ 1574197 h 1604677"/>
              <a:gd name="connsiteX20" fmla="*/ 2270760 w 2270760"/>
              <a:gd name="connsiteY20" fmla="*/ 1604677 h 1604677"/>
              <a:gd name="connsiteX0" fmla="*/ 0 w 2164080"/>
              <a:gd name="connsiteY0" fmla="*/ 1467517 h 1604677"/>
              <a:gd name="connsiteX1" fmla="*/ 60960 w 2164080"/>
              <a:gd name="connsiteY1" fmla="*/ 1383697 h 1604677"/>
              <a:gd name="connsiteX2" fmla="*/ 167640 w 2164080"/>
              <a:gd name="connsiteY2" fmla="*/ 1414177 h 1604677"/>
              <a:gd name="connsiteX3" fmla="*/ 236220 w 2164080"/>
              <a:gd name="connsiteY3" fmla="*/ 1056037 h 1604677"/>
              <a:gd name="connsiteX4" fmla="*/ 281940 w 2164080"/>
              <a:gd name="connsiteY4" fmla="*/ 774097 h 1604677"/>
              <a:gd name="connsiteX5" fmla="*/ 350520 w 2164080"/>
              <a:gd name="connsiteY5" fmla="*/ 149257 h 1604677"/>
              <a:gd name="connsiteX6" fmla="*/ 434340 w 2164080"/>
              <a:gd name="connsiteY6" fmla="*/ 4477 h 1604677"/>
              <a:gd name="connsiteX7" fmla="*/ 487680 w 2164080"/>
              <a:gd name="connsiteY7" fmla="*/ 95917 h 1604677"/>
              <a:gd name="connsiteX8" fmla="*/ 601980 w 2164080"/>
              <a:gd name="connsiteY8" fmla="*/ 644557 h 1604677"/>
              <a:gd name="connsiteX9" fmla="*/ 784860 w 2164080"/>
              <a:gd name="connsiteY9" fmla="*/ 1017937 h 1604677"/>
              <a:gd name="connsiteX10" fmla="*/ 1082040 w 2164080"/>
              <a:gd name="connsiteY10" fmla="*/ 1414177 h 1604677"/>
              <a:gd name="connsiteX11" fmla="*/ 1173480 w 2164080"/>
              <a:gd name="connsiteY11" fmla="*/ 1368457 h 1604677"/>
              <a:gd name="connsiteX12" fmla="*/ 1287780 w 2164080"/>
              <a:gd name="connsiteY12" fmla="*/ 1490377 h 1604677"/>
              <a:gd name="connsiteX13" fmla="*/ 1394460 w 2164080"/>
              <a:gd name="connsiteY13" fmla="*/ 1551337 h 1604677"/>
              <a:gd name="connsiteX14" fmla="*/ 1531620 w 2164080"/>
              <a:gd name="connsiteY14" fmla="*/ 1528477 h 1604677"/>
              <a:gd name="connsiteX15" fmla="*/ 1615440 w 2164080"/>
              <a:gd name="connsiteY15" fmla="*/ 1581817 h 1604677"/>
              <a:gd name="connsiteX16" fmla="*/ 1737360 w 2164080"/>
              <a:gd name="connsiteY16" fmla="*/ 1543717 h 1604677"/>
              <a:gd name="connsiteX17" fmla="*/ 1828800 w 2164080"/>
              <a:gd name="connsiteY17" fmla="*/ 1597057 h 1604677"/>
              <a:gd name="connsiteX18" fmla="*/ 1973580 w 2164080"/>
              <a:gd name="connsiteY18" fmla="*/ 1574197 h 1604677"/>
              <a:gd name="connsiteX19" fmla="*/ 2164080 w 216408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859280 w 2286000"/>
              <a:gd name="connsiteY16" fmla="*/ 1543717 h 1604677"/>
              <a:gd name="connsiteX17" fmla="*/ 1950720 w 2286000"/>
              <a:gd name="connsiteY17" fmla="*/ 1597057 h 1604677"/>
              <a:gd name="connsiteX18" fmla="*/ 2095500 w 2286000"/>
              <a:gd name="connsiteY18" fmla="*/ 1574197 h 1604677"/>
              <a:gd name="connsiteX19" fmla="*/ 2286000 w 228600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950720 w 2286000"/>
              <a:gd name="connsiteY16" fmla="*/ 1597057 h 1604677"/>
              <a:gd name="connsiteX17" fmla="*/ 2095500 w 2286000"/>
              <a:gd name="connsiteY17" fmla="*/ 1574197 h 1604677"/>
              <a:gd name="connsiteX18" fmla="*/ 2286000 w 2286000"/>
              <a:gd name="connsiteY18"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095500 w 2286000"/>
              <a:gd name="connsiteY16" fmla="*/ 1574197 h 1604677"/>
              <a:gd name="connsiteX17" fmla="*/ 2286000 w 2286000"/>
              <a:gd name="connsiteY17"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286000 w 2286000"/>
              <a:gd name="connsiteY16" fmla="*/ 1604677 h 1604677"/>
              <a:gd name="connsiteX0" fmla="*/ 0 w 1737360"/>
              <a:gd name="connsiteY0" fmla="*/ 1604677 h 1604677"/>
              <a:gd name="connsiteX1" fmla="*/ 182880 w 1737360"/>
              <a:gd name="connsiteY1" fmla="*/ 1383697 h 1604677"/>
              <a:gd name="connsiteX2" fmla="*/ 289560 w 1737360"/>
              <a:gd name="connsiteY2" fmla="*/ 1414177 h 1604677"/>
              <a:gd name="connsiteX3" fmla="*/ 358140 w 1737360"/>
              <a:gd name="connsiteY3" fmla="*/ 1056037 h 1604677"/>
              <a:gd name="connsiteX4" fmla="*/ 403860 w 1737360"/>
              <a:gd name="connsiteY4" fmla="*/ 774097 h 1604677"/>
              <a:gd name="connsiteX5" fmla="*/ 472440 w 1737360"/>
              <a:gd name="connsiteY5" fmla="*/ 149257 h 1604677"/>
              <a:gd name="connsiteX6" fmla="*/ 556260 w 1737360"/>
              <a:gd name="connsiteY6" fmla="*/ 4477 h 1604677"/>
              <a:gd name="connsiteX7" fmla="*/ 609600 w 1737360"/>
              <a:gd name="connsiteY7" fmla="*/ 95917 h 1604677"/>
              <a:gd name="connsiteX8" fmla="*/ 723900 w 1737360"/>
              <a:gd name="connsiteY8" fmla="*/ 644557 h 1604677"/>
              <a:gd name="connsiteX9" fmla="*/ 906780 w 1737360"/>
              <a:gd name="connsiteY9" fmla="*/ 1017937 h 1604677"/>
              <a:gd name="connsiteX10" fmla="*/ 1203960 w 1737360"/>
              <a:gd name="connsiteY10" fmla="*/ 1414177 h 1604677"/>
              <a:gd name="connsiteX11" fmla="*/ 1295400 w 1737360"/>
              <a:gd name="connsiteY11" fmla="*/ 1368457 h 1604677"/>
              <a:gd name="connsiteX12" fmla="*/ 1409700 w 1737360"/>
              <a:gd name="connsiteY12" fmla="*/ 1490377 h 1604677"/>
              <a:gd name="connsiteX13" fmla="*/ 1516380 w 1737360"/>
              <a:gd name="connsiteY13" fmla="*/ 1551337 h 1604677"/>
              <a:gd name="connsiteX14" fmla="*/ 1653540 w 1737360"/>
              <a:gd name="connsiteY14" fmla="*/ 1528477 h 1604677"/>
              <a:gd name="connsiteX15" fmla="*/ 1737360 w 1737360"/>
              <a:gd name="connsiteY15" fmla="*/ 1581817 h 1604677"/>
              <a:gd name="connsiteX0" fmla="*/ 0 w 1775460"/>
              <a:gd name="connsiteY0" fmla="*/ 1604677 h 1612297"/>
              <a:gd name="connsiteX1" fmla="*/ 182880 w 1775460"/>
              <a:gd name="connsiteY1" fmla="*/ 1383697 h 1612297"/>
              <a:gd name="connsiteX2" fmla="*/ 289560 w 1775460"/>
              <a:gd name="connsiteY2" fmla="*/ 1414177 h 1612297"/>
              <a:gd name="connsiteX3" fmla="*/ 358140 w 1775460"/>
              <a:gd name="connsiteY3" fmla="*/ 1056037 h 1612297"/>
              <a:gd name="connsiteX4" fmla="*/ 403860 w 1775460"/>
              <a:gd name="connsiteY4" fmla="*/ 774097 h 1612297"/>
              <a:gd name="connsiteX5" fmla="*/ 472440 w 1775460"/>
              <a:gd name="connsiteY5" fmla="*/ 149257 h 1612297"/>
              <a:gd name="connsiteX6" fmla="*/ 556260 w 1775460"/>
              <a:gd name="connsiteY6" fmla="*/ 4477 h 1612297"/>
              <a:gd name="connsiteX7" fmla="*/ 609600 w 1775460"/>
              <a:gd name="connsiteY7" fmla="*/ 95917 h 1612297"/>
              <a:gd name="connsiteX8" fmla="*/ 723900 w 1775460"/>
              <a:gd name="connsiteY8" fmla="*/ 644557 h 1612297"/>
              <a:gd name="connsiteX9" fmla="*/ 906780 w 1775460"/>
              <a:gd name="connsiteY9" fmla="*/ 1017937 h 1612297"/>
              <a:gd name="connsiteX10" fmla="*/ 1203960 w 1775460"/>
              <a:gd name="connsiteY10" fmla="*/ 1414177 h 1612297"/>
              <a:gd name="connsiteX11" fmla="*/ 1295400 w 1775460"/>
              <a:gd name="connsiteY11" fmla="*/ 1368457 h 1612297"/>
              <a:gd name="connsiteX12" fmla="*/ 1409700 w 1775460"/>
              <a:gd name="connsiteY12" fmla="*/ 1490377 h 1612297"/>
              <a:gd name="connsiteX13" fmla="*/ 1516380 w 1775460"/>
              <a:gd name="connsiteY13" fmla="*/ 1551337 h 1612297"/>
              <a:gd name="connsiteX14" fmla="*/ 1653540 w 1775460"/>
              <a:gd name="connsiteY14" fmla="*/ 1528477 h 1612297"/>
              <a:gd name="connsiteX15" fmla="*/ 1775460 w 1775460"/>
              <a:gd name="connsiteY15" fmla="*/ 1612297 h 16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5460" h="1612297">
                <a:moveTo>
                  <a:pt x="0" y="1604677"/>
                </a:moveTo>
                <a:cubicBezTo>
                  <a:pt x="27940" y="1569117"/>
                  <a:pt x="134620" y="1415447"/>
                  <a:pt x="182880" y="1383697"/>
                </a:cubicBezTo>
                <a:cubicBezTo>
                  <a:pt x="231140" y="1351947"/>
                  <a:pt x="260350" y="1468787"/>
                  <a:pt x="289560" y="1414177"/>
                </a:cubicBezTo>
                <a:cubicBezTo>
                  <a:pt x="318770" y="1359567"/>
                  <a:pt x="339090" y="1162717"/>
                  <a:pt x="358140" y="1056037"/>
                </a:cubicBezTo>
                <a:cubicBezTo>
                  <a:pt x="377190" y="949357"/>
                  <a:pt x="384810" y="925227"/>
                  <a:pt x="403860" y="774097"/>
                </a:cubicBezTo>
                <a:cubicBezTo>
                  <a:pt x="422910" y="622967"/>
                  <a:pt x="447040" y="277527"/>
                  <a:pt x="472440" y="149257"/>
                </a:cubicBezTo>
                <a:cubicBezTo>
                  <a:pt x="497840" y="20987"/>
                  <a:pt x="533400" y="13367"/>
                  <a:pt x="556260" y="4477"/>
                </a:cubicBezTo>
                <a:cubicBezTo>
                  <a:pt x="579120" y="-4413"/>
                  <a:pt x="581660" y="-10763"/>
                  <a:pt x="609600" y="95917"/>
                </a:cubicBezTo>
                <a:cubicBezTo>
                  <a:pt x="637540" y="202597"/>
                  <a:pt x="674370" y="490887"/>
                  <a:pt x="723900" y="644557"/>
                </a:cubicBezTo>
                <a:cubicBezTo>
                  <a:pt x="773430" y="798227"/>
                  <a:pt x="826770" y="889667"/>
                  <a:pt x="906780" y="1017937"/>
                </a:cubicBezTo>
                <a:cubicBezTo>
                  <a:pt x="986790" y="1146207"/>
                  <a:pt x="1139190" y="1355757"/>
                  <a:pt x="1203960" y="1414177"/>
                </a:cubicBezTo>
                <a:cubicBezTo>
                  <a:pt x="1268730" y="1472597"/>
                  <a:pt x="1261110" y="1355757"/>
                  <a:pt x="1295400" y="1368457"/>
                </a:cubicBezTo>
                <a:cubicBezTo>
                  <a:pt x="1329690" y="1381157"/>
                  <a:pt x="1372870" y="1459897"/>
                  <a:pt x="1409700" y="1490377"/>
                </a:cubicBezTo>
                <a:cubicBezTo>
                  <a:pt x="1446530" y="1520857"/>
                  <a:pt x="1475740" y="1544987"/>
                  <a:pt x="1516380" y="1551337"/>
                </a:cubicBezTo>
                <a:cubicBezTo>
                  <a:pt x="1557020" y="1557687"/>
                  <a:pt x="1610360" y="1518317"/>
                  <a:pt x="1653540" y="1528477"/>
                </a:cubicBezTo>
                <a:cubicBezTo>
                  <a:pt x="1696720" y="1538637"/>
                  <a:pt x="1670050" y="1599597"/>
                  <a:pt x="1775460" y="1612297"/>
                </a:cubicBezTo>
              </a:path>
            </a:pathLst>
          </a:cu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DA73BD8E-05CD-4905-9E54-AE238736B310}"/>
              </a:ext>
            </a:extLst>
          </p:cNvPr>
          <p:cNvSpPr/>
          <p:nvPr/>
        </p:nvSpPr>
        <p:spPr>
          <a:xfrm>
            <a:off x="10975769" y="3206712"/>
            <a:ext cx="842273" cy="2879677"/>
          </a:xfrm>
          <a:custGeom>
            <a:avLst/>
            <a:gdLst>
              <a:gd name="connsiteX0" fmla="*/ 0 w 563880"/>
              <a:gd name="connsiteY0" fmla="*/ 1601330 h 1604210"/>
              <a:gd name="connsiteX1" fmla="*/ 121920 w 563880"/>
              <a:gd name="connsiteY1" fmla="*/ 1586090 h 1604210"/>
              <a:gd name="connsiteX2" fmla="*/ 167640 w 563880"/>
              <a:gd name="connsiteY2" fmla="*/ 1464170 h 1604210"/>
              <a:gd name="connsiteX3" fmla="*/ 175260 w 563880"/>
              <a:gd name="connsiteY3" fmla="*/ 923150 h 1604210"/>
              <a:gd name="connsiteX4" fmla="*/ 220980 w 563880"/>
              <a:gd name="connsiteY4" fmla="*/ 351650 h 1604210"/>
              <a:gd name="connsiteX5" fmla="*/ 236220 w 563880"/>
              <a:gd name="connsiteY5" fmla="*/ 8750 h 1604210"/>
              <a:gd name="connsiteX6" fmla="*/ 312420 w 563880"/>
              <a:gd name="connsiteY6" fmla="*/ 138290 h 1604210"/>
              <a:gd name="connsiteX7" fmla="*/ 335280 w 563880"/>
              <a:gd name="connsiteY7" fmla="*/ 526910 h 1604210"/>
              <a:gd name="connsiteX8" fmla="*/ 381000 w 563880"/>
              <a:gd name="connsiteY8" fmla="*/ 1006970 h 1604210"/>
              <a:gd name="connsiteX9" fmla="*/ 403860 w 563880"/>
              <a:gd name="connsiteY9" fmla="*/ 1235570 h 1604210"/>
              <a:gd name="connsiteX10" fmla="*/ 480060 w 563880"/>
              <a:gd name="connsiteY10" fmla="*/ 1387970 h 1604210"/>
              <a:gd name="connsiteX11" fmla="*/ 563880 w 563880"/>
              <a:gd name="connsiteY11" fmla="*/ 1464170 h 1604210"/>
              <a:gd name="connsiteX0" fmla="*/ 0 w 633730"/>
              <a:gd name="connsiteY0" fmla="*/ 1607680 h 1609278"/>
              <a:gd name="connsiteX1" fmla="*/ 191770 w 633730"/>
              <a:gd name="connsiteY1" fmla="*/ 1586090 h 1609278"/>
              <a:gd name="connsiteX2" fmla="*/ 237490 w 633730"/>
              <a:gd name="connsiteY2" fmla="*/ 1464170 h 1609278"/>
              <a:gd name="connsiteX3" fmla="*/ 245110 w 633730"/>
              <a:gd name="connsiteY3" fmla="*/ 923150 h 1609278"/>
              <a:gd name="connsiteX4" fmla="*/ 290830 w 633730"/>
              <a:gd name="connsiteY4" fmla="*/ 351650 h 1609278"/>
              <a:gd name="connsiteX5" fmla="*/ 306070 w 633730"/>
              <a:gd name="connsiteY5" fmla="*/ 8750 h 1609278"/>
              <a:gd name="connsiteX6" fmla="*/ 382270 w 633730"/>
              <a:gd name="connsiteY6" fmla="*/ 138290 h 1609278"/>
              <a:gd name="connsiteX7" fmla="*/ 405130 w 633730"/>
              <a:gd name="connsiteY7" fmla="*/ 526910 h 1609278"/>
              <a:gd name="connsiteX8" fmla="*/ 450850 w 633730"/>
              <a:gd name="connsiteY8" fmla="*/ 1006970 h 1609278"/>
              <a:gd name="connsiteX9" fmla="*/ 473710 w 633730"/>
              <a:gd name="connsiteY9" fmla="*/ 1235570 h 1609278"/>
              <a:gd name="connsiteX10" fmla="*/ 549910 w 633730"/>
              <a:gd name="connsiteY10" fmla="*/ 1387970 h 1609278"/>
              <a:gd name="connsiteX11" fmla="*/ 633730 w 633730"/>
              <a:gd name="connsiteY11" fmla="*/ 1464170 h 1609278"/>
              <a:gd name="connsiteX0" fmla="*/ 0 w 633730"/>
              <a:gd name="connsiteY0" fmla="*/ 1607680 h 1609278"/>
              <a:gd name="connsiteX1" fmla="*/ 191770 w 633730"/>
              <a:gd name="connsiteY1" fmla="*/ 1586090 h 1609278"/>
              <a:gd name="connsiteX2" fmla="*/ 237490 w 633730"/>
              <a:gd name="connsiteY2" fmla="*/ 1464170 h 1609278"/>
              <a:gd name="connsiteX3" fmla="*/ 245110 w 633730"/>
              <a:gd name="connsiteY3" fmla="*/ 923150 h 1609278"/>
              <a:gd name="connsiteX4" fmla="*/ 290830 w 633730"/>
              <a:gd name="connsiteY4" fmla="*/ 351650 h 1609278"/>
              <a:gd name="connsiteX5" fmla="*/ 306070 w 633730"/>
              <a:gd name="connsiteY5" fmla="*/ 8750 h 1609278"/>
              <a:gd name="connsiteX6" fmla="*/ 382270 w 633730"/>
              <a:gd name="connsiteY6" fmla="*/ 138290 h 1609278"/>
              <a:gd name="connsiteX7" fmla="*/ 405130 w 633730"/>
              <a:gd name="connsiteY7" fmla="*/ 526910 h 1609278"/>
              <a:gd name="connsiteX8" fmla="*/ 450850 w 633730"/>
              <a:gd name="connsiteY8" fmla="*/ 1006970 h 1609278"/>
              <a:gd name="connsiteX9" fmla="*/ 473710 w 633730"/>
              <a:gd name="connsiteY9" fmla="*/ 1235570 h 1609278"/>
              <a:gd name="connsiteX10" fmla="*/ 549910 w 633730"/>
              <a:gd name="connsiteY10" fmla="*/ 1387970 h 1609278"/>
              <a:gd name="connsiteX11" fmla="*/ 633730 w 633730"/>
              <a:gd name="connsiteY11" fmla="*/ 1584824 h 1609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3730" h="1609278">
                <a:moveTo>
                  <a:pt x="0" y="1607680"/>
                </a:moveTo>
                <a:cubicBezTo>
                  <a:pt x="46990" y="1611490"/>
                  <a:pt x="152188" y="1610008"/>
                  <a:pt x="191770" y="1586090"/>
                </a:cubicBezTo>
                <a:cubicBezTo>
                  <a:pt x="231352" y="1562172"/>
                  <a:pt x="228600" y="1574660"/>
                  <a:pt x="237490" y="1464170"/>
                </a:cubicBezTo>
                <a:cubicBezTo>
                  <a:pt x="246380" y="1353680"/>
                  <a:pt x="236220" y="1108570"/>
                  <a:pt x="245110" y="923150"/>
                </a:cubicBezTo>
                <a:cubicBezTo>
                  <a:pt x="254000" y="737730"/>
                  <a:pt x="280670" y="504050"/>
                  <a:pt x="290830" y="351650"/>
                </a:cubicBezTo>
                <a:cubicBezTo>
                  <a:pt x="300990" y="199250"/>
                  <a:pt x="290830" y="44310"/>
                  <a:pt x="306070" y="8750"/>
                </a:cubicBezTo>
                <a:cubicBezTo>
                  <a:pt x="321310" y="-26810"/>
                  <a:pt x="365760" y="51930"/>
                  <a:pt x="382270" y="138290"/>
                </a:cubicBezTo>
                <a:cubicBezTo>
                  <a:pt x="398780" y="224650"/>
                  <a:pt x="393700" y="382130"/>
                  <a:pt x="405130" y="526910"/>
                </a:cubicBezTo>
                <a:cubicBezTo>
                  <a:pt x="416560" y="671690"/>
                  <a:pt x="439420" y="888860"/>
                  <a:pt x="450850" y="1006970"/>
                </a:cubicBezTo>
                <a:cubicBezTo>
                  <a:pt x="462280" y="1125080"/>
                  <a:pt x="457200" y="1172070"/>
                  <a:pt x="473710" y="1235570"/>
                </a:cubicBezTo>
                <a:cubicBezTo>
                  <a:pt x="490220" y="1299070"/>
                  <a:pt x="523240" y="1349870"/>
                  <a:pt x="549910" y="1387970"/>
                </a:cubicBezTo>
                <a:cubicBezTo>
                  <a:pt x="576580" y="1426070"/>
                  <a:pt x="605155" y="1565774"/>
                  <a:pt x="633730" y="1584824"/>
                </a:cubicBezTo>
              </a:path>
            </a:pathLst>
          </a:custGeom>
          <a:solidFill>
            <a:srgbClr val="F7CC54">
              <a:alpha val="3098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725FF911-40BE-4FB0-97B9-CE71C0653F8C}"/>
              </a:ext>
            </a:extLst>
          </p:cNvPr>
          <p:cNvPicPr>
            <a:picLocks noChangeAspect="1"/>
          </p:cNvPicPr>
          <p:nvPr/>
        </p:nvPicPr>
        <p:blipFill>
          <a:blip r:embed="rId3"/>
          <a:stretch>
            <a:fillRect/>
          </a:stretch>
        </p:blipFill>
        <p:spPr>
          <a:xfrm>
            <a:off x="8299827" y="64558"/>
            <a:ext cx="2287559" cy="2283702"/>
          </a:xfrm>
          <a:prstGeom prst="rect">
            <a:avLst/>
          </a:prstGeom>
        </p:spPr>
      </p:pic>
      <p:pic>
        <p:nvPicPr>
          <p:cNvPr id="23" name="Picture 22">
            <a:extLst>
              <a:ext uri="{FF2B5EF4-FFF2-40B4-BE49-F238E27FC236}">
                <a16:creationId xmlns:a16="http://schemas.microsoft.com/office/drawing/2014/main" id="{413618E0-FC2C-4882-81F7-1E91DA8E5BE1}"/>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26" name="TextBox 25">
            <a:extLst>
              <a:ext uri="{FF2B5EF4-FFF2-40B4-BE49-F238E27FC236}">
                <a16:creationId xmlns:a16="http://schemas.microsoft.com/office/drawing/2014/main" id="{13AFF9EE-0ABF-485F-9A5C-2E03B0A4CB5F}"/>
              </a:ext>
            </a:extLst>
          </p:cNvPr>
          <p:cNvSpPr txBox="1"/>
          <p:nvPr/>
        </p:nvSpPr>
        <p:spPr>
          <a:xfrm>
            <a:off x="5869353" y="979927"/>
            <a:ext cx="2430474" cy="461665"/>
          </a:xfrm>
          <a:prstGeom prst="rect">
            <a:avLst/>
          </a:prstGeom>
          <a:noFill/>
        </p:spPr>
        <p:txBody>
          <a:bodyPr wrap="none" rtlCol="0">
            <a:spAutoFit/>
          </a:bodyPr>
          <a:lstStyle/>
          <a:p>
            <a:pPr algn="r"/>
            <a:r>
              <a:rPr lang="en-US" sz="2400" b="1" dirty="0"/>
              <a:t>SCHADENFREUDE</a:t>
            </a:r>
            <a:endParaRPr lang="en-CA" sz="2400" b="1" dirty="0"/>
          </a:p>
        </p:txBody>
      </p:sp>
      <p:grpSp>
        <p:nvGrpSpPr>
          <p:cNvPr id="47" name="Group 46">
            <a:extLst>
              <a:ext uri="{FF2B5EF4-FFF2-40B4-BE49-F238E27FC236}">
                <a16:creationId xmlns:a16="http://schemas.microsoft.com/office/drawing/2014/main" id="{2252EC24-99CB-4F52-8D0C-F8FAAA172CC1}"/>
              </a:ext>
            </a:extLst>
          </p:cNvPr>
          <p:cNvGrpSpPr/>
          <p:nvPr/>
        </p:nvGrpSpPr>
        <p:grpSpPr>
          <a:xfrm>
            <a:off x="332459" y="2254830"/>
            <a:ext cx="11835858" cy="4153874"/>
            <a:chOff x="332459" y="2254830"/>
            <a:chExt cx="11835858" cy="4153874"/>
          </a:xfrm>
        </p:grpSpPr>
        <p:sp>
          <p:nvSpPr>
            <p:cNvPr id="48" name="TextBox 47">
              <a:extLst>
                <a:ext uri="{FF2B5EF4-FFF2-40B4-BE49-F238E27FC236}">
                  <a16:creationId xmlns:a16="http://schemas.microsoft.com/office/drawing/2014/main" id="{44743B95-2970-41A5-9782-173CF5C5B617}"/>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59" name="TextBox 58">
              <a:extLst>
                <a:ext uri="{FF2B5EF4-FFF2-40B4-BE49-F238E27FC236}">
                  <a16:creationId xmlns:a16="http://schemas.microsoft.com/office/drawing/2014/main" id="{6FBCCDF6-6055-4E5F-9C46-FFE2C9B45750}"/>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67" name="TextBox 66">
              <a:extLst>
                <a:ext uri="{FF2B5EF4-FFF2-40B4-BE49-F238E27FC236}">
                  <a16:creationId xmlns:a16="http://schemas.microsoft.com/office/drawing/2014/main" id="{DD14A1E3-473C-4462-8F02-8CBCF6DB1188}"/>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68" name="TextBox 67">
              <a:extLst>
                <a:ext uri="{FF2B5EF4-FFF2-40B4-BE49-F238E27FC236}">
                  <a16:creationId xmlns:a16="http://schemas.microsoft.com/office/drawing/2014/main" id="{22648AF4-490C-4EF5-ADF0-99DBDFE901D7}"/>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69" name="TextBox 68">
              <a:extLst>
                <a:ext uri="{FF2B5EF4-FFF2-40B4-BE49-F238E27FC236}">
                  <a16:creationId xmlns:a16="http://schemas.microsoft.com/office/drawing/2014/main" id="{CBF9418F-4375-48C0-B39E-325E74383352}"/>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70" name="TextBox 69">
              <a:extLst>
                <a:ext uri="{FF2B5EF4-FFF2-40B4-BE49-F238E27FC236}">
                  <a16:creationId xmlns:a16="http://schemas.microsoft.com/office/drawing/2014/main" id="{09766F35-6390-4D24-A069-3DBBA27FC7A0}"/>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71" name="Straight Connector 70">
              <a:extLst>
                <a:ext uri="{FF2B5EF4-FFF2-40B4-BE49-F238E27FC236}">
                  <a16:creationId xmlns:a16="http://schemas.microsoft.com/office/drawing/2014/main" id="{C16A65F3-26A1-4109-9DCA-A1B8E1494D4E}"/>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2997041-1D32-4AEF-9BED-EF028786F700}"/>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89C4A09-A09E-44F0-831E-936DCFFBE3FB}"/>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A5503D5C-3FD0-4F3D-907D-D246E6F58517}"/>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9F85CB61-4434-4193-8877-801DB2E686C5}"/>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319274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1000"/>
                                        <p:tgtEl>
                                          <p:spTgt spid="26"/>
                                        </p:tgtEl>
                                      </p:cBhvr>
                                    </p:animEffect>
                                  </p:childTnLst>
                                </p:cTn>
                              </p:par>
                              <p:par>
                                <p:cTn id="12" presetID="22" presetClass="exit" presetSubtype="1" fill="hold" grpId="0" nodeType="withEffect">
                                  <p:stCondLst>
                                    <p:cond delay="0"/>
                                  </p:stCondLst>
                                  <p:childTnLst>
                                    <p:animEffect transition="out" filter="wipe(up)">
                                      <p:cBhvr>
                                        <p:cTn id="13" dur="2000"/>
                                        <p:tgtEl>
                                          <p:spTgt spid="25"/>
                                        </p:tgtEl>
                                      </p:cBhvr>
                                    </p:animEffect>
                                    <p:set>
                                      <p:cBhvr>
                                        <p:cTn id="14" dur="1" fill="hold">
                                          <p:stCondLst>
                                            <p:cond delay="1999"/>
                                          </p:stCondLst>
                                        </p:cTn>
                                        <p:tgtEl>
                                          <p:spTgt spid="25"/>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1000"/>
                                        <p:tgtEl>
                                          <p:spTgt spid="37"/>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7" grpId="0" animBg="1"/>
      <p:bldP spid="49" grpId="0" animBg="1"/>
      <p:bldP spid="2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539054" y="829475"/>
            <a:ext cx="5113900"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E-commerce</a:t>
            </a:r>
          </a:p>
        </p:txBody>
      </p:sp>
    </p:spTree>
    <p:extLst>
      <p:ext uri="{BB962C8B-B14F-4D97-AF65-F5344CB8AC3E}">
        <p14:creationId xmlns:p14="http://schemas.microsoft.com/office/powerpoint/2010/main" val="1114447967"/>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463187" y="1587203"/>
            <a:ext cx="9265678"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Annual Retail Sales in Canada = $588.8 billion.</a:t>
            </a:r>
            <a:endParaRPr lang="en-US" sz="2800" dirty="0">
              <a:solidFill>
                <a:srgbClr val="B92508"/>
              </a:solidFill>
              <a:latin typeface="Century Gothic" panose="020B0502020202020204" pitchFamily="34" charset="0"/>
            </a:endParaRPr>
          </a:p>
        </p:txBody>
      </p:sp>
      <p:sp>
        <p:nvSpPr>
          <p:cNvPr id="6" name="TextBox 5"/>
          <p:cNvSpPr txBox="1"/>
          <p:nvPr/>
        </p:nvSpPr>
        <p:spPr>
          <a:xfrm>
            <a:off x="2056308" y="2729906"/>
            <a:ext cx="8079456" cy="830997"/>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And E-Commerce = 2.7% of Retail Sales.</a:t>
            </a:r>
          </a:p>
          <a:p>
            <a:pPr algn="ctr"/>
            <a:r>
              <a:rPr lang="en-US" sz="1600" dirty="0">
                <a:solidFill>
                  <a:srgbClr val="B92508"/>
                </a:solidFill>
                <a:latin typeface="Century Gothic" panose="020B0502020202020204" pitchFamily="34" charset="0"/>
              </a:rPr>
              <a:t>(Stats Canada 2017) </a:t>
            </a:r>
            <a:endParaRPr lang="en-US" sz="1400" dirty="0">
              <a:solidFill>
                <a:srgbClr val="B92508"/>
              </a:solidFill>
              <a:latin typeface="Century Gothic" panose="020B0502020202020204" pitchFamily="34" charset="0"/>
            </a:endParaRPr>
          </a:p>
        </p:txBody>
      </p:sp>
      <p:sp>
        <p:nvSpPr>
          <p:cNvPr id="7" name="TextBox 6"/>
          <p:cNvSpPr txBox="1"/>
          <p:nvPr/>
        </p:nvSpPr>
        <p:spPr>
          <a:xfrm>
            <a:off x="2374508" y="4118831"/>
            <a:ext cx="7443064" cy="830997"/>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Therefore E-Commerce = $16 billion. </a:t>
            </a:r>
          </a:p>
          <a:p>
            <a:pPr algn="ctr"/>
            <a:r>
              <a:rPr lang="en-US" sz="1600" dirty="0">
                <a:solidFill>
                  <a:srgbClr val="B92508"/>
                </a:solidFill>
                <a:latin typeface="Century Gothic" panose="020B0502020202020204" pitchFamily="34" charset="0"/>
              </a:rPr>
              <a:t>(Stats Canada 2017) </a:t>
            </a:r>
            <a:endParaRPr lang="en-US" sz="14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2078971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665975" y="506151"/>
            <a:ext cx="8860118"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Of the $16 billion in E-Commerce revenue…</a:t>
            </a:r>
          </a:p>
        </p:txBody>
      </p:sp>
      <p:grpSp>
        <p:nvGrpSpPr>
          <p:cNvPr id="30" name="Group 29"/>
          <p:cNvGrpSpPr/>
          <p:nvPr/>
        </p:nvGrpSpPr>
        <p:grpSpPr>
          <a:xfrm>
            <a:off x="3167636" y="2465120"/>
            <a:ext cx="914880" cy="2428321"/>
            <a:chOff x="3167636" y="2465120"/>
            <a:chExt cx="914880" cy="2428321"/>
          </a:xfrm>
        </p:grpSpPr>
        <p:sp>
          <p:nvSpPr>
            <p:cNvPr id="183" name="TextBox 182"/>
            <p:cNvSpPr txBox="1"/>
            <p:nvPr/>
          </p:nvSpPr>
          <p:spPr>
            <a:xfrm>
              <a:off x="3167636" y="2465120"/>
              <a:ext cx="914880" cy="646331"/>
            </a:xfrm>
            <a:prstGeom prst="rect">
              <a:avLst/>
            </a:prstGeom>
            <a:noFill/>
          </p:spPr>
          <p:txBody>
            <a:bodyPr wrap="square" rtlCol="0">
              <a:spAutoFit/>
            </a:bodyPr>
            <a:lstStyle/>
            <a:p>
              <a:pPr algn="ctr"/>
              <a:r>
                <a:rPr lang="en-US" dirty="0">
                  <a:latin typeface="Century Gothic" panose="020B0502020202020204" pitchFamily="34" charset="0"/>
                </a:rPr>
                <a:t>All </a:t>
              </a:r>
            </a:p>
            <a:p>
              <a:pPr algn="ctr"/>
              <a:r>
                <a:rPr lang="en-US" dirty="0">
                  <a:latin typeface="Century Gothic" panose="020B0502020202020204" pitchFamily="34" charset="0"/>
                </a:rPr>
                <a:t>E-Sites</a:t>
              </a:r>
            </a:p>
          </p:txBody>
        </p:sp>
        <p:grpSp>
          <p:nvGrpSpPr>
            <p:cNvPr id="16" name="Group 15"/>
            <p:cNvGrpSpPr/>
            <p:nvPr/>
          </p:nvGrpSpPr>
          <p:grpSpPr>
            <a:xfrm>
              <a:off x="3533967" y="3325763"/>
              <a:ext cx="190176" cy="1567678"/>
              <a:chOff x="2906212" y="3025955"/>
              <a:chExt cx="468716" cy="2395013"/>
            </a:xfrm>
          </p:grpSpPr>
          <p:grpSp>
            <p:nvGrpSpPr>
              <p:cNvPr id="41" name="Group 40"/>
              <p:cNvGrpSpPr/>
              <p:nvPr/>
            </p:nvGrpSpPr>
            <p:grpSpPr>
              <a:xfrm>
                <a:off x="2906212" y="3039708"/>
                <a:ext cx="468716" cy="2381260"/>
                <a:chOff x="1913104" y="1763538"/>
                <a:chExt cx="2670048" cy="809745"/>
              </a:xfrm>
            </p:grpSpPr>
            <p:cxnSp>
              <p:nvCxnSpPr>
                <p:cNvPr id="339" name="Straight Connector 338"/>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1834860" y="3120021"/>
            <a:ext cx="1962622" cy="369332"/>
            <a:chOff x="1346375" y="2738281"/>
            <a:chExt cx="1962622" cy="369332"/>
          </a:xfrm>
        </p:grpSpPr>
        <p:sp>
          <p:nvSpPr>
            <p:cNvPr id="269" name="TextBox 268"/>
            <p:cNvSpPr txBox="1"/>
            <p:nvPr/>
          </p:nvSpPr>
          <p:spPr>
            <a:xfrm>
              <a:off x="1346375" y="2738281"/>
              <a:ext cx="1533405"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$16 billion</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094853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2" presetClass="entr" presetSubtype="8" fill="hold" nodeType="afterEffect" p14:presetBounceEnd="56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6000">
                                          <p:cBhvr additive="base">
                                            <p:cTn id="11" dur="1000" fill="hold"/>
                                            <p:tgtEl>
                                              <p:spTgt spid="23"/>
                                            </p:tgtEl>
                                            <p:attrNameLst>
                                              <p:attrName>ppt_x</p:attrName>
                                            </p:attrNameLst>
                                          </p:cBhvr>
                                          <p:tavLst>
                                            <p:tav tm="0">
                                              <p:val>
                                                <p:strVal val="0-#ppt_w/2"/>
                                              </p:val>
                                            </p:tav>
                                            <p:tav tm="100000">
                                              <p:val>
                                                <p:strVal val="#ppt_x"/>
                                              </p:val>
                                            </p:tav>
                                          </p:tavLst>
                                        </p:anim>
                                        <p:anim calcmode="lin" valueType="num" p14:bounceEnd="56000">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1000" fill="hold"/>
                                            <p:tgtEl>
                                              <p:spTgt spid="23"/>
                                            </p:tgtEl>
                                            <p:attrNameLst>
                                              <p:attrName>ppt_x</p:attrName>
                                            </p:attrNameLst>
                                          </p:cBhvr>
                                          <p:tavLst>
                                            <p:tav tm="0">
                                              <p:val>
                                                <p:strVal val="0-#ppt_w/2"/>
                                              </p:val>
                                            </p:tav>
                                            <p:tav tm="100000">
                                              <p:val>
                                                <p:strVal val="#ppt_x"/>
                                              </p:val>
                                            </p:tav>
                                          </p:tavLst>
                                        </p:anim>
                                        <p:anim calcmode="lin" valueType="num">
                                          <p:cBhvr additive="base">
                                            <p:cTn id="12"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254016" y="506151"/>
            <a:ext cx="9684061"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81% or $13 billion is spent on the top 11 E-Sites… </a:t>
            </a:r>
          </a:p>
        </p:txBody>
      </p:sp>
      <p:grpSp>
        <p:nvGrpSpPr>
          <p:cNvPr id="30" name="Group 29"/>
          <p:cNvGrpSpPr/>
          <p:nvPr/>
        </p:nvGrpSpPr>
        <p:grpSpPr>
          <a:xfrm>
            <a:off x="3167636" y="2465120"/>
            <a:ext cx="914880" cy="2428321"/>
            <a:chOff x="3167636" y="2465120"/>
            <a:chExt cx="914880" cy="2428321"/>
          </a:xfrm>
        </p:grpSpPr>
        <p:sp>
          <p:nvSpPr>
            <p:cNvPr id="183" name="TextBox 182"/>
            <p:cNvSpPr txBox="1"/>
            <p:nvPr/>
          </p:nvSpPr>
          <p:spPr>
            <a:xfrm>
              <a:off x="3167636" y="2465120"/>
              <a:ext cx="914880" cy="646331"/>
            </a:xfrm>
            <a:prstGeom prst="rect">
              <a:avLst/>
            </a:prstGeom>
            <a:noFill/>
          </p:spPr>
          <p:txBody>
            <a:bodyPr wrap="square" rtlCol="0">
              <a:spAutoFit/>
            </a:bodyPr>
            <a:lstStyle/>
            <a:p>
              <a:pPr algn="ctr"/>
              <a:r>
                <a:rPr lang="en-US" dirty="0">
                  <a:latin typeface="Century Gothic" panose="020B0502020202020204" pitchFamily="34" charset="0"/>
                </a:rPr>
                <a:t>All </a:t>
              </a:r>
            </a:p>
            <a:p>
              <a:pPr algn="ctr"/>
              <a:r>
                <a:rPr lang="en-US" dirty="0">
                  <a:latin typeface="Century Gothic" panose="020B0502020202020204" pitchFamily="34" charset="0"/>
                </a:rPr>
                <a:t>E-Sites</a:t>
              </a:r>
            </a:p>
          </p:txBody>
        </p:sp>
        <p:grpSp>
          <p:nvGrpSpPr>
            <p:cNvPr id="16" name="Group 15"/>
            <p:cNvGrpSpPr/>
            <p:nvPr/>
          </p:nvGrpSpPr>
          <p:grpSpPr>
            <a:xfrm>
              <a:off x="3533967" y="3325763"/>
              <a:ext cx="190176" cy="1567678"/>
              <a:chOff x="2906212" y="3025955"/>
              <a:chExt cx="468716" cy="2395013"/>
            </a:xfrm>
          </p:grpSpPr>
          <p:grpSp>
            <p:nvGrpSpPr>
              <p:cNvPr id="41" name="Group 40"/>
              <p:cNvGrpSpPr/>
              <p:nvPr/>
            </p:nvGrpSpPr>
            <p:grpSpPr>
              <a:xfrm>
                <a:off x="2906212" y="3039708"/>
                <a:ext cx="468716" cy="2381260"/>
                <a:chOff x="1913104" y="1763538"/>
                <a:chExt cx="2670048" cy="809745"/>
              </a:xfrm>
            </p:grpSpPr>
            <p:cxnSp>
              <p:nvCxnSpPr>
                <p:cNvPr id="339" name="Straight Connector 338"/>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p:cNvGrpSpPr/>
          <p:nvPr/>
        </p:nvGrpSpPr>
        <p:grpSpPr>
          <a:xfrm>
            <a:off x="5488273" y="2465120"/>
            <a:ext cx="1206532" cy="2428321"/>
            <a:chOff x="5488273" y="2465120"/>
            <a:chExt cx="1206532" cy="2428321"/>
          </a:xfrm>
        </p:grpSpPr>
        <p:sp>
          <p:nvSpPr>
            <p:cNvPr id="169" name="TextBox 168"/>
            <p:cNvSpPr txBox="1"/>
            <p:nvPr/>
          </p:nvSpPr>
          <p:spPr>
            <a:xfrm>
              <a:off x="5488273"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Top</a:t>
              </a:r>
            </a:p>
            <a:p>
              <a:pPr algn="ctr"/>
              <a:r>
                <a:rPr lang="en-US" dirty="0">
                  <a:latin typeface="Century Gothic" panose="020B0502020202020204" pitchFamily="34" charset="0"/>
                </a:rPr>
                <a:t>11 E-Sites</a:t>
              </a:r>
            </a:p>
          </p:txBody>
        </p:sp>
        <p:grpSp>
          <p:nvGrpSpPr>
            <p:cNvPr id="157" name="Group 156"/>
            <p:cNvGrpSpPr/>
            <p:nvPr/>
          </p:nvGrpSpPr>
          <p:grpSpPr>
            <a:xfrm>
              <a:off x="6000458" y="3325763"/>
              <a:ext cx="190176" cy="1567678"/>
              <a:chOff x="2906212" y="3025955"/>
              <a:chExt cx="468716" cy="2395013"/>
            </a:xfrm>
          </p:grpSpPr>
          <p:grpSp>
            <p:nvGrpSpPr>
              <p:cNvPr id="158" name="Group 157"/>
              <p:cNvGrpSpPr/>
              <p:nvPr/>
            </p:nvGrpSpPr>
            <p:grpSpPr>
              <a:xfrm>
                <a:off x="2906212" y="3039708"/>
                <a:ext cx="468716" cy="2381260"/>
                <a:chOff x="1913104" y="1763538"/>
                <a:chExt cx="2670048" cy="809745"/>
              </a:xfrm>
            </p:grpSpPr>
            <p:cxnSp>
              <p:nvCxnSpPr>
                <p:cNvPr id="160" name="Straight Connector 159"/>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Connector 158"/>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1834860" y="3120021"/>
            <a:ext cx="1962622" cy="369332"/>
            <a:chOff x="1346375" y="2738281"/>
            <a:chExt cx="1962622" cy="369332"/>
          </a:xfrm>
        </p:grpSpPr>
        <p:sp>
          <p:nvSpPr>
            <p:cNvPr id="269" name="TextBox 268"/>
            <p:cNvSpPr txBox="1"/>
            <p:nvPr/>
          </p:nvSpPr>
          <p:spPr>
            <a:xfrm>
              <a:off x="1346375" y="2738281"/>
              <a:ext cx="1533405"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$16 billion</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4289771" y="3320321"/>
            <a:ext cx="1962622" cy="369332"/>
            <a:chOff x="1346375" y="2738281"/>
            <a:chExt cx="1962622" cy="369332"/>
          </a:xfrm>
        </p:grpSpPr>
        <p:sp>
          <p:nvSpPr>
            <p:cNvPr id="35" name="TextBox 34"/>
            <p:cNvSpPr txBox="1"/>
            <p:nvPr/>
          </p:nvSpPr>
          <p:spPr>
            <a:xfrm>
              <a:off x="1346375" y="2738281"/>
              <a:ext cx="1533405"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$13 billion</a:t>
              </a:r>
            </a:p>
          </p:txBody>
        </p:sp>
        <p:cxnSp>
          <p:nvCxnSpPr>
            <p:cNvPr id="36" name="Straight Connector 35"/>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59770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childTnLst>
                              </p:cTn>
                            </p:par>
                            <p:par>
                              <p:cTn id="12" fill="hold">
                                <p:stCondLst>
                                  <p:cond delay="2000"/>
                                </p:stCondLst>
                                <p:childTnLst>
                                  <p:par>
                                    <p:cTn id="13" presetID="2" presetClass="entr" presetSubtype="8" fill="hold" nodeType="afterEffect" p14:presetBounceEnd="55000">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14:bounceEnd="55000">
                                          <p:cBhvr additive="base">
                                            <p:cTn id="15" dur="1000" fill="hold"/>
                                            <p:tgtEl>
                                              <p:spTgt spid="34"/>
                                            </p:tgtEl>
                                            <p:attrNameLst>
                                              <p:attrName>ppt_x</p:attrName>
                                            </p:attrNameLst>
                                          </p:cBhvr>
                                          <p:tavLst>
                                            <p:tav tm="0">
                                              <p:val>
                                                <p:strVal val="0-#ppt_w/2"/>
                                              </p:val>
                                            </p:tav>
                                            <p:tav tm="100000">
                                              <p:val>
                                                <p:strVal val="#ppt_x"/>
                                              </p:val>
                                            </p:tav>
                                          </p:tavLst>
                                        </p:anim>
                                        <p:anim calcmode="lin" valueType="num" p14:bounceEnd="55000">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0-#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948127" y="506151"/>
            <a:ext cx="8295861"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and of this, 54% is spent on the top E-Site.</a:t>
            </a:r>
          </a:p>
        </p:txBody>
      </p:sp>
      <p:grpSp>
        <p:nvGrpSpPr>
          <p:cNvPr id="30" name="Group 29"/>
          <p:cNvGrpSpPr/>
          <p:nvPr/>
        </p:nvGrpSpPr>
        <p:grpSpPr>
          <a:xfrm>
            <a:off x="3167636" y="2465120"/>
            <a:ext cx="914880" cy="2428321"/>
            <a:chOff x="3167636" y="2465120"/>
            <a:chExt cx="914880" cy="2428321"/>
          </a:xfrm>
        </p:grpSpPr>
        <p:sp>
          <p:nvSpPr>
            <p:cNvPr id="183" name="TextBox 182"/>
            <p:cNvSpPr txBox="1"/>
            <p:nvPr/>
          </p:nvSpPr>
          <p:spPr>
            <a:xfrm>
              <a:off x="3167636" y="2465120"/>
              <a:ext cx="914880" cy="646331"/>
            </a:xfrm>
            <a:prstGeom prst="rect">
              <a:avLst/>
            </a:prstGeom>
            <a:noFill/>
          </p:spPr>
          <p:txBody>
            <a:bodyPr wrap="square" rtlCol="0">
              <a:spAutoFit/>
            </a:bodyPr>
            <a:lstStyle/>
            <a:p>
              <a:pPr algn="ctr"/>
              <a:r>
                <a:rPr lang="en-US" dirty="0">
                  <a:latin typeface="Century Gothic" panose="020B0502020202020204" pitchFamily="34" charset="0"/>
                </a:rPr>
                <a:t>All </a:t>
              </a:r>
            </a:p>
            <a:p>
              <a:pPr algn="ctr"/>
              <a:r>
                <a:rPr lang="en-US" dirty="0">
                  <a:latin typeface="Century Gothic" panose="020B0502020202020204" pitchFamily="34" charset="0"/>
                </a:rPr>
                <a:t>E-Sites</a:t>
              </a:r>
            </a:p>
          </p:txBody>
        </p:sp>
        <p:grpSp>
          <p:nvGrpSpPr>
            <p:cNvPr id="16" name="Group 15"/>
            <p:cNvGrpSpPr/>
            <p:nvPr/>
          </p:nvGrpSpPr>
          <p:grpSpPr>
            <a:xfrm>
              <a:off x="3533967" y="3325763"/>
              <a:ext cx="190176" cy="1567678"/>
              <a:chOff x="2906212" y="3025955"/>
              <a:chExt cx="468716" cy="2395013"/>
            </a:xfrm>
          </p:grpSpPr>
          <p:grpSp>
            <p:nvGrpSpPr>
              <p:cNvPr id="41" name="Group 40"/>
              <p:cNvGrpSpPr/>
              <p:nvPr/>
            </p:nvGrpSpPr>
            <p:grpSpPr>
              <a:xfrm>
                <a:off x="2906212" y="3039708"/>
                <a:ext cx="468716" cy="2381260"/>
                <a:chOff x="1913104" y="1763538"/>
                <a:chExt cx="2670048" cy="809745"/>
              </a:xfrm>
            </p:grpSpPr>
            <p:cxnSp>
              <p:nvCxnSpPr>
                <p:cNvPr id="339" name="Straight Connector 338"/>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5" name="Straight Connector 354"/>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9" name="Group 28"/>
          <p:cNvGrpSpPr/>
          <p:nvPr/>
        </p:nvGrpSpPr>
        <p:grpSpPr>
          <a:xfrm>
            <a:off x="5488273" y="2465120"/>
            <a:ext cx="1206532" cy="2428321"/>
            <a:chOff x="5488273" y="2465120"/>
            <a:chExt cx="1206532" cy="2428321"/>
          </a:xfrm>
        </p:grpSpPr>
        <p:sp>
          <p:nvSpPr>
            <p:cNvPr id="169" name="TextBox 168"/>
            <p:cNvSpPr txBox="1"/>
            <p:nvPr/>
          </p:nvSpPr>
          <p:spPr>
            <a:xfrm>
              <a:off x="5488273"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Top</a:t>
              </a:r>
            </a:p>
            <a:p>
              <a:pPr algn="ctr"/>
              <a:r>
                <a:rPr lang="en-US" dirty="0">
                  <a:latin typeface="Century Gothic" panose="020B0502020202020204" pitchFamily="34" charset="0"/>
                </a:rPr>
                <a:t>11 E-Sites</a:t>
              </a:r>
            </a:p>
          </p:txBody>
        </p:sp>
        <p:grpSp>
          <p:nvGrpSpPr>
            <p:cNvPr id="157" name="Group 156"/>
            <p:cNvGrpSpPr/>
            <p:nvPr/>
          </p:nvGrpSpPr>
          <p:grpSpPr>
            <a:xfrm>
              <a:off x="6000458" y="3325763"/>
              <a:ext cx="190176" cy="1567678"/>
              <a:chOff x="2906212" y="3025955"/>
              <a:chExt cx="468716" cy="2395013"/>
            </a:xfrm>
          </p:grpSpPr>
          <p:grpSp>
            <p:nvGrpSpPr>
              <p:cNvPr id="158" name="Group 157"/>
              <p:cNvGrpSpPr/>
              <p:nvPr/>
            </p:nvGrpSpPr>
            <p:grpSpPr>
              <a:xfrm>
                <a:off x="2906212" y="3039708"/>
                <a:ext cx="468716" cy="2381260"/>
                <a:chOff x="1913104" y="1763538"/>
                <a:chExt cx="2670048" cy="809745"/>
              </a:xfrm>
            </p:grpSpPr>
            <p:cxnSp>
              <p:nvCxnSpPr>
                <p:cNvPr id="160" name="Straight Connector 159"/>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9" name="Straight Connector 158"/>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 name="Group 27"/>
          <p:cNvGrpSpPr/>
          <p:nvPr/>
        </p:nvGrpSpPr>
        <p:grpSpPr>
          <a:xfrm>
            <a:off x="8124302" y="2465120"/>
            <a:ext cx="882765" cy="2428321"/>
            <a:chOff x="8124302" y="2465120"/>
            <a:chExt cx="882765" cy="2428321"/>
          </a:xfrm>
        </p:grpSpPr>
        <p:sp>
          <p:nvSpPr>
            <p:cNvPr id="173" name="TextBox 172"/>
            <p:cNvSpPr txBox="1"/>
            <p:nvPr/>
          </p:nvSpPr>
          <p:spPr>
            <a:xfrm>
              <a:off x="8124302" y="2465120"/>
              <a:ext cx="882765" cy="646331"/>
            </a:xfrm>
            <a:prstGeom prst="rect">
              <a:avLst/>
            </a:prstGeom>
            <a:noFill/>
          </p:spPr>
          <p:txBody>
            <a:bodyPr wrap="square" rtlCol="0">
              <a:spAutoFit/>
            </a:bodyPr>
            <a:lstStyle/>
            <a:p>
              <a:pPr algn="ctr"/>
              <a:r>
                <a:rPr lang="en-US" dirty="0">
                  <a:latin typeface="Century Gothic" panose="020B0502020202020204" pitchFamily="34" charset="0"/>
                </a:rPr>
                <a:t>Top </a:t>
              </a:r>
            </a:p>
            <a:p>
              <a:pPr algn="ctr"/>
              <a:r>
                <a:rPr lang="en-US" dirty="0">
                  <a:latin typeface="Century Gothic" panose="020B0502020202020204" pitchFamily="34" charset="0"/>
                </a:rPr>
                <a:t>E-Site</a:t>
              </a:r>
            </a:p>
          </p:txBody>
        </p:sp>
        <p:grpSp>
          <p:nvGrpSpPr>
            <p:cNvPr id="182" name="Group 181"/>
            <p:cNvGrpSpPr/>
            <p:nvPr/>
          </p:nvGrpSpPr>
          <p:grpSpPr>
            <a:xfrm>
              <a:off x="8466949" y="3325763"/>
              <a:ext cx="190176" cy="1567678"/>
              <a:chOff x="2906212" y="3025955"/>
              <a:chExt cx="468716" cy="2395013"/>
            </a:xfrm>
          </p:grpSpPr>
          <p:grpSp>
            <p:nvGrpSpPr>
              <p:cNvPr id="184" name="Group 183"/>
              <p:cNvGrpSpPr/>
              <p:nvPr/>
            </p:nvGrpSpPr>
            <p:grpSpPr>
              <a:xfrm>
                <a:off x="2906212" y="3039708"/>
                <a:ext cx="468716" cy="2381260"/>
                <a:chOff x="1913104" y="1763538"/>
                <a:chExt cx="2670048" cy="809745"/>
              </a:xfrm>
            </p:grpSpPr>
            <p:cxnSp>
              <p:nvCxnSpPr>
                <p:cNvPr id="187" name="Straight Connector 186"/>
                <p:cNvCxnSpPr/>
                <p:nvPr/>
              </p:nvCxnSpPr>
              <p:spPr>
                <a:xfrm>
                  <a:off x="1913104" y="2573283"/>
                  <a:ext cx="26700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913104" y="230336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913104" y="2033453"/>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1913104" y="1763538"/>
                  <a:ext cx="26700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85" name="Straight Connector 184"/>
              <p:cNvCxnSpPr/>
              <p:nvPr/>
            </p:nvCxnSpPr>
            <p:spPr>
              <a:xfrm>
                <a:off x="3130764" y="3025955"/>
                <a:ext cx="0" cy="2395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3" name="Group 22"/>
          <p:cNvGrpSpPr/>
          <p:nvPr/>
        </p:nvGrpSpPr>
        <p:grpSpPr>
          <a:xfrm>
            <a:off x="1834860" y="3120021"/>
            <a:ext cx="1962622" cy="369332"/>
            <a:chOff x="1346375" y="2738281"/>
            <a:chExt cx="1962622" cy="369332"/>
          </a:xfrm>
        </p:grpSpPr>
        <p:sp>
          <p:nvSpPr>
            <p:cNvPr id="269" name="TextBox 268"/>
            <p:cNvSpPr txBox="1"/>
            <p:nvPr/>
          </p:nvSpPr>
          <p:spPr>
            <a:xfrm>
              <a:off x="1346375" y="2738281"/>
              <a:ext cx="1533405"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$16 billion</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766589" y="3961248"/>
            <a:ext cx="1962622" cy="369332"/>
            <a:chOff x="1346375" y="2738281"/>
            <a:chExt cx="1962622" cy="369332"/>
          </a:xfrm>
        </p:grpSpPr>
        <p:sp>
          <p:nvSpPr>
            <p:cNvPr id="38" name="TextBox 37"/>
            <p:cNvSpPr txBox="1"/>
            <p:nvPr/>
          </p:nvSpPr>
          <p:spPr>
            <a:xfrm>
              <a:off x="1346375" y="2738281"/>
              <a:ext cx="1533405"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$7 billion</a:t>
              </a:r>
            </a:p>
          </p:txBody>
        </p:sp>
        <p:cxnSp>
          <p:nvCxnSpPr>
            <p:cNvPr id="39" name="Straight Connector 38"/>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48340CC3-D9F4-4166-B188-E4C660B452BE}"/>
              </a:ext>
            </a:extLst>
          </p:cNvPr>
          <p:cNvGrpSpPr/>
          <p:nvPr/>
        </p:nvGrpSpPr>
        <p:grpSpPr>
          <a:xfrm>
            <a:off x="4289771" y="3320321"/>
            <a:ext cx="1962622" cy="369332"/>
            <a:chOff x="1346375" y="2738281"/>
            <a:chExt cx="1962622" cy="369332"/>
          </a:xfrm>
        </p:grpSpPr>
        <p:sp>
          <p:nvSpPr>
            <p:cNvPr id="42" name="TextBox 41">
              <a:extLst>
                <a:ext uri="{FF2B5EF4-FFF2-40B4-BE49-F238E27FC236}">
                  <a16:creationId xmlns:a16="http://schemas.microsoft.com/office/drawing/2014/main" id="{895AD6C6-30AE-485B-8F10-37EC559B6208}"/>
                </a:ext>
              </a:extLst>
            </p:cNvPr>
            <p:cNvSpPr txBox="1"/>
            <p:nvPr/>
          </p:nvSpPr>
          <p:spPr>
            <a:xfrm>
              <a:off x="1346375" y="2738281"/>
              <a:ext cx="1533405"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$13 billion</a:t>
              </a:r>
            </a:p>
          </p:txBody>
        </p:sp>
        <p:cxnSp>
          <p:nvCxnSpPr>
            <p:cNvPr id="43" name="Straight Connector 42">
              <a:extLst>
                <a:ext uri="{FF2B5EF4-FFF2-40B4-BE49-F238E27FC236}">
                  <a16:creationId xmlns:a16="http://schemas.microsoft.com/office/drawing/2014/main" id="{D45A4944-D98D-4615-AEE7-6AEADEA5627F}"/>
                </a:ext>
              </a:extLst>
            </p:cNvPr>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5562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2" presetClass="entr" presetSubtype="8" fill="hold" nodeType="afterEffect" p14:presetBounceEnd="56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6000">
                                          <p:cBhvr additive="base">
                                            <p:cTn id="15" dur="1000" fill="hold"/>
                                            <p:tgtEl>
                                              <p:spTgt spid="37"/>
                                            </p:tgtEl>
                                            <p:attrNameLst>
                                              <p:attrName>ppt_x</p:attrName>
                                            </p:attrNameLst>
                                          </p:cBhvr>
                                          <p:tavLst>
                                            <p:tav tm="0">
                                              <p:val>
                                                <p:strVal val="0-#ppt_w/2"/>
                                              </p:val>
                                            </p:tav>
                                            <p:tav tm="100000">
                                              <p:val>
                                                <p:strVal val="#ppt_x"/>
                                              </p:val>
                                            </p:tav>
                                          </p:tavLst>
                                        </p:anim>
                                        <p:anim calcmode="lin" valueType="num" p14:bounceEnd="56000">
                                          <p:cBhvr additive="base">
                                            <p:cTn id="16"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1000"/>
                                            <p:tgtEl>
                                              <p:spTgt spid="1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010360" y="506151"/>
            <a:ext cx="10171375"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85% of adults 18+ visit an E-Commerce site weekly.</a:t>
            </a:r>
          </a:p>
        </p:txBody>
      </p:sp>
      <p:grpSp>
        <p:nvGrpSpPr>
          <p:cNvPr id="23" name="Group 22"/>
          <p:cNvGrpSpPr/>
          <p:nvPr/>
        </p:nvGrpSpPr>
        <p:grpSpPr>
          <a:xfrm>
            <a:off x="1010360" y="3293143"/>
            <a:ext cx="1118483" cy="369332"/>
            <a:chOff x="2190514" y="2738281"/>
            <a:chExt cx="1118483" cy="369332"/>
          </a:xfrm>
        </p:grpSpPr>
        <p:sp>
          <p:nvSpPr>
            <p:cNvPr id="269" name="TextBox 268"/>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85%</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87345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6"/>
                                            </p:tgtEl>
                                            <p:attrNameLst>
                                              <p:attrName>style.visibility</p:attrName>
                                            </p:attrNameLst>
                                          </p:cBhvr>
                                          <p:to>
                                            <p:strVal val="visible"/>
                                          </p:to>
                                        </p:set>
                                        <p:animEffect transition="in" filter="fade">
                                          <p:cBhvr>
                                            <p:cTn id="11" dur="1000"/>
                                            <p:tgtEl>
                                              <p:spTgt spid="156"/>
                                            </p:tgtEl>
                                          </p:cBhvr>
                                        </p:animEffect>
                                      </p:childTnLst>
                                    </p:cTn>
                                  </p:par>
                                </p:childTnLst>
                              </p:cTn>
                            </p:par>
                            <p:par>
                              <p:cTn id="12" fill="hold">
                                <p:stCondLst>
                                  <p:cond delay="2000"/>
                                </p:stCondLst>
                                <p:childTnLst>
                                  <p:par>
                                    <p:cTn id="13" presetID="2" presetClass="entr" presetSubtype="8" fill="hold" nodeType="afterEffect" p14:presetBounceEnd="4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40000">
                                          <p:cBhvr additive="base">
                                            <p:cTn id="15" dur="1000" fill="hold"/>
                                            <p:tgtEl>
                                              <p:spTgt spid="23"/>
                                            </p:tgtEl>
                                            <p:attrNameLst>
                                              <p:attrName>ppt_x</p:attrName>
                                            </p:attrNameLst>
                                          </p:cBhvr>
                                          <p:tavLst>
                                            <p:tav tm="0">
                                              <p:val>
                                                <p:strVal val="0-#ppt_w/2"/>
                                              </p:val>
                                            </p:tav>
                                            <p:tav tm="100000">
                                              <p:val>
                                                <p:strVal val="#ppt_x"/>
                                              </p:val>
                                            </p:tav>
                                          </p:tavLst>
                                        </p:anim>
                                        <p:anim calcmode="lin" valueType="num" p14:bounceEnd="40000">
                                          <p:cBhvr additive="base">
                                            <p:cTn id="1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6"/>
                                            </p:tgtEl>
                                            <p:attrNameLst>
                                              <p:attrName>style.visibility</p:attrName>
                                            </p:attrNameLst>
                                          </p:cBhvr>
                                          <p:to>
                                            <p:strVal val="visible"/>
                                          </p:to>
                                        </p:set>
                                        <p:animEffect transition="in" filter="fade">
                                          <p:cBhvr>
                                            <p:cTn id="11" dur="1000"/>
                                            <p:tgtEl>
                                              <p:spTgt spid="156"/>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Lst>
      </p:timing>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2312000" y="506151"/>
            <a:ext cx="7568098"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69% of adults 18+ visit the top 11 sites,</a:t>
            </a:r>
          </a:p>
          <a:p>
            <a:pPr algn="ctr"/>
            <a:r>
              <a:rPr lang="en-US" sz="3200" dirty="0">
                <a:solidFill>
                  <a:srgbClr val="B92508"/>
                </a:solidFill>
                <a:latin typeface="Century Gothic" panose="020B0502020202020204" pitchFamily="34" charset="0"/>
              </a:rPr>
              <a:t>and 52% visit the top E-Site weekly. </a:t>
            </a:r>
          </a:p>
        </p:txBody>
      </p:sp>
      <p:grpSp>
        <p:nvGrpSpPr>
          <p:cNvPr id="23" name="Group 22"/>
          <p:cNvGrpSpPr/>
          <p:nvPr/>
        </p:nvGrpSpPr>
        <p:grpSpPr>
          <a:xfrm>
            <a:off x="1010360" y="3293143"/>
            <a:ext cx="1118483" cy="369332"/>
            <a:chOff x="2190514" y="2738281"/>
            <a:chExt cx="1118483" cy="369332"/>
          </a:xfrm>
        </p:grpSpPr>
        <p:sp>
          <p:nvSpPr>
            <p:cNvPr id="269" name="TextBox 268"/>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85%</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5528099" y="2465120"/>
            <a:ext cx="1159518" cy="2427920"/>
            <a:chOff x="5528099" y="2465120"/>
            <a:chExt cx="1159518" cy="2427920"/>
          </a:xfrm>
        </p:grpSpPr>
        <p:sp>
          <p:nvSpPr>
            <p:cNvPr id="173" name="TextBox 172"/>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88" name="Group 87"/>
            <p:cNvGrpSpPr/>
            <p:nvPr/>
          </p:nvGrpSpPr>
          <p:grpSpPr>
            <a:xfrm>
              <a:off x="5966702" y="3296117"/>
              <a:ext cx="235297" cy="1596923"/>
              <a:chOff x="2899758" y="3088076"/>
              <a:chExt cx="470593" cy="1596923"/>
            </a:xfrm>
          </p:grpSpPr>
          <p:cxnSp>
            <p:nvCxnSpPr>
              <p:cNvPr id="89" name="Straight Connector 88"/>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3065941" y="3554473"/>
            <a:ext cx="1118483" cy="369332"/>
            <a:chOff x="2190514" y="2738281"/>
            <a:chExt cx="1118483" cy="369332"/>
          </a:xfrm>
        </p:grpSpPr>
        <p:sp>
          <p:nvSpPr>
            <p:cNvPr id="57" name="TextBox 56"/>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69%</a:t>
              </a:r>
            </a:p>
          </p:txBody>
        </p:sp>
        <p:cxnSp>
          <p:nvCxnSpPr>
            <p:cNvPr id="58" name="Straight Connector 57"/>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5144356" y="3839953"/>
            <a:ext cx="1118483" cy="369332"/>
            <a:chOff x="2190514" y="2738281"/>
            <a:chExt cx="1118483" cy="369332"/>
          </a:xfrm>
        </p:grpSpPr>
        <p:sp>
          <p:nvSpPr>
            <p:cNvPr id="60" name="TextBox 59"/>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52%</a:t>
              </a:r>
            </a:p>
          </p:txBody>
        </p:sp>
        <p:cxnSp>
          <p:nvCxnSpPr>
            <p:cNvPr id="61" name="Straight Connector 60"/>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54892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1000"/>
                                            <p:tgtEl>
                                              <p:spTgt spid="15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2" presetClass="entr" presetSubtype="8" fill="hold" nodeType="afterEffect" p14:presetBounceEnd="52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52000">
                                          <p:cBhvr additive="base">
                                            <p:cTn id="15" dur="1000" fill="hold"/>
                                            <p:tgtEl>
                                              <p:spTgt spid="56"/>
                                            </p:tgtEl>
                                            <p:attrNameLst>
                                              <p:attrName>ppt_x</p:attrName>
                                            </p:attrNameLst>
                                          </p:cBhvr>
                                          <p:tavLst>
                                            <p:tav tm="0">
                                              <p:val>
                                                <p:strVal val="0-#ppt_w/2"/>
                                              </p:val>
                                            </p:tav>
                                            <p:tav tm="100000">
                                              <p:val>
                                                <p:strVal val="#ppt_x"/>
                                              </p:val>
                                            </p:tav>
                                          </p:tavLst>
                                        </p:anim>
                                        <p:anim calcmode="lin" valueType="num" p14:bounceEnd="52000">
                                          <p:cBhvr additive="base">
                                            <p:cTn id="16" dur="1000" fill="hold"/>
                                            <p:tgtEl>
                                              <p:spTgt spid="56"/>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grpId="0" nodeType="afterEffect">
                                      <p:stCondLst>
                                        <p:cond delay="50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1000"/>
                                            <p:tgtEl>
                                              <p:spTgt spid="156">
                                                <p:txEl>
                                                  <p:pRg st="1" end="1"/>
                                                </p:txEl>
                                              </p:spTgt>
                                            </p:tgtEl>
                                          </p:cBhvr>
                                        </p:animEffec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5500"/>
                                </p:stCondLst>
                                <p:childTnLst>
                                  <p:par>
                                    <p:cTn id="26" presetID="2" presetClass="entr" presetSubtype="8" fill="hold" nodeType="afterEffect" p14:presetBounceEnd="52000">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14:bounceEnd="52000">
                                          <p:cBhvr additive="base">
                                            <p:cTn id="28" dur="1000" fill="hold"/>
                                            <p:tgtEl>
                                              <p:spTgt spid="59"/>
                                            </p:tgtEl>
                                            <p:attrNameLst>
                                              <p:attrName>ppt_x</p:attrName>
                                            </p:attrNameLst>
                                          </p:cBhvr>
                                          <p:tavLst>
                                            <p:tav tm="0">
                                              <p:val>
                                                <p:strVal val="0-#ppt_w/2"/>
                                              </p:val>
                                            </p:tav>
                                            <p:tav tm="100000">
                                              <p:val>
                                                <p:strVal val="#ppt_x"/>
                                              </p:val>
                                            </p:tav>
                                          </p:tavLst>
                                        </p:anim>
                                        <p:anim calcmode="lin" valueType="num" p14:bounceEnd="52000">
                                          <p:cBhvr additive="base">
                                            <p:cTn id="29"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1000"/>
                                            <p:tgtEl>
                                              <p:spTgt spid="15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000" fill="hold"/>
                                            <p:tgtEl>
                                              <p:spTgt spid="56"/>
                                            </p:tgtEl>
                                            <p:attrNameLst>
                                              <p:attrName>ppt_x</p:attrName>
                                            </p:attrNameLst>
                                          </p:cBhvr>
                                          <p:tavLst>
                                            <p:tav tm="0">
                                              <p:val>
                                                <p:strVal val="0-#ppt_w/2"/>
                                              </p:val>
                                            </p:tav>
                                            <p:tav tm="100000">
                                              <p:val>
                                                <p:strVal val="#ppt_x"/>
                                              </p:val>
                                            </p:tav>
                                          </p:tavLst>
                                        </p:anim>
                                        <p:anim calcmode="lin" valueType="num">
                                          <p:cBhvr additive="base">
                                            <p:cTn id="16" dur="1000" fill="hold"/>
                                            <p:tgtEl>
                                              <p:spTgt spid="56"/>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grpId="0" nodeType="afterEffect">
                                      <p:stCondLst>
                                        <p:cond delay="50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1000"/>
                                            <p:tgtEl>
                                              <p:spTgt spid="156">
                                                <p:txEl>
                                                  <p:pRg st="1" end="1"/>
                                                </p:txEl>
                                              </p:spTgt>
                                            </p:tgtEl>
                                          </p:cBhvr>
                                        </p:animEffect>
                                      </p:childTnLst>
                                    </p:cTn>
                                  </p:par>
                                </p:childTnLst>
                              </p:cTn>
                            </p:par>
                            <p:par>
                              <p:cTn id="21" fill="hold">
                                <p:stCondLst>
                                  <p:cond delay="4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1000" fill="hold"/>
                                            <p:tgtEl>
                                              <p:spTgt spid="59"/>
                                            </p:tgtEl>
                                            <p:attrNameLst>
                                              <p:attrName>ppt_x</p:attrName>
                                            </p:attrNameLst>
                                          </p:cBhvr>
                                          <p:tavLst>
                                            <p:tav tm="0">
                                              <p:val>
                                                <p:strVal val="0-#ppt_w/2"/>
                                              </p:val>
                                            </p:tav>
                                            <p:tav tm="100000">
                                              <p:val>
                                                <p:strVal val="#ppt_x"/>
                                              </p:val>
                                            </p:tav>
                                          </p:tavLst>
                                        </p:anim>
                                        <p:anim calcmode="lin" valueType="num">
                                          <p:cBhvr additive="base">
                                            <p:cTn id="29"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680423" y="506151"/>
            <a:ext cx="8831265"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Of those visiting the top 11 E-Sites weekly,</a:t>
            </a:r>
          </a:p>
          <a:p>
            <a:pPr algn="ctr"/>
            <a:r>
              <a:rPr lang="en-US" sz="3200" dirty="0">
                <a:solidFill>
                  <a:srgbClr val="B92508"/>
                </a:solidFill>
                <a:latin typeface="Century Gothic" panose="020B0502020202020204" pitchFamily="34" charset="0"/>
              </a:rPr>
              <a:t>a fifth or 15% of adults purchase something.</a:t>
            </a:r>
          </a:p>
        </p:txBody>
      </p:sp>
      <p:grpSp>
        <p:nvGrpSpPr>
          <p:cNvPr id="2" name="Group 1"/>
          <p:cNvGrpSpPr/>
          <p:nvPr/>
        </p:nvGrpSpPr>
        <p:grpSpPr>
          <a:xfrm>
            <a:off x="1010360" y="2465120"/>
            <a:ext cx="1539800" cy="2427920"/>
            <a:chOff x="1010360" y="2465120"/>
            <a:chExt cx="1539800" cy="2427920"/>
          </a:xfrm>
        </p:grpSpPr>
        <p:grpSp>
          <p:nvGrpSpPr>
            <p:cNvPr id="23" name="Group 22"/>
            <p:cNvGrpSpPr/>
            <p:nvPr/>
          </p:nvGrpSpPr>
          <p:grpSpPr>
            <a:xfrm>
              <a:off x="1010360" y="3293143"/>
              <a:ext cx="1118483" cy="369332"/>
              <a:chOff x="2190514" y="2738281"/>
              <a:chExt cx="1118483" cy="369332"/>
            </a:xfrm>
          </p:grpSpPr>
          <p:sp>
            <p:nvSpPr>
              <p:cNvPr id="269" name="TextBox 268"/>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85%</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p:nvGrpSpPr>
        <p:grpSpPr>
          <a:xfrm>
            <a:off x="7050830" y="2465120"/>
            <a:ext cx="2261948" cy="2427920"/>
            <a:chOff x="7050830" y="2465120"/>
            <a:chExt cx="2261948" cy="2427920"/>
          </a:xfrm>
        </p:grpSpPr>
        <p:sp>
          <p:nvSpPr>
            <p:cNvPr id="37" name="TextBox 36"/>
            <p:cNvSpPr txBox="1"/>
            <p:nvPr/>
          </p:nvSpPr>
          <p:spPr>
            <a:xfrm>
              <a:off x="7050830" y="2465120"/>
              <a:ext cx="2261948"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11 E-Sites</a:t>
              </a:r>
            </a:p>
          </p:txBody>
        </p:sp>
        <p:grpSp>
          <p:nvGrpSpPr>
            <p:cNvPr id="96" name="Group 95"/>
            <p:cNvGrpSpPr/>
            <p:nvPr/>
          </p:nvGrpSpPr>
          <p:grpSpPr>
            <a:xfrm>
              <a:off x="8024797" y="3296117"/>
              <a:ext cx="235297" cy="1596923"/>
              <a:chOff x="2899758" y="3088076"/>
              <a:chExt cx="470593" cy="1596923"/>
            </a:xfrm>
          </p:grpSpPr>
          <p:cxnSp>
            <p:nvCxnSpPr>
              <p:cNvPr id="97" name="Straight Connector 96"/>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9" name="Group 58"/>
          <p:cNvGrpSpPr/>
          <p:nvPr/>
        </p:nvGrpSpPr>
        <p:grpSpPr>
          <a:xfrm>
            <a:off x="7196571" y="4448883"/>
            <a:ext cx="1118483" cy="369332"/>
            <a:chOff x="2190514" y="2738281"/>
            <a:chExt cx="1118483" cy="369332"/>
          </a:xfrm>
        </p:grpSpPr>
        <p:sp>
          <p:nvSpPr>
            <p:cNvPr id="60" name="TextBox 59"/>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15%</a:t>
              </a:r>
            </a:p>
          </p:txBody>
        </p:sp>
        <p:cxnSp>
          <p:nvCxnSpPr>
            <p:cNvPr id="61" name="Straight Connector 60"/>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144356" y="2465120"/>
            <a:ext cx="1543261" cy="2427920"/>
            <a:chOff x="5144356" y="2465120"/>
            <a:chExt cx="1543261" cy="2427920"/>
          </a:xfrm>
        </p:grpSpPr>
        <p:grpSp>
          <p:nvGrpSpPr>
            <p:cNvPr id="12" name="Group 11"/>
            <p:cNvGrpSpPr/>
            <p:nvPr/>
          </p:nvGrpSpPr>
          <p:grpSpPr>
            <a:xfrm>
              <a:off x="5528099" y="2465120"/>
              <a:ext cx="1159518" cy="2427920"/>
              <a:chOff x="5528099" y="2465120"/>
              <a:chExt cx="1159518" cy="2427920"/>
            </a:xfrm>
          </p:grpSpPr>
          <p:sp>
            <p:nvSpPr>
              <p:cNvPr id="173" name="TextBox 172"/>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88" name="Group 87"/>
              <p:cNvGrpSpPr/>
              <p:nvPr/>
            </p:nvGrpSpPr>
            <p:grpSpPr>
              <a:xfrm>
                <a:off x="5966702" y="3296117"/>
                <a:ext cx="235297" cy="1596923"/>
                <a:chOff x="2899758" y="3088076"/>
                <a:chExt cx="470593" cy="1596923"/>
              </a:xfrm>
            </p:grpSpPr>
            <p:cxnSp>
              <p:nvCxnSpPr>
                <p:cNvPr id="89" name="Straight Connector 88"/>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p:cNvGrpSpPr/>
            <p:nvPr/>
          </p:nvGrpSpPr>
          <p:grpSpPr>
            <a:xfrm>
              <a:off x="5144356" y="3839953"/>
              <a:ext cx="1118483" cy="369332"/>
              <a:chOff x="2190514" y="2543411"/>
              <a:chExt cx="1118483" cy="369332"/>
            </a:xfrm>
          </p:grpSpPr>
          <p:sp>
            <p:nvSpPr>
              <p:cNvPr id="65" name="TextBox 64"/>
              <p:cNvSpPr txBox="1"/>
              <p:nvPr/>
            </p:nvSpPr>
            <p:spPr>
              <a:xfrm>
                <a:off x="2190514" y="254341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52%</a:t>
                </a:r>
              </a:p>
            </p:txBody>
          </p:sp>
          <p:cxnSp>
            <p:nvCxnSpPr>
              <p:cNvPr id="66" name="Straight Connector 65"/>
              <p:cNvCxnSpPr/>
              <p:nvPr/>
            </p:nvCxnSpPr>
            <p:spPr>
              <a:xfrm>
                <a:off x="2964185" y="275815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grpSp>
        <p:nvGrpSpPr>
          <p:cNvPr id="63" name="Group 62">
            <a:extLst>
              <a:ext uri="{FF2B5EF4-FFF2-40B4-BE49-F238E27FC236}">
                <a16:creationId xmlns:a16="http://schemas.microsoft.com/office/drawing/2014/main" id="{7B2539D2-120B-4CEE-9C6E-99F1DBFF34EB}"/>
              </a:ext>
            </a:extLst>
          </p:cNvPr>
          <p:cNvGrpSpPr/>
          <p:nvPr/>
        </p:nvGrpSpPr>
        <p:grpSpPr>
          <a:xfrm>
            <a:off x="3065941" y="3554473"/>
            <a:ext cx="1118483" cy="369332"/>
            <a:chOff x="2190514" y="2738281"/>
            <a:chExt cx="1118483" cy="369332"/>
          </a:xfrm>
        </p:grpSpPr>
        <p:sp>
          <p:nvSpPr>
            <p:cNvPr id="67" name="TextBox 66">
              <a:extLst>
                <a:ext uri="{FF2B5EF4-FFF2-40B4-BE49-F238E27FC236}">
                  <a16:creationId xmlns:a16="http://schemas.microsoft.com/office/drawing/2014/main" id="{4BE69121-462E-4817-997C-34E267E106FE}"/>
                </a:ext>
              </a:extLst>
            </p:cNvPr>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69%</a:t>
              </a:r>
            </a:p>
          </p:txBody>
        </p:sp>
        <p:cxnSp>
          <p:nvCxnSpPr>
            <p:cNvPr id="68" name="Straight Connector 67">
              <a:extLst>
                <a:ext uri="{FF2B5EF4-FFF2-40B4-BE49-F238E27FC236}">
                  <a16:creationId xmlns:a16="http://schemas.microsoft.com/office/drawing/2014/main" id="{41C8ED64-0DDA-40ED-A29D-BFD822D82571}"/>
                </a:ext>
              </a:extLst>
            </p:cNvPr>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2838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56">
                                                <p:txEl>
                                                  <p:pRg st="0" end="0"/>
                                                </p:txEl>
                                              </p:spTgt>
                                            </p:tgtEl>
                                            <p:attrNameLst>
                                              <p:attrName>style.visibility</p:attrName>
                                            </p:attrNameLst>
                                          </p:cBhvr>
                                          <p:to>
                                            <p:strVal val="visible"/>
                                          </p:to>
                                        </p:set>
                                        <p:animEffect transition="in" filter="fade">
                                          <p:cBhvr>
                                            <p:cTn id="14" dur="1000"/>
                                            <p:tgtEl>
                                              <p:spTgt spid="15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6">
                                                <p:txEl>
                                                  <p:pRg st="1" end="1"/>
                                                </p:txEl>
                                              </p:spTgt>
                                            </p:tgtEl>
                                            <p:attrNameLst>
                                              <p:attrName>style.visibility</p:attrName>
                                            </p:attrNameLst>
                                          </p:cBhvr>
                                          <p:to>
                                            <p:strVal val="visible"/>
                                          </p:to>
                                        </p:set>
                                        <p:animEffect transition="in" filter="fade">
                                          <p:cBhvr>
                                            <p:cTn id="19" dur="1000"/>
                                            <p:tgtEl>
                                              <p:spTgt spid="156">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2000"/>
                                </p:stCondLst>
                                <p:childTnLst>
                                  <p:par>
                                    <p:cTn id="25" presetID="2" presetClass="entr" presetSubtype="8" fill="hold" nodeType="afterEffect" p14:presetBounceEnd="52000">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14:bounceEnd="52000">
                                          <p:cBhvr additive="base">
                                            <p:cTn id="27" dur="1000" fill="hold"/>
                                            <p:tgtEl>
                                              <p:spTgt spid="59"/>
                                            </p:tgtEl>
                                            <p:attrNameLst>
                                              <p:attrName>ppt_x</p:attrName>
                                            </p:attrNameLst>
                                          </p:cBhvr>
                                          <p:tavLst>
                                            <p:tav tm="0">
                                              <p:val>
                                                <p:strVal val="0-#ppt_w/2"/>
                                              </p:val>
                                            </p:tav>
                                            <p:tav tm="100000">
                                              <p:val>
                                                <p:strVal val="#ppt_x"/>
                                              </p:val>
                                            </p:tav>
                                          </p:tavLst>
                                        </p:anim>
                                        <p:anim calcmode="lin" valueType="num" p14:bounceEnd="52000">
                                          <p:cBhvr additive="base">
                                            <p:cTn id="2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56">
                                                <p:txEl>
                                                  <p:pRg st="0" end="0"/>
                                                </p:txEl>
                                              </p:spTgt>
                                            </p:tgtEl>
                                            <p:attrNameLst>
                                              <p:attrName>style.visibility</p:attrName>
                                            </p:attrNameLst>
                                          </p:cBhvr>
                                          <p:to>
                                            <p:strVal val="visible"/>
                                          </p:to>
                                        </p:set>
                                        <p:animEffect transition="in" filter="fade">
                                          <p:cBhvr>
                                            <p:cTn id="14" dur="1000"/>
                                            <p:tgtEl>
                                              <p:spTgt spid="15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6">
                                                <p:txEl>
                                                  <p:pRg st="1" end="1"/>
                                                </p:txEl>
                                              </p:spTgt>
                                            </p:tgtEl>
                                            <p:attrNameLst>
                                              <p:attrName>style.visibility</p:attrName>
                                            </p:attrNameLst>
                                          </p:cBhvr>
                                          <p:to>
                                            <p:strVal val="visible"/>
                                          </p:to>
                                        </p:set>
                                        <p:animEffect transition="in" filter="fade">
                                          <p:cBhvr>
                                            <p:cTn id="19" dur="1000"/>
                                            <p:tgtEl>
                                              <p:spTgt spid="156">
                                                <p:txEl>
                                                  <p:pRg st="1" end="1"/>
                                                </p:txEl>
                                              </p:spTgt>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additive="base">
                                            <p:cTn id="27" dur="1000" fill="hold"/>
                                            <p:tgtEl>
                                              <p:spTgt spid="59"/>
                                            </p:tgtEl>
                                            <p:attrNameLst>
                                              <p:attrName>ppt_x</p:attrName>
                                            </p:attrNameLst>
                                          </p:cBhvr>
                                          <p:tavLst>
                                            <p:tav tm="0">
                                              <p:val>
                                                <p:strVal val="0-#ppt_w/2"/>
                                              </p:val>
                                            </p:tav>
                                            <p:tav tm="100000">
                                              <p:val>
                                                <p:strVal val="#ppt_x"/>
                                              </p:val>
                                            </p:tav>
                                          </p:tavLst>
                                        </p:anim>
                                        <p:anim calcmode="lin" valueType="num">
                                          <p:cBhvr additive="base">
                                            <p:cTn id="28" dur="10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535081" y="506151"/>
            <a:ext cx="11121955"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Of those visiting the top E-Site,</a:t>
            </a:r>
          </a:p>
          <a:p>
            <a:pPr algn="ctr"/>
            <a:r>
              <a:rPr lang="en-US" sz="3200" dirty="0">
                <a:solidFill>
                  <a:srgbClr val="B92508"/>
                </a:solidFill>
                <a:latin typeface="Century Gothic" panose="020B0502020202020204" pitchFamily="34" charset="0"/>
              </a:rPr>
              <a:t>a fifth or 10% of adults 18+ purchase something weekly.</a:t>
            </a:r>
          </a:p>
        </p:txBody>
      </p:sp>
      <p:grpSp>
        <p:nvGrpSpPr>
          <p:cNvPr id="5" name="Group 4"/>
          <p:cNvGrpSpPr/>
          <p:nvPr/>
        </p:nvGrpSpPr>
        <p:grpSpPr>
          <a:xfrm>
            <a:off x="9226545" y="2465120"/>
            <a:ext cx="2026704" cy="2427920"/>
            <a:chOff x="9226545" y="2465120"/>
            <a:chExt cx="2026704" cy="2427920"/>
          </a:xfrm>
        </p:grpSpPr>
        <p:sp>
          <p:nvSpPr>
            <p:cNvPr id="47" name="TextBox 46"/>
            <p:cNvSpPr txBox="1"/>
            <p:nvPr/>
          </p:nvSpPr>
          <p:spPr>
            <a:xfrm>
              <a:off x="9226545" y="2465120"/>
              <a:ext cx="2026704"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E-Site</a:t>
              </a:r>
            </a:p>
          </p:txBody>
        </p:sp>
        <p:grpSp>
          <p:nvGrpSpPr>
            <p:cNvPr id="104" name="Group 103"/>
            <p:cNvGrpSpPr/>
            <p:nvPr/>
          </p:nvGrpSpPr>
          <p:grpSpPr>
            <a:xfrm>
              <a:off x="10082892" y="3296117"/>
              <a:ext cx="235297" cy="1596923"/>
              <a:chOff x="2899758" y="3088076"/>
              <a:chExt cx="470593" cy="1596923"/>
            </a:xfrm>
          </p:grpSpPr>
          <p:cxnSp>
            <p:nvCxnSpPr>
              <p:cNvPr id="105" name="Straight Connector 104"/>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 name="Group 2"/>
          <p:cNvGrpSpPr/>
          <p:nvPr/>
        </p:nvGrpSpPr>
        <p:grpSpPr>
          <a:xfrm>
            <a:off x="3065941" y="2465120"/>
            <a:ext cx="1563581" cy="2427920"/>
            <a:chOff x="3065941" y="2465120"/>
            <a:chExt cx="1563581" cy="2427920"/>
          </a:xfrm>
        </p:grpSpPr>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3065941" y="3554473"/>
              <a:ext cx="1118483" cy="369332"/>
              <a:chOff x="2190514" y="2603371"/>
              <a:chExt cx="1118483" cy="369332"/>
            </a:xfrm>
          </p:grpSpPr>
          <p:sp>
            <p:nvSpPr>
              <p:cNvPr id="57" name="TextBox 56"/>
              <p:cNvSpPr txBox="1"/>
              <p:nvPr/>
            </p:nvSpPr>
            <p:spPr>
              <a:xfrm>
                <a:off x="2190514" y="260337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69%</a:t>
                </a:r>
              </a:p>
            </p:txBody>
          </p:sp>
          <p:cxnSp>
            <p:nvCxnSpPr>
              <p:cNvPr id="58" name="Straight Connector 57"/>
              <p:cNvCxnSpPr/>
              <p:nvPr/>
            </p:nvCxnSpPr>
            <p:spPr>
              <a:xfrm>
                <a:off x="2964185" y="281811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a:off x="7050830" y="2465120"/>
            <a:ext cx="2261948" cy="2427920"/>
            <a:chOff x="7050830" y="2465120"/>
            <a:chExt cx="2261948" cy="2427920"/>
          </a:xfrm>
        </p:grpSpPr>
        <p:grpSp>
          <p:nvGrpSpPr>
            <p:cNvPr id="11" name="Group 10"/>
            <p:cNvGrpSpPr/>
            <p:nvPr/>
          </p:nvGrpSpPr>
          <p:grpSpPr>
            <a:xfrm>
              <a:off x="7050830" y="2465120"/>
              <a:ext cx="2261948" cy="2427920"/>
              <a:chOff x="7050830" y="2465120"/>
              <a:chExt cx="2261948" cy="2427920"/>
            </a:xfrm>
          </p:grpSpPr>
          <p:sp>
            <p:nvSpPr>
              <p:cNvPr id="37" name="TextBox 36"/>
              <p:cNvSpPr txBox="1"/>
              <p:nvPr/>
            </p:nvSpPr>
            <p:spPr>
              <a:xfrm>
                <a:off x="7050830" y="2465120"/>
                <a:ext cx="2261948"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11 E-Sites</a:t>
                </a:r>
              </a:p>
            </p:txBody>
          </p:sp>
          <p:grpSp>
            <p:nvGrpSpPr>
              <p:cNvPr id="96" name="Group 95"/>
              <p:cNvGrpSpPr/>
              <p:nvPr/>
            </p:nvGrpSpPr>
            <p:grpSpPr>
              <a:xfrm>
                <a:off x="8024797" y="3296117"/>
                <a:ext cx="235297" cy="1596923"/>
                <a:chOff x="2899758" y="3088076"/>
                <a:chExt cx="470593" cy="1596923"/>
              </a:xfrm>
            </p:grpSpPr>
            <p:cxnSp>
              <p:nvCxnSpPr>
                <p:cNvPr id="97" name="Straight Connector 96"/>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2" name="Group 61"/>
            <p:cNvGrpSpPr/>
            <p:nvPr/>
          </p:nvGrpSpPr>
          <p:grpSpPr>
            <a:xfrm>
              <a:off x="7181581" y="4433893"/>
              <a:ext cx="1133473" cy="369332"/>
              <a:chOff x="2175524" y="3157671"/>
              <a:chExt cx="1133473" cy="369332"/>
            </a:xfrm>
          </p:grpSpPr>
          <p:sp>
            <p:nvSpPr>
              <p:cNvPr id="63" name="TextBox 62"/>
              <p:cNvSpPr txBox="1"/>
              <p:nvPr/>
            </p:nvSpPr>
            <p:spPr>
              <a:xfrm>
                <a:off x="2175524" y="315767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15%</a:t>
                </a:r>
              </a:p>
            </p:txBody>
          </p:sp>
          <p:cxnSp>
            <p:nvCxnSpPr>
              <p:cNvPr id="64" name="Straight Connector 63"/>
              <p:cNvCxnSpPr/>
              <p:nvPr/>
            </p:nvCxnSpPr>
            <p:spPr>
              <a:xfrm>
                <a:off x="2964185" y="338740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grpSp>
        <p:nvGrpSpPr>
          <p:cNvPr id="65" name="Group 64"/>
          <p:cNvGrpSpPr/>
          <p:nvPr/>
        </p:nvGrpSpPr>
        <p:grpSpPr>
          <a:xfrm>
            <a:off x="9240833" y="4524075"/>
            <a:ext cx="1118483" cy="369332"/>
            <a:chOff x="2190514" y="2738281"/>
            <a:chExt cx="1118483" cy="369332"/>
          </a:xfrm>
        </p:grpSpPr>
        <p:sp>
          <p:nvSpPr>
            <p:cNvPr id="66" name="TextBox 65"/>
            <p:cNvSpPr txBox="1"/>
            <p:nvPr/>
          </p:nvSpPr>
          <p:spPr>
            <a:xfrm>
              <a:off x="2190514" y="2738281"/>
              <a:ext cx="68926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10%</a:t>
              </a:r>
            </a:p>
          </p:txBody>
        </p:sp>
        <p:cxnSp>
          <p:nvCxnSpPr>
            <p:cNvPr id="67" name="Straight Connector 66"/>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144356" y="2465120"/>
            <a:ext cx="1543261" cy="2427920"/>
            <a:chOff x="5144356" y="2465120"/>
            <a:chExt cx="1543261" cy="2427920"/>
          </a:xfrm>
        </p:grpSpPr>
        <p:grpSp>
          <p:nvGrpSpPr>
            <p:cNvPr id="75" name="Group 74"/>
            <p:cNvGrpSpPr/>
            <p:nvPr/>
          </p:nvGrpSpPr>
          <p:grpSpPr>
            <a:xfrm>
              <a:off x="5528099" y="2465120"/>
              <a:ext cx="1159518" cy="2427920"/>
              <a:chOff x="5528099" y="2465120"/>
              <a:chExt cx="1159518" cy="2427920"/>
            </a:xfrm>
          </p:grpSpPr>
          <p:sp>
            <p:nvSpPr>
              <p:cNvPr id="112" name="TextBox 111"/>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113" name="Group 112"/>
              <p:cNvGrpSpPr/>
              <p:nvPr/>
            </p:nvGrpSpPr>
            <p:grpSpPr>
              <a:xfrm>
                <a:off x="5966702" y="3296117"/>
                <a:ext cx="235297" cy="1596923"/>
                <a:chOff x="2899758" y="3088076"/>
                <a:chExt cx="470593" cy="1596923"/>
              </a:xfrm>
            </p:grpSpPr>
            <p:cxnSp>
              <p:nvCxnSpPr>
                <p:cNvPr id="114" name="Straight Connector 113"/>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6" name="Group 75"/>
            <p:cNvGrpSpPr/>
            <p:nvPr/>
          </p:nvGrpSpPr>
          <p:grpSpPr>
            <a:xfrm>
              <a:off x="5144356" y="3839953"/>
              <a:ext cx="1118483" cy="369332"/>
              <a:chOff x="2190514" y="2543411"/>
              <a:chExt cx="1118483" cy="369332"/>
            </a:xfrm>
          </p:grpSpPr>
          <p:sp>
            <p:nvSpPr>
              <p:cNvPr id="78" name="TextBox 77"/>
              <p:cNvSpPr txBox="1"/>
              <p:nvPr/>
            </p:nvSpPr>
            <p:spPr>
              <a:xfrm>
                <a:off x="2190514" y="254341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52%</a:t>
                </a:r>
              </a:p>
            </p:txBody>
          </p:sp>
          <p:cxnSp>
            <p:nvCxnSpPr>
              <p:cNvPr id="79" name="Straight Connector 78"/>
              <p:cNvCxnSpPr/>
              <p:nvPr/>
            </p:nvCxnSpPr>
            <p:spPr>
              <a:xfrm>
                <a:off x="2964185" y="275815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880991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6">
                                                <p:txEl>
                                                  <p:pRg st="0" end="0"/>
                                                </p:txEl>
                                              </p:spTgt>
                                            </p:tgtEl>
                                            <p:attrNameLst>
                                              <p:attrName>style.visibility</p:attrName>
                                            </p:attrNameLst>
                                          </p:cBhvr>
                                          <p:to>
                                            <p:strVal val="visible"/>
                                          </p:to>
                                        </p:set>
                                        <p:animEffect transition="in" filter="fade">
                                          <p:cBhvr>
                                            <p:cTn id="14" dur="1000"/>
                                            <p:tgtEl>
                                              <p:spTgt spid="156">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6">
                                                <p:txEl>
                                                  <p:pRg st="1" end="1"/>
                                                </p:txEl>
                                              </p:spTgt>
                                            </p:tgtEl>
                                            <p:attrNameLst>
                                              <p:attrName>style.visibility</p:attrName>
                                            </p:attrNameLst>
                                          </p:cBhvr>
                                          <p:to>
                                            <p:strVal val="visible"/>
                                          </p:to>
                                        </p:set>
                                        <p:animEffect transition="in" filter="fade">
                                          <p:cBhvr>
                                            <p:cTn id="23" dur="1000"/>
                                            <p:tgtEl>
                                              <p:spTgt spid="156">
                                                <p:txEl>
                                                  <p:pRg st="1" end="1"/>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2000"/>
                                </p:stCondLst>
                                <p:childTnLst>
                                  <p:par>
                                    <p:cTn id="29" presetID="2" presetClass="entr" presetSubtype="8" fill="hold" nodeType="afterEffect" p14:presetBounceEnd="52000">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14:bounceEnd="52000">
                                          <p:cBhvr additive="base">
                                            <p:cTn id="31" dur="1000" fill="hold"/>
                                            <p:tgtEl>
                                              <p:spTgt spid="65"/>
                                            </p:tgtEl>
                                            <p:attrNameLst>
                                              <p:attrName>ppt_x</p:attrName>
                                            </p:attrNameLst>
                                          </p:cBhvr>
                                          <p:tavLst>
                                            <p:tav tm="0">
                                              <p:val>
                                                <p:strVal val="0-#ppt_w/2"/>
                                              </p:val>
                                            </p:tav>
                                            <p:tav tm="100000">
                                              <p:val>
                                                <p:strVal val="#ppt_x"/>
                                              </p:val>
                                            </p:tav>
                                          </p:tavLst>
                                        </p:anim>
                                        <p:anim calcmode="lin" valueType="num" p14:bounceEnd="52000">
                                          <p:cBhvr additive="base">
                                            <p:cTn id="32"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6">
                                                <p:txEl>
                                                  <p:pRg st="0" end="0"/>
                                                </p:txEl>
                                              </p:spTgt>
                                            </p:tgtEl>
                                            <p:attrNameLst>
                                              <p:attrName>style.visibility</p:attrName>
                                            </p:attrNameLst>
                                          </p:cBhvr>
                                          <p:to>
                                            <p:strVal val="visible"/>
                                          </p:to>
                                        </p:set>
                                        <p:animEffect transition="in" filter="fade">
                                          <p:cBhvr>
                                            <p:cTn id="14" dur="1000"/>
                                            <p:tgtEl>
                                              <p:spTgt spid="156">
                                                <p:txEl>
                                                  <p:pRg st="0" end="0"/>
                                                </p:txEl>
                                              </p:spTgt>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6">
                                                <p:txEl>
                                                  <p:pRg st="1" end="1"/>
                                                </p:txEl>
                                              </p:spTgt>
                                            </p:tgtEl>
                                            <p:attrNameLst>
                                              <p:attrName>style.visibility</p:attrName>
                                            </p:attrNameLst>
                                          </p:cBhvr>
                                          <p:to>
                                            <p:strVal val="visible"/>
                                          </p:to>
                                        </p:set>
                                        <p:animEffect transition="in" filter="fade">
                                          <p:cBhvr>
                                            <p:cTn id="23" dur="1000"/>
                                            <p:tgtEl>
                                              <p:spTgt spid="156">
                                                <p:txEl>
                                                  <p:pRg st="1" end="1"/>
                                                </p:txEl>
                                              </p:spTgt>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65"/>
                                            </p:tgtEl>
                                            <p:attrNameLst>
                                              <p:attrName>style.visibility</p:attrName>
                                            </p:attrNameLst>
                                          </p:cBhvr>
                                          <p:to>
                                            <p:strVal val="visible"/>
                                          </p:to>
                                        </p:set>
                                        <p:anim calcmode="lin" valueType="num">
                                          <p:cBhvr additive="base">
                                            <p:cTn id="31" dur="1000" fill="hold"/>
                                            <p:tgtEl>
                                              <p:spTgt spid="65"/>
                                            </p:tgtEl>
                                            <p:attrNameLst>
                                              <p:attrName>ppt_x</p:attrName>
                                            </p:attrNameLst>
                                          </p:cBhvr>
                                          <p:tavLst>
                                            <p:tav tm="0">
                                              <p:val>
                                                <p:strVal val="0-#ppt_w/2"/>
                                              </p:val>
                                            </p:tav>
                                            <p:tav tm="100000">
                                              <p:val>
                                                <p:strVal val="#ppt_x"/>
                                              </p:val>
                                            </p:tav>
                                          </p:tavLst>
                                        </p:anim>
                                        <p:anim calcmode="lin" valueType="num">
                                          <p:cBhvr additive="base">
                                            <p:cTn id="32" dur="10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960880" y="3515360"/>
            <a:ext cx="4129006" cy="1374140"/>
          </a:xfrm>
          <a:custGeom>
            <a:avLst/>
            <a:gdLst>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10160 w 8239760"/>
              <a:gd name="connsiteY6" fmla="*/ 1371600 h 1391920"/>
              <a:gd name="connsiteX7" fmla="*/ 0 w 8239760"/>
              <a:gd name="connsiteY7" fmla="*/ 0 h 1391920"/>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4128770 w 8239760"/>
              <a:gd name="connsiteY6" fmla="*/ 1374140 h 1391920"/>
              <a:gd name="connsiteX7" fmla="*/ 10160 w 8239760"/>
              <a:gd name="connsiteY7" fmla="*/ 1371600 h 1391920"/>
              <a:gd name="connsiteX8" fmla="*/ 0 w 8239760"/>
              <a:gd name="connsiteY8" fmla="*/ 0 h 1391920"/>
              <a:gd name="connsiteX0" fmla="*/ 0 w 8239760"/>
              <a:gd name="connsiteY0" fmla="*/ 0 h 1374140"/>
              <a:gd name="connsiteX1" fmla="*/ 2052320 w 8239760"/>
              <a:gd name="connsiteY1" fmla="*/ 396240 h 1374140"/>
              <a:gd name="connsiteX2" fmla="*/ 4135120 w 8239760"/>
              <a:gd name="connsiteY2" fmla="*/ 721360 h 1374140"/>
              <a:gd name="connsiteX3" fmla="*/ 6197600 w 8239760"/>
              <a:gd name="connsiteY3" fmla="*/ 1005840 h 1374140"/>
              <a:gd name="connsiteX4" fmla="*/ 8239760 w 8239760"/>
              <a:gd name="connsiteY4" fmla="*/ 1107440 h 1374140"/>
              <a:gd name="connsiteX5" fmla="*/ 4128770 w 8239760"/>
              <a:gd name="connsiteY5" fmla="*/ 1374140 h 1374140"/>
              <a:gd name="connsiteX6" fmla="*/ 10160 w 8239760"/>
              <a:gd name="connsiteY6" fmla="*/ 1371600 h 1374140"/>
              <a:gd name="connsiteX7" fmla="*/ 0 w 8239760"/>
              <a:gd name="connsiteY7" fmla="*/ 0 h 1374140"/>
              <a:gd name="connsiteX0" fmla="*/ 0 w 6197600"/>
              <a:gd name="connsiteY0" fmla="*/ 0 h 1374140"/>
              <a:gd name="connsiteX1" fmla="*/ 2052320 w 6197600"/>
              <a:gd name="connsiteY1" fmla="*/ 396240 h 1374140"/>
              <a:gd name="connsiteX2" fmla="*/ 4135120 w 6197600"/>
              <a:gd name="connsiteY2" fmla="*/ 721360 h 1374140"/>
              <a:gd name="connsiteX3" fmla="*/ 6197600 w 6197600"/>
              <a:gd name="connsiteY3" fmla="*/ 1005840 h 1374140"/>
              <a:gd name="connsiteX4" fmla="*/ 4128770 w 6197600"/>
              <a:gd name="connsiteY4" fmla="*/ 1374140 h 1374140"/>
              <a:gd name="connsiteX5" fmla="*/ 10160 w 6197600"/>
              <a:gd name="connsiteY5" fmla="*/ 1371600 h 1374140"/>
              <a:gd name="connsiteX6" fmla="*/ 0 w 6197600"/>
              <a:gd name="connsiteY6" fmla="*/ 0 h 1374140"/>
              <a:gd name="connsiteX0" fmla="*/ 0 w 4135120"/>
              <a:gd name="connsiteY0" fmla="*/ 0 h 1374140"/>
              <a:gd name="connsiteX1" fmla="*/ 2052320 w 4135120"/>
              <a:gd name="connsiteY1" fmla="*/ 396240 h 1374140"/>
              <a:gd name="connsiteX2" fmla="*/ 4135120 w 4135120"/>
              <a:gd name="connsiteY2" fmla="*/ 721360 h 1374140"/>
              <a:gd name="connsiteX3" fmla="*/ 4128770 w 4135120"/>
              <a:gd name="connsiteY3" fmla="*/ 1374140 h 1374140"/>
              <a:gd name="connsiteX4" fmla="*/ 10160 w 4135120"/>
              <a:gd name="connsiteY4" fmla="*/ 1371600 h 1374140"/>
              <a:gd name="connsiteX5" fmla="*/ 0 w 4135120"/>
              <a:gd name="connsiteY5" fmla="*/ 0 h 1374140"/>
              <a:gd name="connsiteX0" fmla="*/ 0 w 4135120"/>
              <a:gd name="connsiteY0" fmla="*/ 0 h 1374140"/>
              <a:gd name="connsiteX1" fmla="*/ 2052320 w 4135120"/>
              <a:gd name="connsiteY1" fmla="*/ 276318 h 1374140"/>
              <a:gd name="connsiteX2" fmla="*/ 4135120 w 4135120"/>
              <a:gd name="connsiteY2" fmla="*/ 721360 h 1374140"/>
              <a:gd name="connsiteX3" fmla="*/ 4128770 w 4135120"/>
              <a:gd name="connsiteY3" fmla="*/ 1374140 h 1374140"/>
              <a:gd name="connsiteX4" fmla="*/ 10160 w 4135120"/>
              <a:gd name="connsiteY4" fmla="*/ 1371600 h 1374140"/>
              <a:gd name="connsiteX5" fmla="*/ 0 w 4135120"/>
              <a:gd name="connsiteY5" fmla="*/ 0 h 1374140"/>
              <a:gd name="connsiteX0" fmla="*/ 0 w 4129006"/>
              <a:gd name="connsiteY0" fmla="*/ 0 h 1374140"/>
              <a:gd name="connsiteX1" fmla="*/ 2052320 w 4129006"/>
              <a:gd name="connsiteY1" fmla="*/ 276318 h 1374140"/>
              <a:gd name="connsiteX2" fmla="*/ 4120130 w 4129006"/>
              <a:gd name="connsiteY2" fmla="*/ 571458 h 1374140"/>
              <a:gd name="connsiteX3" fmla="*/ 4128770 w 4129006"/>
              <a:gd name="connsiteY3" fmla="*/ 1374140 h 1374140"/>
              <a:gd name="connsiteX4" fmla="*/ 10160 w 4129006"/>
              <a:gd name="connsiteY4" fmla="*/ 1371600 h 1374140"/>
              <a:gd name="connsiteX5" fmla="*/ 0 w 4129006"/>
              <a:gd name="connsiteY5" fmla="*/ 0 h 1374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9006" h="1374140">
                <a:moveTo>
                  <a:pt x="0" y="0"/>
                </a:moveTo>
                <a:lnTo>
                  <a:pt x="2052320" y="276318"/>
                </a:lnTo>
                <a:cubicBezTo>
                  <a:pt x="2746587" y="384691"/>
                  <a:pt x="3425863" y="463085"/>
                  <a:pt x="4120130" y="571458"/>
                </a:cubicBezTo>
                <a:cubicBezTo>
                  <a:pt x="4118013" y="789051"/>
                  <a:pt x="4130887" y="1156547"/>
                  <a:pt x="4128770" y="1374140"/>
                </a:cubicBezTo>
                <a:lnTo>
                  <a:pt x="10160" y="1371600"/>
                </a:lnTo>
                <a:cubicBezTo>
                  <a:pt x="6773" y="914400"/>
                  <a:pt x="3387" y="457200"/>
                  <a:pt x="0" y="0"/>
                </a:cubicBezTo>
                <a:close/>
              </a:path>
            </a:pathLst>
          </a:custGeom>
          <a:solidFill>
            <a:srgbClr val="548235">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TextBox 155"/>
          <p:cNvSpPr txBox="1"/>
          <p:nvPr/>
        </p:nvSpPr>
        <p:spPr>
          <a:xfrm>
            <a:off x="3886160" y="506151"/>
            <a:ext cx="4419800" cy="1569660"/>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 E-</a:t>
            </a:r>
            <a:r>
              <a:rPr lang="en-US" sz="3200" dirty="0" err="1">
                <a:solidFill>
                  <a:srgbClr val="B92508"/>
                </a:solidFill>
                <a:latin typeface="Century Gothic" panose="020B0502020202020204" pitchFamily="34" charset="0"/>
              </a:rPr>
              <a:t>Comm</a:t>
            </a:r>
            <a:r>
              <a:rPr lang="en-US" sz="3200" dirty="0">
                <a:solidFill>
                  <a:srgbClr val="B92508"/>
                </a:solidFill>
                <a:latin typeface="Century Gothic" panose="020B0502020202020204" pitchFamily="34" charset="0"/>
              </a:rPr>
              <a:t> funnel.</a:t>
            </a:r>
          </a:p>
          <a:p>
            <a:pPr algn="ctr"/>
            <a:r>
              <a:rPr lang="en-US" sz="3200" dirty="0">
                <a:solidFill>
                  <a:srgbClr val="B92508"/>
                </a:solidFill>
                <a:latin typeface="Century Gothic" panose="020B0502020202020204" pitchFamily="34" charset="0"/>
              </a:rPr>
              <a:t>From weekly reach,</a:t>
            </a:r>
          </a:p>
          <a:p>
            <a:pPr algn="ctr"/>
            <a:r>
              <a:rPr lang="en-US" sz="3200" dirty="0">
                <a:solidFill>
                  <a:srgbClr val="B92508"/>
                </a:solidFill>
                <a:latin typeface="Century Gothic" panose="020B0502020202020204" pitchFamily="34" charset="0"/>
              </a:rPr>
              <a:t>to weekly purchase. </a:t>
            </a:r>
          </a:p>
        </p:txBody>
      </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5528099" y="2465120"/>
            <a:ext cx="1159518" cy="2427920"/>
            <a:chOff x="5528099" y="2465120"/>
            <a:chExt cx="1159518" cy="2427920"/>
          </a:xfrm>
        </p:grpSpPr>
        <p:sp>
          <p:nvSpPr>
            <p:cNvPr id="173" name="TextBox 172"/>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88" name="Group 87"/>
            <p:cNvGrpSpPr/>
            <p:nvPr/>
          </p:nvGrpSpPr>
          <p:grpSpPr>
            <a:xfrm>
              <a:off x="5966702" y="3296117"/>
              <a:ext cx="235297" cy="1596923"/>
              <a:chOff x="2899758" y="3088076"/>
              <a:chExt cx="470593" cy="1596923"/>
            </a:xfrm>
          </p:grpSpPr>
          <p:cxnSp>
            <p:nvCxnSpPr>
              <p:cNvPr id="89" name="Straight Connector 88"/>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1" name="Group 10"/>
          <p:cNvGrpSpPr/>
          <p:nvPr/>
        </p:nvGrpSpPr>
        <p:grpSpPr>
          <a:xfrm>
            <a:off x="7050830" y="2465120"/>
            <a:ext cx="2261948" cy="2427920"/>
            <a:chOff x="7050830" y="2465120"/>
            <a:chExt cx="2261948" cy="2427920"/>
          </a:xfrm>
        </p:grpSpPr>
        <p:sp>
          <p:nvSpPr>
            <p:cNvPr id="37" name="TextBox 36"/>
            <p:cNvSpPr txBox="1"/>
            <p:nvPr/>
          </p:nvSpPr>
          <p:spPr>
            <a:xfrm>
              <a:off x="7050830" y="2465120"/>
              <a:ext cx="2261948"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11 E-Sites</a:t>
              </a:r>
            </a:p>
          </p:txBody>
        </p:sp>
        <p:grpSp>
          <p:nvGrpSpPr>
            <p:cNvPr id="96" name="Group 95"/>
            <p:cNvGrpSpPr/>
            <p:nvPr/>
          </p:nvGrpSpPr>
          <p:grpSpPr>
            <a:xfrm>
              <a:off x="8024797" y="3296117"/>
              <a:ext cx="235297" cy="1596923"/>
              <a:chOff x="2899758" y="3088076"/>
              <a:chExt cx="470593" cy="1596923"/>
            </a:xfrm>
          </p:grpSpPr>
          <p:cxnSp>
            <p:nvCxnSpPr>
              <p:cNvPr id="97" name="Straight Connector 96"/>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p:nvGrpSpPr>
        <p:grpSpPr>
          <a:xfrm>
            <a:off x="9226545" y="2465120"/>
            <a:ext cx="2026704" cy="2427920"/>
            <a:chOff x="9226545" y="2465120"/>
            <a:chExt cx="2026704" cy="2427920"/>
          </a:xfrm>
        </p:grpSpPr>
        <p:sp>
          <p:nvSpPr>
            <p:cNvPr id="47" name="TextBox 46"/>
            <p:cNvSpPr txBox="1"/>
            <p:nvPr/>
          </p:nvSpPr>
          <p:spPr>
            <a:xfrm>
              <a:off x="9226545" y="2465120"/>
              <a:ext cx="2026704" cy="646331"/>
            </a:xfrm>
            <a:prstGeom prst="rect">
              <a:avLst/>
            </a:prstGeom>
            <a:noFill/>
          </p:spPr>
          <p:txBody>
            <a:bodyPr wrap="square" rtlCol="0">
              <a:spAutoFit/>
            </a:bodyPr>
            <a:lstStyle/>
            <a:p>
              <a:pPr algn="ctr"/>
              <a:r>
                <a:rPr lang="en-US" dirty="0">
                  <a:latin typeface="Century Gothic" panose="020B0502020202020204" pitchFamily="34" charset="0"/>
                </a:rPr>
                <a:t>Purchase on </a:t>
              </a:r>
            </a:p>
            <a:p>
              <a:pPr algn="ctr"/>
              <a:r>
                <a:rPr lang="en-US" dirty="0">
                  <a:latin typeface="Century Gothic" panose="020B0502020202020204" pitchFamily="34" charset="0"/>
                </a:rPr>
                <a:t>Top E-Site</a:t>
              </a:r>
            </a:p>
          </p:txBody>
        </p:sp>
        <p:grpSp>
          <p:nvGrpSpPr>
            <p:cNvPr id="104" name="Group 103"/>
            <p:cNvGrpSpPr/>
            <p:nvPr/>
          </p:nvGrpSpPr>
          <p:grpSpPr>
            <a:xfrm>
              <a:off x="10082892" y="3296117"/>
              <a:ext cx="235297" cy="1596923"/>
              <a:chOff x="2899758" y="3088076"/>
              <a:chExt cx="470593" cy="1596923"/>
            </a:xfrm>
          </p:grpSpPr>
          <p:cxnSp>
            <p:nvCxnSpPr>
              <p:cNvPr id="105" name="Straight Connector 104"/>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3065941" y="3554473"/>
            <a:ext cx="1118483" cy="369332"/>
            <a:chOff x="2190514" y="2738281"/>
            <a:chExt cx="1118483" cy="369332"/>
          </a:xfrm>
        </p:grpSpPr>
        <p:sp>
          <p:nvSpPr>
            <p:cNvPr id="57" name="TextBox 56"/>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69%</a:t>
              </a:r>
            </a:p>
          </p:txBody>
        </p:sp>
        <p:cxnSp>
          <p:nvCxnSpPr>
            <p:cNvPr id="58" name="Straight Connector 57"/>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9240833" y="4524075"/>
            <a:ext cx="1118483" cy="369332"/>
            <a:chOff x="2190514" y="2738281"/>
            <a:chExt cx="1118483" cy="369332"/>
          </a:xfrm>
        </p:grpSpPr>
        <p:sp>
          <p:nvSpPr>
            <p:cNvPr id="66" name="TextBox 65"/>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10%</a:t>
              </a:r>
            </a:p>
          </p:txBody>
        </p:sp>
        <p:cxnSp>
          <p:nvCxnSpPr>
            <p:cNvPr id="67" name="Straight Connector 66"/>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010360" y="3293143"/>
            <a:ext cx="1118483" cy="369332"/>
            <a:chOff x="2190514" y="2738281"/>
            <a:chExt cx="1118483" cy="369332"/>
          </a:xfrm>
        </p:grpSpPr>
        <p:sp>
          <p:nvSpPr>
            <p:cNvPr id="269" name="TextBox 268"/>
            <p:cNvSpPr txBox="1"/>
            <p:nvPr/>
          </p:nvSpPr>
          <p:spPr>
            <a:xfrm>
              <a:off x="2190514" y="2738281"/>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85%</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5144356" y="3839953"/>
            <a:ext cx="1118483" cy="369332"/>
            <a:chOff x="5144356" y="4034823"/>
            <a:chExt cx="1118483" cy="369332"/>
          </a:xfrm>
        </p:grpSpPr>
        <p:sp>
          <p:nvSpPr>
            <p:cNvPr id="75" name="TextBox 74"/>
            <p:cNvSpPr txBox="1"/>
            <p:nvPr/>
          </p:nvSpPr>
          <p:spPr>
            <a:xfrm>
              <a:off x="5144356" y="4034823"/>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52%</a:t>
              </a:r>
            </a:p>
          </p:txBody>
        </p:sp>
        <p:cxnSp>
          <p:nvCxnSpPr>
            <p:cNvPr id="76" name="Straight Connector 75"/>
            <p:cNvCxnSpPr/>
            <p:nvPr/>
          </p:nvCxnSpPr>
          <p:spPr>
            <a:xfrm>
              <a:off x="5918027" y="4249567"/>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7196571" y="4448883"/>
            <a:ext cx="1118483" cy="369332"/>
            <a:chOff x="7196571" y="4298983"/>
            <a:chExt cx="1118483" cy="369332"/>
          </a:xfrm>
        </p:grpSpPr>
        <p:sp>
          <p:nvSpPr>
            <p:cNvPr id="78" name="TextBox 77"/>
            <p:cNvSpPr txBox="1"/>
            <p:nvPr/>
          </p:nvSpPr>
          <p:spPr>
            <a:xfrm>
              <a:off x="7196571" y="4298983"/>
              <a:ext cx="68926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15%</a:t>
              </a:r>
            </a:p>
          </p:txBody>
        </p:sp>
        <p:cxnSp>
          <p:nvCxnSpPr>
            <p:cNvPr id="79" name="Straight Connector 78"/>
            <p:cNvCxnSpPr/>
            <p:nvPr/>
          </p:nvCxnSpPr>
          <p:spPr>
            <a:xfrm>
              <a:off x="7970242" y="4513727"/>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112" name="Freeform 2"/>
          <p:cNvSpPr/>
          <p:nvPr/>
        </p:nvSpPr>
        <p:spPr>
          <a:xfrm>
            <a:off x="6086475" y="4080101"/>
            <a:ext cx="4106545" cy="822960"/>
          </a:xfrm>
          <a:custGeom>
            <a:avLst/>
            <a:gdLst>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10160 w 8239760"/>
              <a:gd name="connsiteY6" fmla="*/ 1371600 h 1391920"/>
              <a:gd name="connsiteX7" fmla="*/ 0 w 8239760"/>
              <a:gd name="connsiteY7" fmla="*/ 0 h 1391920"/>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4125595 w 8239760"/>
              <a:gd name="connsiteY6" fmla="*/ 1365659 h 1391920"/>
              <a:gd name="connsiteX7" fmla="*/ 10160 w 8239760"/>
              <a:gd name="connsiteY7" fmla="*/ 1371600 h 1391920"/>
              <a:gd name="connsiteX8" fmla="*/ 0 w 8239760"/>
              <a:gd name="connsiteY8" fmla="*/ 0 h 1391920"/>
              <a:gd name="connsiteX0" fmla="*/ 0 w 8239760"/>
              <a:gd name="connsiteY0" fmla="*/ 0 h 1391920"/>
              <a:gd name="connsiteX1" fmla="*/ 2052320 w 8239760"/>
              <a:gd name="connsiteY1" fmla="*/ 396240 h 1391920"/>
              <a:gd name="connsiteX2" fmla="*/ 4135120 w 8239760"/>
              <a:gd name="connsiteY2" fmla="*/ 721360 h 1391920"/>
              <a:gd name="connsiteX3" fmla="*/ 6197600 w 8239760"/>
              <a:gd name="connsiteY3" fmla="*/ 1005840 h 1391920"/>
              <a:gd name="connsiteX4" fmla="*/ 8239760 w 8239760"/>
              <a:gd name="connsiteY4" fmla="*/ 1107440 h 1391920"/>
              <a:gd name="connsiteX5" fmla="*/ 8229600 w 8239760"/>
              <a:gd name="connsiteY5" fmla="*/ 1391920 h 1391920"/>
              <a:gd name="connsiteX6" fmla="*/ 4125595 w 8239760"/>
              <a:gd name="connsiteY6" fmla="*/ 1365659 h 1391920"/>
              <a:gd name="connsiteX7" fmla="*/ 0 w 8239760"/>
              <a:gd name="connsiteY7" fmla="*/ 0 h 1391920"/>
              <a:gd name="connsiteX0" fmla="*/ 2073275 w 6187440"/>
              <a:gd name="connsiteY0" fmla="*/ 969419 h 995680"/>
              <a:gd name="connsiteX1" fmla="*/ 0 w 6187440"/>
              <a:gd name="connsiteY1" fmla="*/ 0 h 995680"/>
              <a:gd name="connsiteX2" fmla="*/ 2082800 w 6187440"/>
              <a:gd name="connsiteY2" fmla="*/ 325120 h 995680"/>
              <a:gd name="connsiteX3" fmla="*/ 4145280 w 6187440"/>
              <a:gd name="connsiteY3" fmla="*/ 609600 h 995680"/>
              <a:gd name="connsiteX4" fmla="*/ 6187440 w 6187440"/>
              <a:gd name="connsiteY4" fmla="*/ 711200 h 995680"/>
              <a:gd name="connsiteX5" fmla="*/ 6177280 w 6187440"/>
              <a:gd name="connsiteY5" fmla="*/ 995680 h 995680"/>
              <a:gd name="connsiteX6" fmla="*/ 2073275 w 6187440"/>
              <a:gd name="connsiteY6" fmla="*/ 969419 h 995680"/>
              <a:gd name="connsiteX0" fmla="*/ 0 w 4114165"/>
              <a:gd name="connsiteY0" fmla="*/ 644299 h 670560"/>
              <a:gd name="connsiteX1" fmla="*/ 9525 w 4114165"/>
              <a:gd name="connsiteY1" fmla="*/ 0 h 670560"/>
              <a:gd name="connsiteX2" fmla="*/ 2072005 w 4114165"/>
              <a:gd name="connsiteY2" fmla="*/ 284480 h 670560"/>
              <a:gd name="connsiteX3" fmla="*/ 4114165 w 4114165"/>
              <a:gd name="connsiteY3" fmla="*/ 386080 h 670560"/>
              <a:gd name="connsiteX4" fmla="*/ 4104005 w 4114165"/>
              <a:gd name="connsiteY4" fmla="*/ 670560 h 670560"/>
              <a:gd name="connsiteX5" fmla="*/ 0 w 4114165"/>
              <a:gd name="connsiteY5" fmla="*/ 644299 h 670560"/>
              <a:gd name="connsiteX0" fmla="*/ 0 w 4114165"/>
              <a:gd name="connsiteY0" fmla="*/ 796699 h 822960"/>
              <a:gd name="connsiteX1" fmla="*/ 1905 w 4114165"/>
              <a:gd name="connsiteY1" fmla="*/ 0 h 822960"/>
              <a:gd name="connsiteX2" fmla="*/ 2072005 w 4114165"/>
              <a:gd name="connsiteY2" fmla="*/ 436880 h 822960"/>
              <a:gd name="connsiteX3" fmla="*/ 4114165 w 4114165"/>
              <a:gd name="connsiteY3" fmla="*/ 538480 h 822960"/>
              <a:gd name="connsiteX4" fmla="*/ 4104005 w 4114165"/>
              <a:gd name="connsiteY4" fmla="*/ 822960 h 822960"/>
              <a:gd name="connsiteX5" fmla="*/ 0 w 4114165"/>
              <a:gd name="connsiteY5" fmla="*/ 796699 h 822960"/>
              <a:gd name="connsiteX0" fmla="*/ 0 w 4114165"/>
              <a:gd name="connsiteY0" fmla="*/ 796699 h 822960"/>
              <a:gd name="connsiteX1" fmla="*/ 1905 w 4114165"/>
              <a:gd name="connsiteY1" fmla="*/ 0 h 822960"/>
              <a:gd name="connsiteX2" fmla="*/ 2056765 w 4114165"/>
              <a:gd name="connsiteY2" fmla="*/ 558800 h 822960"/>
              <a:gd name="connsiteX3" fmla="*/ 4114165 w 4114165"/>
              <a:gd name="connsiteY3" fmla="*/ 538480 h 822960"/>
              <a:gd name="connsiteX4" fmla="*/ 4104005 w 4114165"/>
              <a:gd name="connsiteY4" fmla="*/ 822960 h 822960"/>
              <a:gd name="connsiteX5" fmla="*/ 0 w 4114165"/>
              <a:gd name="connsiteY5" fmla="*/ 796699 h 822960"/>
              <a:gd name="connsiteX0" fmla="*/ 0 w 4106545"/>
              <a:gd name="connsiteY0" fmla="*/ 796699 h 822960"/>
              <a:gd name="connsiteX1" fmla="*/ 1905 w 4106545"/>
              <a:gd name="connsiteY1" fmla="*/ 0 h 822960"/>
              <a:gd name="connsiteX2" fmla="*/ 2056765 w 4106545"/>
              <a:gd name="connsiteY2" fmla="*/ 558800 h 822960"/>
              <a:gd name="connsiteX3" fmla="*/ 4106545 w 4106545"/>
              <a:gd name="connsiteY3" fmla="*/ 637540 h 822960"/>
              <a:gd name="connsiteX4" fmla="*/ 4104005 w 4106545"/>
              <a:gd name="connsiteY4" fmla="*/ 822960 h 822960"/>
              <a:gd name="connsiteX5" fmla="*/ 0 w 4106545"/>
              <a:gd name="connsiteY5" fmla="*/ 796699 h 822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06545" h="822960">
                <a:moveTo>
                  <a:pt x="0" y="796699"/>
                </a:moveTo>
                <a:lnTo>
                  <a:pt x="1905" y="0"/>
                </a:lnTo>
                <a:lnTo>
                  <a:pt x="2056765" y="558800"/>
                </a:lnTo>
                <a:lnTo>
                  <a:pt x="4106545" y="637540"/>
                </a:lnTo>
                <a:cubicBezTo>
                  <a:pt x="4105698" y="699347"/>
                  <a:pt x="4104852" y="761153"/>
                  <a:pt x="4104005" y="822960"/>
                </a:cubicBezTo>
                <a:lnTo>
                  <a:pt x="0" y="796699"/>
                </a:lnTo>
                <a:close/>
              </a:path>
            </a:pathLst>
          </a:custGeom>
          <a:solidFill>
            <a:srgbClr val="548235">
              <a:alpha val="2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509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500"/>
                                        <p:tgtEl>
                                          <p:spTgt spid="15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156">
                                            <p:txEl>
                                              <p:pRg st="1" end="1"/>
                                            </p:txEl>
                                          </p:spTgt>
                                        </p:tgtEl>
                                        <p:attrNameLst>
                                          <p:attrName>style.visibility</p:attrName>
                                        </p:attrNameLst>
                                      </p:cBhvr>
                                      <p:to>
                                        <p:strVal val="visible"/>
                                      </p:to>
                                    </p:set>
                                    <p:animEffect transition="in" filter="fade">
                                      <p:cBhvr>
                                        <p:cTn id="11" dur="1000"/>
                                        <p:tgtEl>
                                          <p:spTgt spid="15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fade">
                                      <p:cBhvr>
                                        <p:cTn id="19" dur="500"/>
                                        <p:tgtEl>
                                          <p:spTgt spid="56"/>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2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6">
                                            <p:txEl>
                                              <p:pRg st="2" end="2"/>
                                            </p:txEl>
                                          </p:spTgt>
                                        </p:tgtEl>
                                        <p:attrNameLst>
                                          <p:attrName>style.visibility</p:attrName>
                                        </p:attrNameLst>
                                      </p:cBhvr>
                                      <p:to>
                                        <p:strVal val="visible"/>
                                      </p:to>
                                    </p:set>
                                    <p:animEffect transition="in" filter="fade">
                                      <p:cBhvr>
                                        <p:cTn id="31" dur="500"/>
                                        <p:tgtEl>
                                          <p:spTgt spid="156">
                                            <p:txEl>
                                              <p:pRg st="2" end="2"/>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112"/>
                                        </p:tgtEl>
                                        <p:attrNameLst>
                                          <p:attrName>style.visibility</p:attrName>
                                        </p:attrNameLst>
                                      </p:cBhvr>
                                      <p:to>
                                        <p:strVal val="visible"/>
                                      </p:to>
                                    </p:set>
                                    <p:animEffect transition="in" filter="wipe(left)">
                                      <p:cBhvr>
                                        <p:cTn id="42" dur="2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156" grpId="0" uiExpand="1" build="p"/>
      <p:bldP spid="112" grpId="0" uiExpan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4281EE59-2F29-4A5B-8172-B5BF0EA18D8B}"/>
              </a:ext>
            </a:extLst>
          </p:cNvPr>
          <p:cNvPicPr>
            <a:picLocks noChangeAspect="1"/>
          </p:cNvPicPr>
          <p:nvPr/>
        </p:nvPicPr>
        <p:blipFill>
          <a:blip r:embed="rId3"/>
          <a:stretch>
            <a:fillRect/>
          </a:stretch>
        </p:blipFill>
        <p:spPr>
          <a:xfrm>
            <a:off x="8515512" y="56936"/>
            <a:ext cx="2368630" cy="2325226"/>
          </a:xfrm>
          <a:prstGeom prst="rect">
            <a:avLst/>
          </a:prstGeom>
        </p:spPr>
      </p:pic>
      <p:sp>
        <p:nvSpPr>
          <p:cNvPr id="52" name="Freeform: Shape 51">
            <a:extLst>
              <a:ext uri="{FF2B5EF4-FFF2-40B4-BE49-F238E27FC236}">
                <a16:creationId xmlns:a16="http://schemas.microsoft.com/office/drawing/2014/main" id="{F1DF502A-436B-4015-B790-C896793E5174}"/>
              </a:ext>
            </a:extLst>
          </p:cNvPr>
          <p:cNvSpPr/>
          <p:nvPr/>
        </p:nvSpPr>
        <p:spPr>
          <a:xfrm>
            <a:off x="8688635" y="3136770"/>
            <a:ext cx="2359715" cy="2931734"/>
          </a:xfrm>
          <a:custGeom>
            <a:avLst/>
            <a:gdLst>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210300 w 8191500"/>
              <a:gd name="connsiteY15" fmla="*/ 743617 h 1621433"/>
              <a:gd name="connsiteX16" fmla="*/ 6377940 w 8191500"/>
              <a:gd name="connsiteY16" fmla="*/ 149257 h 1621433"/>
              <a:gd name="connsiteX17" fmla="*/ 6461760 w 8191500"/>
              <a:gd name="connsiteY17" fmla="*/ 4477 h 1621433"/>
              <a:gd name="connsiteX18" fmla="*/ 6515100 w 8191500"/>
              <a:gd name="connsiteY18" fmla="*/ 95917 h 1621433"/>
              <a:gd name="connsiteX19" fmla="*/ 6629400 w 8191500"/>
              <a:gd name="connsiteY19" fmla="*/ 644557 h 1621433"/>
              <a:gd name="connsiteX20" fmla="*/ 6812280 w 8191500"/>
              <a:gd name="connsiteY20" fmla="*/ 1017937 h 1621433"/>
              <a:gd name="connsiteX21" fmla="*/ 7109460 w 8191500"/>
              <a:gd name="connsiteY21" fmla="*/ 1414177 h 1621433"/>
              <a:gd name="connsiteX22" fmla="*/ 7200900 w 8191500"/>
              <a:gd name="connsiteY22" fmla="*/ 1368457 h 1621433"/>
              <a:gd name="connsiteX23" fmla="*/ 7315200 w 8191500"/>
              <a:gd name="connsiteY23" fmla="*/ 1490377 h 1621433"/>
              <a:gd name="connsiteX24" fmla="*/ 7421880 w 8191500"/>
              <a:gd name="connsiteY24" fmla="*/ 1551337 h 1621433"/>
              <a:gd name="connsiteX25" fmla="*/ 7559040 w 8191500"/>
              <a:gd name="connsiteY25" fmla="*/ 1528477 h 1621433"/>
              <a:gd name="connsiteX26" fmla="*/ 7642860 w 8191500"/>
              <a:gd name="connsiteY26" fmla="*/ 1581817 h 1621433"/>
              <a:gd name="connsiteX27" fmla="*/ 7764780 w 8191500"/>
              <a:gd name="connsiteY27" fmla="*/ 1543717 h 1621433"/>
              <a:gd name="connsiteX28" fmla="*/ 7856220 w 8191500"/>
              <a:gd name="connsiteY28" fmla="*/ 1597057 h 1621433"/>
              <a:gd name="connsiteX29" fmla="*/ 8001000 w 8191500"/>
              <a:gd name="connsiteY29" fmla="*/ 1574197 h 1621433"/>
              <a:gd name="connsiteX30" fmla="*/ 8191500 w 8191500"/>
              <a:gd name="connsiteY30" fmla="*/ 1604677 h 1621433"/>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377940 w 8191500"/>
              <a:gd name="connsiteY15" fmla="*/ 149257 h 1621433"/>
              <a:gd name="connsiteX16" fmla="*/ 6461760 w 8191500"/>
              <a:gd name="connsiteY16" fmla="*/ 4477 h 1621433"/>
              <a:gd name="connsiteX17" fmla="*/ 6515100 w 8191500"/>
              <a:gd name="connsiteY17" fmla="*/ 95917 h 1621433"/>
              <a:gd name="connsiteX18" fmla="*/ 6629400 w 8191500"/>
              <a:gd name="connsiteY18" fmla="*/ 644557 h 1621433"/>
              <a:gd name="connsiteX19" fmla="*/ 6812280 w 8191500"/>
              <a:gd name="connsiteY19" fmla="*/ 1017937 h 1621433"/>
              <a:gd name="connsiteX20" fmla="*/ 7109460 w 8191500"/>
              <a:gd name="connsiteY20" fmla="*/ 1414177 h 1621433"/>
              <a:gd name="connsiteX21" fmla="*/ 7200900 w 8191500"/>
              <a:gd name="connsiteY21" fmla="*/ 1368457 h 1621433"/>
              <a:gd name="connsiteX22" fmla="*/ 7315200 w 8191500"/>
              <a:gd name="connsiteY22" fmla="*/ 1490377 h 1621433"/>
              <a:gd name="connsiteX23" fmla="*/ 7421880 w 8191500"/>
              <a:gd name="connsiteY23" fmla="*/ 1551337 h 1621433"/>
              <a:gd name="connsiteX24" fmla="*/ 7559040 w 8191500"/>
              <a:gd name="connsiteY24" fmla="*/ 1528477 h 1621433"/>
              <a:gd name="connsiteX25" fmla="*/ 7642860 w 8191500"/>
              <a:gd name="connsiteY25" fmla="*/ 1581817 h 1621433"/>
              <a:gd name="connsiteX26" fmla="*/ 7764780 w 8191500"/>
              <a:gd name="connsiteY26" fmla="*/ 1543717 h 1621433"/>
              <a:gd name="connsiteX27" fmla="*/ 7856220 w 8191500"/>
              <a:gd name="connsiteY27" fmla="*/ 1597057 h 1621433"/>
              <a:gd name="connsiteX28" fmla="*/ 8001000 w 8191500"/>
              <a:gd name="connsiteY28" fmla="*/ 1574197 h 1621433"/>
              <a:gd name="connsiteX29" fmla="*/ 8191500 w 8191500"/>
              <a:gd name="connsiteY29" fmla="*/ 1604677 h 1621433"/>
              <a:gd name="connsiteX0" fmla="*/ 0 w 8191500"/>
              <a:gd name="connsiteY0" fmla="*/ 1604677 h 1621274"/>
              <a:gd name="connsiteX1" fmla="*/ 1066800 w 8191500"/>
              <a:gd name="connsiteY1" fmla="*/ 1612297 h 1621274"/>
              <a:gd name="connsiteX2" fmla="*/ 1181100 w 8191500"/>
              <a:gd name="connsiteY2" fmla="*/ 1558957 h 1621274"/>
              <a:gd name="connsiteX3" fmla="*/ 1287780 w 8191500"/>
              <a:gd name="connsiteY3" fmla="*/ 1612297 h 1621274"/>
              <a:gd name="connsiteX4" fmla="*/ 4739640 w 8191500"/>
              <a:gd name="connsiteY4" fmla="*/ 1597057 h 1621274"/>
              <a:gd name="connsiteX5" fmla="*/ 4831080 w 8191500"/>
              <a:gd name="connsiteY5" fmla="*/ 1566577 h 1621274"/>
              <a:gd name="connsiteX6" fmla="*/ 5059680 w 8191500"/>
              <a:gd name="connsiteY6" fmla="*/ 1619917 h 1621274"/>
              <a:gd name="connsiteX7" fmla="*/ 5394960 w 8191500"/>
              <a:gd name="connsiteY7" fmla="*/ 1604677 h 1621274"/>
              <a:gd name="connsiteX8" fmla="*/ 5920740 w 8191500"/>
              <a:gd name="connsiteY8" fmla="*/ 1597057 h 1621274"/>
              <a:gd name="connsiteX9" fmla="*/ 6027420 w 8191500"/>
              <a:gd name="connsiteY9" fmla="*/ 1467517 h 1621274"/>
              <a:gd name="connsiteX10" fmla="*/ 6088380 w 8191500"/>
              <a:gd name="connsiteY10" fmla="*/ 1383697 h 1621274"/>
              <a:gd name="connsiteX11" fmla="*/ 6195060 w 8191500"/>
              <a:gd name="connsiteY11" fmla="*/ 1414177 h 1621274"/>
              <a:gd name="connsiteX12" fmla="*/ 6263640 w 8191500"/>
              <a:gd name="connsiteY12" fmla="*/ 1056037 h 1621274"/>
              <a:gd name="connsiteX13" fmla="*/ 6309360 w 8191500"/>
              <a:gd name="connsiteY13" fmla="*/ 774097 h 1621274"/>
              <a:gd name="connsiteX14" fmla="*/ 6377940 w 8191500"/>
              <a:gd name="connsiteY14" fmla="*/ 149257 h 1621274"/>
              <a:gd name="connsiteX15" fmla="*/ 6461760 w 8191500"/>
              <a:gd name="connsiteY15" fmla="*/ 4477 h 1621274"/>
              <a:gd name="connsiteX16" fmla="*/ 6515100 w 8191500"/>
              <a:gd name="connsiteY16" fmla="*/ 95917 h 1621274"/>
              <a:gd name="connsiteX17" fmla="*/ 6629400 w 8191500"/>
              <a:gd name="connsiteY17" fmla="*/ 644557 h 1621274"/>
              <a:gd name="connsiteX18" fmla="*/ 6812280 w 8191500"/>
              <a:gd name="connsiteY18" fmla="*/ 1017937 h 1621274"/>
              <a:gd name="connsiteX19" fmla="*/ 7109460 w 8191500"/>
              <a:gd name="connsiteY19" fmla="*/ 1414177 h 1621274"/>
              <a:gd name="connsiteX20" fmla="*/ 7200900 w 8191500"/>
              <a:gd name="connsiteY20" fmla="*/ 1368457 h 1621274"/>
              <a:gd name="connsiteX21" fmla="*/ 7315200 w 8191500"/>
              <a:gd name="connsiteY21" fmla="*/ 1490377 h 1621274"/>
              <a:gd name="connsiteX22" fmla="*/ 7421880 w 8191500"/>
              <a:gd name="connsiteY22" fmla="*/ 1551337 h 1621274"/>
              <a:gd name="connsiteX23" fmla="*/ 7559040 w 8191500"/>
              <a:gd name="connsiteY23" fmla="*/ 1528477 h 1621274"/>
              <a:gd name="connsiteX24" fmla="*/ 7642860 w 8191500"/>
              <a:gd name="connsiteY24" fmla="*/ 1581817 h 1621274"/>
              <a:gd name="connsiteX25" fmla="*/ 7764780 w 8191500"/>
              <a:gd name="connsiteY25" fmla="*/ 1543717 h 1621274"/>
              <a:gd name="connsiteX26" fmla="*/ 7856220 w 8191500"/>
              <a:gd name="connsiteY26" fmla="*/ 1597057 h 1621274"/>
              <a:gd name="connsiteX27" fmla="*/ 8001000 w 8191500"/>
              <a:gd name="connsiteY27" fmla="*/ 1574197 h 1621274"/>
              <a:gd name="connsiteX28" fmla="*/ 8191500 w 8191500"/>
              <a:gd name="connsiteY28" fmla="*/ 1604677 h 1621274"/>
              <a:gd name="connsiteX0" fmla="*/ 0 w 8191500"/>
              <a:gd name="connsiteY0" fmla="*/ 1604677 h 1622066"/>
              <a:gd name="connsiteX1" fmla="*/ 1066800 w 8191500"/>
              <a:gd name="connsiteY1" fmla="*/ 1612297 h 1622066"/>
              <a:gd name="connsiteX2" fmla="*/ 1181100 w 8191500"/>
              <a:gd name="connsiteY2" fmla="*/ 1558957 h 1622066"/>
              <a:gd name="connsiteX3" fmla="*/ 1287780 w 8191500"/>
              <a:gd name="connsiteY3" fmla="*/ 1612297 h 1622066"/>
              <a:gd name="connsiteX4" fmla="*/ 4739640 w 8191500"/>
              <a:gd name="connsiteY4" fmla="*/ 1597057 h 1622066"/>
              <a:gd name="connsiteX5" fmla="*/ 4831080 w 8191500"/>
              <a:gd name="connsiteY5" fmla="*/ 1566577 h 1622066"/>
              <a:gd name="connsiteX6" fmla="*/ 5059680 w 8191500"/>
              <a:gd name="connsiteY6" fmla="*/ 1619917 h 1622066"/>
              <a:gd name="connsiteX7" fmla="*/ 5920740 w 8191500"/>
              <a:gd name="connsiteY7" fmla="*/ 1597057 h 1622066"/>
              <a:gd name="connsiteX8" fmla="*/ 6027420 w 8191500"/>
              <a:gd name="connsiteY8" fmla="*/ 1467517 h 1622066"/>
              <a:gd name="connsiteX9" fmla="*/ 6088380 w 8191500"/>
              <a:gd name="connsiteY9" fmla="*/ 1383697 h 1622066"/>
              <a:gd name="connsiteX10" fmla="*/ 6195060 w 8191500"/>
              <a:gd name="connsiteY10" fmla="*/ 1414177 h 1622066"/>
              <a:gd name="connsiteX11" fmla="*/ 6263640 w 8191500"/>
              <a:gd name="connsiteY11" fmla="*/ 1056037 h 1622066"/>
              <a:gd name="connsiteX12" fmla="*/ 6309360 w 8191500"/>
              <a:gd name="connsiteY12" fmla="*/ 774097 h 1622066"/>
              <a:gd name="connsiteX13" fmla="*/ 6377940 w 8191500"/>
              <a:gd name="connsiteY13" fmla="*/ 149257 h 1622066"/>
              <a:gd name="connsiteX14" fmla="*/ 6461760 w 8191500"/>
              <a:gd name="connsiteY14" fmla="*/ 4477 h 1622066"/>
              <a:gd name="connsiteX15" fmla="*/ 6515100 w 8191500"/>
              <a:gd name="connsiteY15" fmla="*/ 95917 h 1622066"/>
              <a:gd name="connsiteX16" fmla="*/ 6629400 w 8191500"/>
              <a:gd name="connsiteY16" fmla="*/ 644557 h 1622066"/>
              <a:gd name="connsiteX17" fmla="*/ 6812280 w 8191500"/>
              <a:gd name="connsiteY17" fmla="*/ 1017937 h 1622066"/>
              <a:gd name="connsiteX18" fmla="*/ 7109460 w 8191500"/>
              <a:gd name="connsiteY18" fmla="*/ 1414177 h 1622066"/>
              <a:gd name="connsiteX19" fmla="*/ 7200900 w 8191500"/>
              <a:gd name="connsiteY19" fmla="*/ 1368457 h 1622066"/>
              <a:gd name="connsiteX20" fmla="*/ 7315200 w 8191500"/>
              <a:gd name="connsiteY20" fmla="*/ 1490377 h 1622066"/>
              <a:gd name="connsiteX21" fmla="*/ 7421880 w 8191500"/>
              <a:gd name="connsiteY21" fmla="*/ 1551337 h 1622066"/>
              <a:gd name="connsiteX22" fmla="*/ 7559040 w 8191500"/>
              <a:gd name="connsiteY22" fmla="*/ 1528477 h 1622066"/>
              <a:gd name="connsiteX23" fmla="*/ 7642860 w 8191500"/>
              <a:gd name="connsiteY23" fmla="*/ 1581817 h 1622066"/>
              <a:gd name="connsiteX24" fmla="*/ 7764780 w 8191500"/>
              <a:gd name="connsiteY24" fmla="*/ 1543717 h 1622066"/>
              <a:gd name="connsiteX25" fmla="*/ 7856220 w 8191500"/>
              <a:gd name="connsiteY25" fmla="*/ 1597057 h 1622066"/>
              <a:gd name="connsiteX26" fmla="*/ 8001000 w 8191500"/>
              <a:gd name="connsiteY26" fmla="*/ 1574197 h 1622066"/>
              <a:gd name="connsiteX27" fmla="*/ 8191500 w 8191500"/>
              <a:gd name="connsiteY27" fmla="*/ 1604677 h 1622066"/>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4831080 w 8191500"/>
              <a:gd name="connsiteY5" fmla="*/ 1566577 h 1615453"/>
              <a:gd name="connsiteX6" fmla="*/ 5920740 w 8191500"/>
              <a:gd name="connsiteY6" fmla="*/ 1597057 h 1615453"/>
              <a:gd name="connsiteX7" fmla="*/ 6027420 w 8191500"/>
              <a:gd name="connsiteY7" fmla="*/ 1467517 h 1615453"/>
              <a:gd name="connsiteX8" fmla="*/ 6088380 w 8191500"/>
              <a:gd name="connsiteY8" fmla="*/ 1383697 h 1615453"/>
              <a:gd name="connsiteX9" fmla="*/ 6195060 w 8191500"/>
              <a:gd name="connsiteY9" fmla="*/ 1414177 h 1615453"/>
              <a:gd name="connsiteX10" fmla="*/ 6263640 w 8191500"/>
              <a:gd name="connsiteY10" fmla="*/ 1056037 h 1615453"/>
              <a:gd name="connsiteX11" fmla="*/ 6309360 w 8191500"/>
              <a:gd name="connsiteY11" fmla="*/ 774097 h 1615453"/>
              <a:gd name="connsiteX12" fmla="*/ 6377940 w 8191500"/>
              <a:gd name="connsiteY12" fmla="*/ 149257 h 1615453"/>
              <a:gd name="connsiteX13" fmla="*/ 6461760 w 8191500"/>
              <a:gd name="connsiteY13" fmla="*/ 4477 h 1615453"/>
              <a:gd name="connsiteX14" fmla="*/ 6515100 w 8191500"/>
              <a:gd name="connsiteY14" fmla="*/ 95917 h 1615453"/>
              <a:gd name="connsiteX15" fmla="*/ 6629400 w 8191500"/>
              <a:gd name="connsiteY15" fmla="*/ 644557 h 1615453"/>
              <a:gd name="connsiteX16" fmla="*/ 6812280 w 8191500"/>
              <a:gd name="connsiteY16" fmla="*/ 1017937 h 1615453"/>
              <a:gd name="connsiteX17" fmla="*/ 7109460 w 8191500"/>
              <a:gd name="connsiteY17" fmla="*/ 1414177 h 1615453"/>
              <a:gd name="connsiteX18" fmla="*/ 7200900 w 8191500"/>
              <a:gd name="connsiteY18" fmla="*/ 1368457 h 1615453"/>
              <a:gd name="connsiteX19" fmla="*/ 7315200 w 8191500"/>
              <a:gd name="connsiteY19" fmla="*/ 1490377 h 1615453"/>
              <a:gd name="connsiteX20" fmla="*/ 7421880 w 8191500"/>
              <a:gd name="connsiteY20" fmla="*/ 1551337 h 1615453"/>
              <a:gd name="connsiteX21" fmla="*/ 7559040 w 8191500"/>
              <a:gd name="connsiteY21" fmla="*/ 1528477 h 1615453"/>
              <a:gd name="connsiteX22" fmla="*/ 7642860 w 8191500"/>
              <a:gd name="connsiteY22" fmla="*/ 1581817 h 1615453"/>
              <a:gd name="connsiteX23" fmla="*/ 7764780 w 8191500"/>
              <a:gd name="connsiteY23" fmla="*/ 1543717 h 1615453"/>
              <a:gd name="connsiteX24" fmla="*/ 7856220 w 8191500"/>
              <a:gd name="connsiteY24" fmla="*/ 1597057 h 1615453"/>
              <a:gd name="connsiteX25" fmla="*/ 8001000 w 8191500"/>
              <a:gd name="connsiteY25" fmla="*/ 1574197 h 1615453"/>
              <a:gd name="connsiteX26" fmla="*/ 8191500 w 8191500"/>
              <a:gd name="connsiteY26"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5920740 w 8191500"/>
              <a:gd name="connsiteY5" fmla="*/ 1597057 h 1615453"/>
              <a:gd name="connsiteX6" fmla="*/ 6027420 w 8191500"/>
              <a:gd name="connsiteY6" fmla="*/ 1467517 h 1615453"/>
              <a:gd name="connsiteX7" fmla="*/ 6088380 w 8191500"/>
              <a:gd name="connsiteY7" fmla="*/ 1383697 h 1615453"/>
              <a:gd name="connsiteX8" fmla="*/ 6195060 w 8191500"/>
              <a:gd name="connsiteY8" fmla="*/ 1414177 h 1615453"/>
              <a:gd name="connsiteX9" fmla="*/ 6263640 w 8191500"/>
              <a:gd name="connsiteY9" fmla="*/ 1056037 h 1615453"/>
              <a:gd name="connsiteX10" fmla="*/ 6309360 w 8191500"/>
              <a:gd name="connsiteY10" fmla="*/ 774097 h 1615453"/>
              <a:gd name="connsiteX11" fmla="*/ 6377940 w 8191500"/>
              <a:gd name="connsiteY11" fmla="*/ 149257 h 1615453"/>
              <a:gd name="connsiteX12" fmla="*/ 6461760 w 8191500"/>
              <a:gd name="connsiteY12" fmla="*/ 4477 h 1615453"/>
              <a:gd name="connsiteX13" fmla="*/ 6515100 w 8191500"/>
              <a:gd name="connsiteY13" fmla="*/ 95917 h 1615453"/>
              <a:gd name="connsiteX14" fmla="*/ 6629400 w 8191500"/>
              <a:gd name="connsiteY14" fmla="*/ 644557 h 1615453"/>
              <a:gd name="connsiteX15" fmla="*/ 6812280 w 8191500"/>
              <a:gd name="connsiteY15" fmla="*/ 1017937 h 1615453"/>
              <a:gd name="connsiteX16" fmla="*/ 7109460 w 8191500"/>
              <a:gd name="connsiteY16" fmla="*/ 1414177 h 1615453"/>
              <a:gd name="connsiteX17" fmla="*/ 7200900 w 8191500"/>
              <a:gd name="connsiteY17" fmla="*/ 1368457 h 1615453"/>
              <a:gd name="connsiteX18" fmla="*/ 7315200 w 8191500"/>
              <a:gd name="connsiteY18" fmla="*/ 1490377 h 1615453"/>
              <a:gd name="connsiteX19" fmla="*/ 7421880 w 8191500"/>
              <a:gd name="connsiteY19" fmla="*/ 1551337 h 1615453"/>
              <a:gd name="connsiteX20" fmla="*/ 7559040 w 8191500"/>
              <a:gd name="connsiteY20" fmla="*/ 1528477 h 1615453"/>
              <a:gd name="connsiteX21" fmla="*/ 7642860 w 8191500"/>
              <a:gd name="connsiteY21" fmla="*/ 1581817 h 1615453"/>
              <a:gd name="connsiteX22" fmla="*/ 7764780 w 8191500"/>
              <a:gd name="connsiteY22" fmla="*/ 1543717 h 1615453"/>
              <a:gd name="connsiteX23" fmla="*/ 7856220 w 8191500"/>
              <a:gd name="connsiteY23" fmla="*/ 1597057 h 1615453"/>
              <a:gd name="connsiteX24" fmla="*/ 8001000 w 8191500"/>
              <a:gd name="connsiteY24" fmla="*/ 1574197 h 1615453"/>
              <a:gd name="connsiteX25" fmla="*/ 8191500 w 8191500"/>
              <a:gd name="connsiteY25"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5920740 w 8191500"/>
              <a:gd name="connsiteY4" fmla="*/ 1597057 h 1615453"/>
              <a:gd name="connsiteX5" fmla="*/ 6027420 w 8191500"/>
              <a:gd name="connsiteY5" fmla="*/ 1467517 h 1615453"/>
              <a:gd name="connsiteX6" fmla="*/ 6088380 w 8191500"/>
              <a:gd name="connsiteY6" fmla="*/ 1383697 h 1615453"/>
              <a:gd name="connsiteX7" fmla="*/ 6195060 w 8191500"/>
              <a:gd name="connsiteY7" fmla="*/ 1414177 h 1615453"/>
              <a:gd name="connsiteX8" fmla="*/ 6263640 w 8191500"/>
              <a:gd name="connsiteY8" fmla="*/ 1056037 h 1615453"/>
              <a:gd name="connsiteX9" fmla="*/ 6309360 w 8191500"/>
              <a:gd name="connsiteY9" fmla="*/ 774097 h 1615453"/>
              <a:gd name="connsiteX10" fmla="*/ 6377940 w 8191500"/>
              <a:gd name="connsiteY10" fmla="*/ 149257 h 1615453"/>
              <a:gd name="connsiteX11" fmla="*/ 6461760 w 8191500"/>
              <a:gd name="connsiteY11" fmla="*/ 4477 h 1615453"/>
              <a:gd name="connsiteX12" fmla="*/ 6515100 w 8191500"/>
              <a:gd name="connsiteY12" fmla="*/ 95917 h 1615453"/>
              <a:gd name="connsiteX13" fmla="*/ 6629400 w 8191500"/>
              <a:gd name="connsiteY13" fmla="*/ 644557 h 1615453"/>
              <a:gd name="connsiteX14" fmla="*/ 6812280 w 8191500"/>
              <a:gd name="connsiteY14" fmla="*/ 1017937 h 1615453"/>
              <a:gd name="connsiteX15" fmla="*/ 7109460 w 8191500"/>
              <a:gd name="connsiteY15" fmla="*/ 1414177 h 1615453"/>
              <a:gd name="connsiteX16" fmla="*/ 7200900 w 8191500"/>
              <a:gd name="connsiteY16" fmla="*/ 1368457 h 1615453"/>
              <a:gd name="connsiteX17" fmla="*/ 7315200 w 8191500"/>
              <a:gd name="connsiteY17" fmla="*/ 1490377 h 1615453"/>
              <a:gd name="connsiteX18" fmla="*/ 7421880 w 8191500"/>
              <a:gd name="connsiteY18" fmla="*/ 1551337 h 1615453"/>
              <a:gd name="connsiteX19" fmla="*/ 7559040 w 8191500"/>
              <a:gd name="connsiteY19" fmla="*/ 1528477 h 1615453"/>
              <a:gd name="connsiteX20" fmla="*/ 7642860 w 8191500"/>
              <a:gd name="connsiteY20" fmla="*/ 1581817 h 1615453"/>
              <a:gd name="connsiteX21" fmla="*/ 7764780 w 8191500"/>
              <a:gd name="connsiteY21" fmla="*/ 1543717 h 1615453"/>
              <a:gd name="connsiteX22" fmla="*/ 7856220 w 8191500"/>
              <a:gd name="connsiteY22" fmla="*/ 1597057 h 1615453"/>
              <a:gd name="connsiteX23" fmla="*/ 8001000 w 8191500"/>
              <a:gd name="connsiteY23" fmla="*/ 1574197 h 1615453"/>
              <a:gd name="connsiteX24" fmla="*/ 8191500 w 8191500"/>
              <a:gd name="connsiteY24"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5920740 w 8191500"/>
              <a:gd name="connsiteY3" fmla="*/ 1597057 h 1615453"/>
              <a:gd name="connsiteX4" fmla="*/ 6027420 w 8191500"/>
              <a:gd name="connsiteY4" fmla="*/ 1467517 h 1615453"/>
              <a:gd name="connsiteX5" fmla="*/ 6088380 w 8191500"/>
              <a:gd name="connsiteY5" fmla="*/ 1383697 h 1615453"/>
              <a:gd name="connsiteX6" fmla="*/ 6195060 w 8191500"/>
              <a:gd name="connsiteY6" fmla="*/ 1414177 h 1615453"/>
              <a:gd name="connsiteX7" fmla="*/ 6263640 w 8191500"/>
              <a:gd name="connsiteY7" fmla="*/ 1056037 h 1615453"/>
              <a:gd name="connsiteX8" fmla="*/ 6309360 w 8191500"/>
              <a:gd name="connsiteY8" fmla="*/ 774097 h 1615453"/>
              <a:gd name="connsiteX9" fmla="*/ 6377940 w 8191500"/>
              <a:gd name="connsiteY9" fmla="*/ 149257 h 1615453"/>
              <a:gd name="connsiteX10" fmla="*/ 6461760 w 8191500"/>
              <a:gd name="connsiteY10" fmla="*/ 4477 h 1615453"/>
              <a:gd name="connsiteX11" fmla="*/ 6515100 w 8191500"/>
              <a:gd name="connsiteY11" fmla="*/ 95917 h 1615453"/>
              <a:gd name="connsiteX12" fmla="*/ 6629400 w 8191500"/>
              <a:gd name="connsiteY12" fmla="*/ 644557 h 1615453"/>
              <a:gd name="connsiteX13" fmla="*/ 6812280 w 8191500"/>
              <a:gd name="connsiteY13" fmla="*/ 1017937 h 1615453"/>
              <a:gd name="connsiteX14" fmla="*/ 7109460 w 8191500"/>
              <a:gd name="connsiteY14" fmla="*/ 1414177 h 1615453"/>
              <a:gd name="connsiteX15" fmla="*/ 7200900 w 8191500"/>
              <a:gd name="connsiteY15" fmla="*/ 1368457 h 1615453"/>
              <a:gd name="connsiteX16" fmla="*/ 7315200 w 8191500"/>
              <a:gd name="connsiteY16" fmla="*/ 1490377 h 1615453"/>
              <a:gd name="connsiteX17" fmla="*/ 7421880 w 8191500"/>
              <a:gd name="connsiteY17" fmla="*/ 1551337 h 1615453"/>
              <a:gd name="connsiteX18" fmla="*/ 7559040 w 8191500"/>
              <a:gd name="connsiteY18" fmla="*/ 1528477 h 1615453"/>
              <a:gd name="connsiteX19" fmla="*/ 7642860 w 8191500"/>
              <a:gd name="connsiteY19" fmla="*/ 1581817 h 1615453"/>
              <a:gd name="connsiteX20" fmla="*/ 7764780 w 8191500"/>
              <a:gd name="connsiteY20" fmla="*/ 1543717 h 1615453"/>
              <a:gd name="connsiteX21" fmla="*/ 7856220 w 8191500"/>
              <a:gd name="connsiteY21" fmla="*/ 1597057 h 1615453"/>
              <a:gd name="connsiteX22" fmla="*/ 8001000 w 8191500"/>
              <a:gd name="connsiteY22" fmla="*/ 1574197 h 1615453"/>
              <a:gd name="connsiteX23" fmla="*/ 8191500 w 8191500"/>
              <a:gd name="connsiteY23" fmla="*/ 1604677 h 1615453"/>
              <a:gd name="connsiteX0" fmla="*/ 0 w 8191500"/>
              <a:gd name="connsiteY0" fmla="*/ 1604677 h 1612726"/>
              <a:gd name="connsiteX1" fmla="*/ 1066800 w 8191500"/>
              <a:gd name="connsiteY1" fmla="*/ 1612297 h 1612726"/>
              <a:gd name="connsiteX2" fmla="*/ 5920740 w 8191500"/>
              <a:gd name="connsiteY2" fmla="*/ 1597057 h 1612726"/>
              <a:gd name="connsiteX3" fmla="*/ 6027420 w 8191500"/>
              <a:gd name="connsiteY3" fmla="*/ 1467517 h 1612726"/>
              <a:gd name="connsiteX4" fmla="*/ 6088380 w 8191500"/>
              <a:gd name="connsiteY4" fmla="*/ 1383697 h 1612726"/>
              <a:gd name="connsiteX5" fmla="*/ 6195060 w 8191500"/>
              <a:gd name="connsiteY5" fmla="*/ 1414177 h 1612726"/>
              <a:gd name="connsiteX6" fmla="*/ 6263640 w 8191500"/>
              <a:gd name="connsiteY6" fmla="*/ 1056037 h 1612726"/>
              <a:gd name="connsiteX7" fmla="*/ 6309360 w 8191500"/>
              <a:gd name="connsiteY7" fmla="*/ 774097 h 1612726"/>
              <a:gd name="connsiteX8" fmla="*/ 6377940 w 8191500"/>
              <a:gd name="connsiteY8" fmla="*/ 149257 h 1612726"/>
              <a:gd name="connsiteX9" fmla="*/ 6461760 w 8191500"/>
              <a:gd name="connsiteY9" fmla="*/ 4477 h 1612726"/>
              <a:gd name="connsiteX10" fmla="*/ 6515100 w 8191500"/>
              <a:gd name="connsiteY10" fmla="*/ 95917 h 1612726"/>
              <a:gd name="connsiteX11" fmla="*/ 6629400 w 8191500"/>
              <a:gd name="connsiteY11" fmla="*/ 644557 h 1612726"/>
              <a:gd name="connsiteX12" fmla="*/ 6812280 w 8191500"/>
              <a:gd name="connsiteY12" fmla="*/ 1017937 h 1612726"/>
              <a:gd name="connsiteX13" fmla="*/ 7109460 w 8191500"/>
              <a:gd name="connsiteY13" fmla="*/ 1414177 h 1612726"/>
              <a:gd name="connsiteX14" fmla="*/ 7200900 w 8191500"/>
              <a:gd name="connsiteY14" fmla="*/ 1368457 h 1612726"/>
              <a:gd name="connsiteX15" fmla="*/ 7315200 w 8191500"/>
              <a:gd name="connsiteY15" fmla="*/ 1490377 h 1612726"/>
              <a:gd name="connsiteX16" fmla="*/ 7421880 w 8191500"/>
              <a:gd name="connsiteY16" fmla="*/ 1551337 h 1612726"/>
              <a:gd name="connsiteX17" fmla="*/ 7559040 w 8191500"/>
              <a:gd name="connsiteY17" fmla="*/ 1528477 h 1612726"/>
              <a:gd name="connsiteX18" fmla="*/ 7642860 w 8191500"/>
              <a:gd name="connsiteY18" fmla="*/ 1581817 h 1612726"/>
              <a:gd name="connsiteX19" fmla="*/ 7764780 w 8191500"/>
              <a:gd name="connsiteY19" fmla="*/ 1543717 h 1612726"/>
              <a:gd name="connsiteX20" fmla="*/ 7856220 w 8191500"/>
              <a:gd name="connsiteY20" fmla="*/ 1597057 h 1612726"/>
              <a:gd name="connsiteX21" fmla="*/ 8001000 w 8191500"/>
              <a:gd name="connsiteY21" fmla="*/ 1574197 h 1612726"/>
              <a:gd name="connsiteX22" fmla="*/ 8191500 w 8191500"/>
              <a:gd name="connsiteY22" fmla="*/ 1604677 h 1612726"/>
              <a:gd name="connsiteX0" fmla="*/ 0 w 8191500"/>
              <a:gd name="connsiteY0" fmla="*/ 1604677 h 1604677"/>
              <a:gd name="connsiteX1" fmla="*/ 5920740 w 8191500"/>
              <a:gd name="connsiteY1" fmla="*/ 1597057 h 1604677"/>
              <a:gd name="connsiteX2" fmla="*/ 6027420 w 8191500"/>
              <a:gd name="connsiteY2" fmla="*/ 1467517 h 1604677"/>
              <a:gd name="connsiteX3" fmla="*/ 6088380 w 8191500"/>
              <a:gd name="connsiteY3" fmla="*/ 1383697 h 1604677"/>
              <a:gd name="connsiteX4" fmla="*/ 6195060 w 8191500"/>
              <a:gd name="connsiteY4" fmla="*/ 1414177 h 1604677"/>
              <a:gd name="connsiteX5" fmla="*/ 6263640 w 8191500"/>
              <a:gd name="connsiteY5" fmla="*/ 1056037 h 1604677"/>
              <a:gd name="connsiteX6" fmla="*/ 6309360 w 8191500"/>
              <a:gd name="connsiteY6" fmla="*/ 774097 h 1604677"/>
              <a:gd name="connsiteX7" fmla="*/ 6377940 w 8191500"/>
              <a:gd name="connsiteY7" fmla="*/ 149257 h 1604677"/>
              <a:gd name="connsiteX8" fmla="*/ 6461760 w 8191500"/>
              <a:gd name="connsiteY8" fmla="*/ 4477 h 1604677"/>
              <a:gd name="connsiteX9" fmla="*/ 6515100 w 8191500"/>
              <a:gd name="connsiteY9" fmla="*/ 95917 h 1604677"/>
              <a:gd name="connsiteX10" fmla="*/ 6629400 w 8191500"/>
              <a:gd name="connsiteY10" fmla="*/ 644557 h 1604677"/>
              <a:gd name="connsiteX11" fmla="*/ 6812280 w 8191500"/>
              <a:gd name="connsiteY11" fmla="*/ 1017937 h 1604677"/>
              <a:gd name="connsiteX12" fmla="*/ 7109460 w 8191500"/>
              <a:gd name="connsiteY12" fmla="*/ 1414177 h 1604677"/>
              <a:gd name="connsiteX13" fmla="*/ 7200900 w 8191500"/>
              <a:gd name="connsiteY13" fmla="*/ 1368457 h 1604677"/>
              <a:gd name="connsiteX14" fmla="*/ 7315200 w 8191500"/>
              <a:gd name="connsiteY14" fmla="*/ 1490377 h 1604677"/>
              <a:gd name="connsiteX15" fmla="*/ 7421880 w 8191500"/>
              <a:gd name="connsiteY15" fmla="*/ 1551337 h 1604677"/>
              <a:gd name="connsiteX16" fmla="*/ 7559040 w 8191500"/>
              <a:gd name="connsiteY16" fmla="*/ 1528477 h 1604677"/>
              <a:gd name="connsiteX17" fmla="*/ 7642860 w 8191500"/>
              <a:gd name="connsiteY17" fmla="*/ 1581817 h 1604677"/>
              <a:gd name="connsiteX18" fmla="*/ 7764780 w 8191500"/>
              <a:gd name="connsiteY18" fmla="*/ 1543717 h 1604677"/>
              <a:gd name="connsiteX19" fmla="*/ 7856220 w 8191500"/>
              <a:gd name="connsiteY19" fmla="*/ 1597057 h 1604677"/>
              <a:gd name="connsiteX20" fmla="*/ 8001000 w 8191500"/>
              <a:gd name="connsiteY20" fmla="*/ 1574197 h 1604677"/>
              <a:gd name="connsiteX21" fmla="*/ 8191500 w 8191500"/>
              <a:gd name="connsiteY21" fmla="*/ 1604677 h 1604677"/>
              <a:gd name="connsiteX0" fmla="*/ 0 w 2270760"/>
              <a:gd name="connsiteY0" fmla="*/ 1597057 h 1604677"/>
              <a:gd name="connsiteX1" fmla="*/ 106680 w 2270760"/>
              <a:gd name="connsiteY1" fmla="*/ 1467517 h 1604677"/>
              <a:gd name="connsiteX2" fmla="*/ 167640 w 2270760"/>
              <a:gd name="connsiteY2" fmla="*/ 1383697 h 1604677"/>
              <a:gd name="connsiteX3" fmla="*/ 274320 w 2270760"/>
              <a:gd name="connsiteY3" fmla="*/ 1414177 h 1604677"/>
              <a:gd name="connsiteX4" fmla="*/ 342900 w 2270760"/>
              <a:gd name="connsiteY4" fmla="*/ 1056037 h 1604677"/>
              <a:gd name="connsiteX5" fmla="*/ 388620 w 2270760"/>
              <a:gd name="connsiteY5" fmla="*/ 774097 h 1604677"/>
              <a:gd name="connsiteX6" fmla="*/ 457200 w 2270760"/>
              <a:gd name="connsiteY6" fmla="*/ 149257 h 1604677"/>
              <a:gd name="connsiteX7" fmla="*/ 541020 w 2270760"/>
              <a:gd name="connsiteY7" fmla="*/ 4477 h 1604677"/>
              <a:gd name="connsiteX8" fmla="*/ 594360 w 2270760"/>
              <a:gd name="connsiteY8" fmla="*/ 95917 h 1604677"/>
              <a:gd name="connsiteX9" fmla="*/ 708660 w 2270760"/>
              <a:gd name="connsiteY9" fmla="*/ 644557 h 1604677"/>
              <a:gd name="connsiteX10" fmla="*/ 891540 w 2270760"/>
              <a:gd name="connsiteY10" fmla="*/ 1017937 h 1604677"/>
              <a:gd name="connsiteX11" fmla="*/ 1188720 w 2270760"/>
              <a:gd name="connsiteY11" fmla="*/ 1414177 h 1604677"/>
              <a:gd name="connsiteX12" fmla="*/ 1280160 w 2270760"/>
              <a:gd name="connsiteY12" fmla="*/ 1368457 h 1604677"/>
              <a:gd name="connsiteX13" fmla="*/ 1394460 w 2270760"/>
              <a:gd name="connsiteY13" fmla="*/ 1490377 h 1604677"/>
              <a:gd name="connsiteX14" fmla="*/ 1501140 w 2270760"/>
              <a:gd name="connsiteY14" fmla="*/ 1551337 h 1604677"/>
              <a:gd name="connsiteX15" fmla="*/ 1638300 w 2270760"/>
              <a:gd name="connsiteY15" fmla="*/ 1528477 h 1604677"/>
              <a:gd name="connsiteX16" fmla="*/ 1722120 w 2270760"/>
              <a:gd name="connsiteY16" fmla="*/ 1581817 h 1604677"/>
              <a:gd name="connsiteX17" fmla="*/ 1844040 w 2270760"/>
              <a:gd name="connsiteY17" fmla="*/ 1543717 h 1604677"/>
              <a:gd name="connsiteX18" fmla="*/ 1935480 w 2270760"/>
              <a:gd name="connsiteY18" fmla="*/ 1597057 h 1604677"/>
              <a:gd name="connsiteX19" fmla="*/ 2080260 w 2270760"/>
              <a:gd name="connsiteY19" fmla="*/ 1574197 h 1604677"/>
              <a:gd name="connsiteX20" fmla="*/ 2270760 w 2270760"/>
              <a:gd name="connsiteY20" fmla="*/ 1604677 h 1604677"/>
              <a:gd name="connsiteX0" fmla="*/ 0 w 2164080"/>
              <a:gd name="connsiteY0" fmla="*/ 1467517 h 1604677"/>
              <a:gd name="connsiteX1" fmla="*/ 60960 w 2164080"/>
              <a:gd name="connsiteY1" fmla="*/ 1383697 h 1604677"/>
              <a:gd name="connsiteX2" fmla="*/ 167640 w 2164080"/>
              <a:gd name="connsiteY2" fmla="*/ 1414177 h 1604677"/>
              <a:gd name="connsiteX3" fmla="*/ 236220 w 2164080"/>
              <a:gd name="connsiteY3" fmla="*/ 1056037 h 1604677"/>
              <a:gd name="connsiteX4" fmla="*/ 281940 w 2164080"/>
              <a:gd name="connsiteY4" fmla="*/ 774097 h 1604677"/>
              <a:gd name="connsiteX5" fmla="*/ 350520 w 2164080"/>
              <a:gd name="connsiteY5" fmla="*/ 149257 h 1604677"/>
              <a:gd name="connsiteX6" fmla="*/ 434340 w 2164080"/>
              <a:gd name="connsiteY6" fmla="*/ 4477 h 1604677"/>
              <a:gd name="connsiteX7" fmla="*/ 487680 w 2164080"/>
              <a:gd name="connsiteY7" fmla="*/ 95917 h 1604677"/>
              <a:gd name="connsiteX8" fmla="*/ 601980 w 2164080"/>
              <a:gd name="connsiteY8" fmla="*/ 644557 h 1604677"/>
              <a:gd name="connsiteX9" fmla="*/ 784860 w 2164080"/>
              <a:gd name="connsiteY9" fmla="*/ 1017937 h 1604677"/>
              <a:gd name="connsiteX10" fmla="*/ 1082040 w 2164080"/>
              <a:gd name="connsiteY10" fmla="*/ 1414177 h 1604677"/>
              <a:gd name="connsiteX11" fmla="*/ 1173480 w 2164080"/>
              <a:gd name="connsiteY11" fmla="*/ 1368457 h 1604677"/>
              <a:gd name="connsiteX12" fmla="*/ 1287780 w 2164080"/>
              <a:gd name="connsiteY12" fmla="*/ 1490377 h 1604677"/>
              <a:gd name="connsiteX13" fmla="*/ 1394460 w 2164080"/>
              <a:gd name="connsiteY13" fmla="*/ 1551337 h 1604677"/>
              <a:gd name="connsiteX14" fmla="*/ 1531620 w 2164080"/>
              <a:gd name="connsiteY14" fmla="*/ 1528477 h 1604677"/>
              <a:gd name="connsiteX15" fmla="*/ 1615440 w 2164080"/>
              <a:gd name="connsiteY15" fmla="*/ 1581817 h 1604677"/>
              <a:gd name="connsiteX16" fmla="*/ 1737360 w 2164080"/>
              <a:gd name="connsiteY16" fmla="*/ 1543717 h 1604677"/>
              <a:gd name="connsiteX17" fmla="*/ 1828800 w 2164080"/>
              <a:gd name="connsiteY17" fmla="*/ 1597057 h 1604677"/>
              <a:gd name="connsiteX18" fmla="*/ 1973580 w 2164080"/>
              <a:gd name="connsiteY18" fmla="*/ 1574197 h 1604677"/>
              <a:gd name="connsiteX19" fmla="*/ 2164080 w 216408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859280 w 2286000"/>
              <a:gd name="connsiteY16" fmla="*/ 1543717 h 1604677"/>
              <a:gd name="connsiteX17" fmla="*/ 1950720 w 2286000"/>
              <a:gd name="connsiteY17" fmla="*/ 1597057 h 1604677"/>
              <a:gd name="connsiteX18" fmla="*/ 2095500 w 2286000"/>
              <a:gd name="connsiteY18" fmla="*/ 1574197 h 1604677"/>
              <a:gd name="connsiteX19" fmla="*/ 2286000 w 228600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950720 w 2286000"/>
              <a:gd name="connsiteY16" fmla="*/ 1597057 h 1604677"/>
              <a:gd name="connsiteX17" fmla="*/ 2095500 w 2286000"/>
              <a:gd name="connsiteY17" fmla="*/ 1574197 h 1604677"/>
              <a:gd name="connsiteX18" fmla="*/ 2286000 w 2286000"/>
              <a:gd name="connsiteY18"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095500 w 2286000"/>
              <a:gd name="connsiteY16" fmla="*/ 1574197 h 1604677"/>
              <a:gd name="connsiteX17" fmla="*/ 2286000 w 2286000"/>
              <a:gd name="connsiteY17"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286000 w 2286000"/>
              <a:gd name="connsiteY16" fmla="*/ 1604677 h 1604677"/>
              <a:gd name="connsiteX0" fmla="*/ 0 w 1737360"/>
              <a:gd name="connsiteY0" fmla="*/ 1604677 h 1604677"/>
              <a:gd name="connsiteX1" fmla="*/ 182880 w 1737360"/>
              <a:gd name="connsiteY1" fmla="*/ 1383697 h 1604677"/>
              <a:gd name="connsiteX2" fmla="*/ 289560 w 1737360"/>
              <a:gd name="connsiteY2" fmla="*/ 1414177 h 1604677"/>
              <a:gd name="connsiteX3" fmla="*/ 358140 w 1737360"/>
              <a:gd name="connsiteY3" fmla="*/ 1056037 h 1604677"/>
              <a:gd name="connsiteX4" fmla="*/ 403860 w 1737360"/>
              <a:gd name="connsiteY4" fmla="*/ 774097 h 1604677"/>
              <a:gd name="connsiteX5" fmla="*/ 472440 w 1737360"/>
              <a:gd name="connsiteY5" fmla="*/ 149257 h 1604677"/>
              <a:gd name="connsiteX6" fmla="*/ 556260 w 1737360"/>
              <a:gd name="connsiteY6" fmla="*/ 4477 h 1604677"/>
              <a:gd name="connsiteX7" fmla="*/ 609600 w 1737360"/>
              <a:gd name="connsiteY7" fmla="*/ 95917 h 1604677"/>
              <a:gd name="connsiteX8" fmla="*/ 723900 w 1737360"/>
              <a:gd name="connsiteY8" fmla="*/ 644557 h 1604677"/>
              <a:gd name="connsiteX9" fmla="*/ 906780 w 1737360"/>
              <a:gd name="connsiteY9" fmla="*/ 1017937 h 1604677"/>
              <a:gd name="connsiteX10" fmla="*/ 1203960 w 1737360"/>
              <a:gd name="connsiteY10" fmla="*/ 1414177 h 1604677"/>
              <a:gd name="connsiteX11" fmla="*/ 1295400 w 1737360"/>
              <a:gd name="connsiteY11" fmla="*/ 1368457 h 1604677"/>
              <a:gd name="connsiteX12" fmla="*/ 1409700 w 1737360"/>
              <a:gd name="connsiteY12" fmla="*/ 1490377 h 1604677"/>
              <a:gd name="connsiteX13" fmla="*/ 1516380 w 1737360"/>
              <a:gd name="connsiteY13" fmla="*/ 1551337 h 1604677"/>
              <a:gd name="connsiteX14" fmla="*/ 1653540 w 1737360"/>
              <a:gd name="connsiteY14" fmla="*/ 1528477 h 1604677"/>
              <a:gd name="connsiteX15" fmla="*/ 1737360 w 1737360"/>
              <a:gd name="connsiteY15" fmla="*/ 1581817 h 1604677"/>
              <a:gd name="connsiteX0" fmla="*/ 0 w 1775460"/>
              <a:gd name="connsiteY0" fmla="*/ 1604677 h 1612297"/>
              <a:gd name="connsiteX1" fmla="*/ 182880 w 1775460"/>
              <a:gd name="connsiteY1" fmla="*/ 1383697 h 1612297"/>
              <a:gd name="connsiteX2" fmla="*/ 289560 w 1775460"/>
              <a:gd name="connsiteY2" fmla="*/ 1414177 h 1612297"/>
              <a:gd name="connsiteX3" fmla="*/ 358140 w 1775460"/>
              <a:gd name="connsiteY3" fmla="*/ 1056037 h 1612297"/>
              <a:gd name="connsiteX4" fmla="*/ 403860 w 1775460"/>
              <a:gd name="connsiteY4" fmla="*/ 774097 h 1612297"/>
              <a:gd name="connsiteX5" fmla="*/ 472440 w 1775460"/>
              <a:gd name="connsiteY5" fmla="*/ 149257 h 1612297"/>
              <a:gd name="connsiteX6" fmla="*/ 556260 w 1775460"/>
              <a:gd name="connsiteY6" fmla="*/ 4477 h 1612297"/>
              <a:gd name="connsiteX7" fmla="*/ 609600 w 1775460"/>
              <a:gd name="connsiteY7" fmla="*/ 95917 h 1612297"/>
              <a:gd name="connsiteX8" fmla="*/ 723900 w 1775460"/>
              <a:gd name="connsiteY8" fmla="*/ 644557 h 1612297"/>
              <a:gd name="connsiteX9" fmla="*/ 906780 w 1775460"/>
              <a:gd name="connsiteY9" fmla="*/ 1017937 h 1612297"/>
              <a:gd name="connsiteX10" fmla="*/ 1203960 w 1775460"/>
              <a:gd name="connsiteY10" fmla="*/ 1414177 h 1612297"/>
              <a:gd name="connsiteX11" fmla="*/ 1295400 w 1775460"/>
              <a:gd name="connsiteY11" fmla="*/ 1368457 h 1612297"/>
              <a:gd name="connsiteX12" fmla="*/ 1409700 w 1775460"/>
              <a:gd name="connsiteY12" fmla="*/ 1490377 h 1612297"/>
              <a:gd name="connsiteX13" fmla="*/ 1516380 w 1775460"/>
              <a:gd name="connsiteY13" fmla="*/ 1551337 h 1612297"/>
              <a:gd name="connsiteX14" fmla="*/ 1653540 w 1775460"/>
              <a:gd name="connsiteY14" fmla="*/ 1528477 h 1612297"/>
              <a:gd name="connsiteX15" fmla="*/ 1775460 w 1775460"/>
              <a:gd name="connsiteY15" fmla="*/ 1612297 h 16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5460" h="1612297">
                <a:moveTo>
                  <a:pt x="0" y="1604677"/>
                </a:moveTo>
                <a:cubicBezTo>
                  <a:pt x="27940" y="1569117"/>
                  <a:pt x="134620" y="1415447"/>
                  <a:pt x="182880" y="1383697"/>
                </a:cubicBezTo>
                <a:cubicBezTo>
                  <a:pt x="231140" y="1351947"/>
                  <a:pt x="260350" y="1468787"/>
                  <a:pt x="289560" y="1414177"/>
                </a:cubicBezTo>
                <a:cubicBezTo>
                  <a:pt x="318770" y="1359567"/>
                  <a:pt x="339090" y="1162717"/>
                  <a:pt x="358140" y="1056037"/>
                </a:cubicBezTo>
                <a:cubicBezTo>
                  <a:pt x="377190" y="949357"/>
                  <a:pt x="384810" y="925227"/>
                  <a:pt x="403860" y="774097"/>
                </a:cubicBezTo>
                <a:cubicBezTo>
                  <a:pt x="422910" y="622967"/>
                  <a:pt x="447040" y="277527"/>
                  <a:pt x="472440" y="149257"/>
                </a:cubicBezTo>
                <a:cubicBezTo>
                  <a:pt x="497840" y="20987"/>
                  <a:pt x="533400" y="13367"/>
                  <a:pt x="556260" y="4477"/>
                </a:cubicBezTo>
                <a:cubicBezTo>
                  <a:pt x="579120" y="-4413"/>
                  <a:pt x="581660" y="-10763"/>
                  <a:pt x="609600" y="95917"/>
                </a:cubicBezTo>
                <a:cubicBezTo>
                  <a:pt x="637540" y="202597"/>
                  <a:pt x="674370" y="490887"/>
                  <a:pt x="723900" y="644557"/>
                </a:cubicBezTo>
                <a:cubicBezTo>
                  <a:pt x="773430" y="798227"/>
                  <a:pt x="826770" y="889667"/>
                  <a:pt x="906780" y="1017937"/>
                </a:cubicBezTo>
                <a:cubicBezTo>
                  <a:pt x="986790" y="1146207"/>
                  <a:pt x="1139190" y="1355757"/>
                  <a:pt x="1203960" y="1414177"/>
                </a:cubicBezTo>
                <a:cubicBezTo>
                  <a:pt x="1268730" y="1472597"/>
                  <a:pt x="1261110" y="1355757"/>
                  <a:pt x="1295400" y="1368457"/>
                </a:cubicBezTo>
                <a:cubicBezTo>
                  <a:pt x="1329690" y="1381157"/>
                  <a:pt x="1372870" y="1459897"/>
                  <a:pt x="1409700" y="1490377"/>
                </a:cubicBezTo>
                <a:cubicBezTo>
                  <a:pt x="1446530" y="1520857"/>
                  <a:pt x="1475740" y="1544987"/>
                  <a:pt x="1516380" y="1551337"/>
                </a:cubicBezTo>
                <a:cubicBezTo>
                  <a:pt x="1557020" y="1557687"/>
                  <a:pt x="1610360" y="1518317"/>
                  <a:pt x="1653540" y="1528477"/>
                </a:cubicBezTo>
                <a:cubicBezTo>
                  <a:pt x="1696720" y="1538637"/>
                  <a:pt x="1670050" y="1599597"/>
                  <a:pt x="1775460" y="1612297"/>
                </a:cubicBezTo>
              </a:path>
            </a:pathLst>
          </a:custGeom>
          <a:solidFill>
            <a:srgbClr val="0CB458">
              <a:alpha val="2392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B3DF06BF-0995-42EE-B51F-0BB5D75AA94B}"/>
              </a:ext>
            </a:extLst>
          </p:cNvPr>
          <p:cNvSpPr/>
          <p:nvPr/>
        </p:nvSpPr>
        <p:spPr>
          <a:xfrm>
            <a:off x="5485804" y="2421072"/>
            <a:ext cx="6323379" cy="3647434"/>
          </a:xfrm>
          <a:custGeom>
            <a:avLst/>
            <a:gdLst>
              <a:gd name="connsiteX0" fmla="*/ 0 w 8191500"/>
              <a:gd name="connsiteY0" fmla="*/ 1611588 h 1631267"/>
              <a:gd name="connsiteX1" fmla="*/ 2238375 w 8191500"/>
              <a:gd name="connsiteY1" fmla="*/ 1630638 h 1631267"/>
              <a:gd name="connsiteX2" fmla="*/ 2447925 w 8191500"/>
              <a:gd name="connsiteY2" fmla="*/ 1611588 h 1631267"/>
              <a:gd name="connsiteX3" fmla="*/ 2724150 w 8191500"/>
              <a:gd name="connsiteY3" fmla="*/ 1630638 h 1631267"/>
              <a:gd name="connsiteX4" fmla="*/ 2962275 w 8191500"/>
              <a:gd name="connsiteY4" fmla="*/ 1583013 h 1631267"/>
              <a:gd name="connsiteX5" fmla="*/ 3476625 w 8191500"/>
              <a:gd name="connsiteY5" fmla="*/ 1621113 h 1631267"/>
              <a:gd name="connsiteX6" fmla="*/ 3886200 w 8191500"/>
              <a:gd name="connsiteY6" fmla="*/ 1563963 h 1631267"/>
              <a:gd name="connsiteX7" fmla="*/ 4000500 w 8191500"/>
              <a:gd name="connsiteY7" fmla="*/ 1535388 h 1631267"/>
              <a:gd name="connsiteX8" fmla="*/ 4086225 w 8191500"/>
              <a:gd name="connsiteY8" fmla="*/ 1392513 h 1631267"/>
              <a:gd name="connsiteX9" fmla="*/ 4152900 w 8191500"/>
              <a:gd name="connsiteY9" fmla="*/ 1354413 h 1631267"/>
              <a:gd name="connsiteX10" fmla="*/ 4295775 w 8191500"/>
              <a:gd name="connsiteY10" fmla="*/ 1468713 h 1631267"/>
              <a:gd name="connsiteX11" fmla="*/ 4419600 w 8191500"/>
              <a:gd name="connsiteY11" fmla="*/ 1535388 h 1631267"/>
              <a:gd name="connsiteX12" fmla="*/ 4591050 w 8191500"/>
              <a:gd name="connsiteY12" fmla="*/ 1525863 h 1631267"/>
              <a:gd name="connsiteX13" fmla="*/ 4724400 w 8191500"/>
              <a:gd name="connsiteY13" fmla="*/ 1525863 h 1631267"/>
              <a:gd name="connsiteX14" fmla="*/ 4924425 w 8191500"/>
              <a:gd name="connsiteY14" fmla="*/ 1392513 h 1631267"/>
              <a:gd name="connsiteX15" fmla="*/ 5067300 w 8191500"/>
              <a:gd name="connsiteY15" fmla="*/ 1325838 h 1631267"/>
              <a:gd name="connsiteX16" fmla="*/ 5181600 w 8191500"/>
              <a:gd name="connsiteY16" fmla="*/ 1306788 h 1631267"/>
              <a:gd name="connsiteX17" fmla="*/ 5248275 w 8191500"/>
              <a:gd name="connsiteY17" fmla="*/ 1202013 h 1631267"/>
              <a:gd name="connsiteX18" fmla="*/ 5372100 w 8191500"/>
              <a:gd name="connsiteY18" fmla="*/ 1192488 h 1631267"/>
              <a:gd name="connsiteX19" fmla="*/ 5448300 w 8191500"/>
              <a:gd name="connsiteY19" fmla="*/ 1163913 h 1631267"/>
              <a:gd name="connsiteX20" fmla="*/ 5534025 w 8191500"/>
              <a:gd name="connsiteY20" fmla="*/ 1354413 h 1631267"/>
              <a:gd name="connsiteX21" fmla="*/ 5629275 w 8191500"/>
              <a:gd name="connsiteY21" fmla="*/ 1421088 h 1631267"/>
              <a:gd name="connsiteX22" fmla="*/ 5724525 w 8191500"/>
              <a:gd name="connsiteY22" fmla="*/ 1392513 h 1631267"/>
              <a:gd name="connsiteX23" fmla="*/ 5810250 w 8191500"/>
              <a:gd name="connsiteY23" fmla="*/ 1040088 h 1631267"/>
              <a:gd name="connsiteX24" fmla="*/ 5886450 w 8191500"/>
              <a:gd name="connsiteY24" fmla="*/ 1078188 h 1631267"/>
              <a:gd name="connsiteX25" fmla="*/ 6172200 w 8191500"/>
              <a:gd name="connsiteY25" fmla="*/ 620988 h 1631267"/>
              <a:gd name="connsiteX26" fmla="*/ 6267450 w 8191500"/>
              <a:gd name="connsiteY26" fmla="*/ 249513 h 1631267"/>
              <a:gd name="connsiteX27" fmla="*/ 6353175 w 8191500"/>
              <a:gd name="connsiteY27" fmla="*/ 554313 h 1631267"/>
              <a:gd name="connsiteX28" fmla="*/ 6467475 w 8191500"/>
              <a:gd name="connsiteY28" fmla="*/ 725763 h 1631267"/>
              <a:gd name="connsiteX29" fmla="*/ 6496050 w 8191500"/>
              <a:gd name="connsiteY29" fmla="*/ 401913 h 1631267"/>
              <a:gd name="connsiteX30" fmla="*/ 6543675 w 8191500"/>
              <a:gd name="connsiteY30" fmla="*/ 11388 h 1631267"/>
              <a:gd name="connsiteX31" fmla="*/ 6638925 w 8191500"/>
              <a:gd name="connsiteY31" fmla="*/ 125688 h 1631267"/>
              <a:gd name="connsiteX32" fmla="*/ 6705600 w 8191500"/>
              <a:gd name="connsiteY32" fmla="*/ 344763 h 1631267"/>
              <a:gd name="connsiteX33" fmla="*/ 6800850 w 8191500"/>
              <a:gd name="connsiteY33" fmla="*/ 49488 h 1631267"/>
              <a:gd name="connsiteX34" fmla="*/ 6886575 w 8191500"/>
              <a:gd name="connsiteY34" fmla="*/ 30438 h 1631267"/>
              <a:gd name="connsiteX35" fmla="*/ 7000875 w 8191500"/>
              <a:gd name="connsiteY35" fmla="*/ 116163 h 1631267"/>
              <a:gd name="connsiteX36" fmla="*/ 7077075 w 8191500"/>
              <a:gd name="connsiteY36" fmla="*/ 487638 h 1631267"/>
              <a:gd name="connsiteX37" fmla="*/ 7200900 w 8191500"/>
              <a:gd name="connsiteY37" fmla="*/ 630513 h 1631267"/>
              <a:gd name="connsiteX38" fmla="*/ 7277100 w 8191500"/>
              <a:gd name="connsiteY38" fmla="*/ 573363 h 1631267"/>
              <a:gd name="connsiteX39" fmla="*/ 7362825 w 8191500"/>
              <a:gd name="connsiteY39" fmla="*/ 849588 h 1631267"/>
              <a:gd name="connsiteX40" fmla="*/ 7467600 w 8191500"/>
              <a:gd name="connsiteY40" fmla="*/ 954363 h 1631267"/>
              <a:gd name="connsiteX41" fmla="*/ 7572375 w 8191500"/>
              <a:gd name="connsiteY41" fmla="*/ 1001988 h 1631267"/>
              <a:gd name="connsiteX42" fmla="*/ 7753350 w 8191500"/>
              <a:gd name="connsiteY42" fmla="*/ 1335363 h 1631267"/>
              <a:gd name="connsiteX43" fmla="*/ 7810500 w 8191500"/>
              <a:gd name="connsiteY43" fmla="*/ 1373463 h 1631267"/>
              <a:gd name="connsiteX44" fmla="*/ 7886700 w 8191500"/>
              <a:gd name="connsiteY44" fmla="*/ 1382988 h 1631267"/>
              <a:gd name="connsiteX45" fmla="*/ 8001000 w 8191500"/>
              <a:gd name="connsiteY45" fmla="*/ 1459188 h 1631267"/>
              <a:gd name="connsiteX46" fmla="*/ 8105775 w 8191500"/>
              <a:gd name="connsiteY46" fmla="*/ 1392513 h 1631267"/>
              <a:gd name="connsiteX47" fmla="*/ 8191500 w 8191500"/>
              <a:gd name="connsiteY47" fmla="*/ 1468713 h 1631267"/>
              <a:gd name="connsiteX0" fmla="*/ 0 w 8191500"/>
              <a:gd name="connsiteY0" fmla="*/ 1611588 h 1630638"/>
              <a:gd name="connsiteX1" fmla="*/ 2238375 w 8191500"/>
              <a:gd name="connsiteY1" fmla="*/ 1630638 h 1630638"/>
              <a:gd name="connsiteX2" fmla="*/ 2447925 w 8191500"/>
              <a:gd name="connsiteY2" fmla="*/ 1611588 h 1630638"/>
              <a:gd name="connsiteX3" fmla="*/ 2724150 w 8191500"/>
              <a:gd name="connsiteY3" fmla="*/ 1630638 h 1630638"/>
              <a:gd name="connsiteX4" fmla="*/ 3476625 w 8191500"/>
              <a:gd name="connsiteY4" fmla="*/ 1621113 h 1630638"/>
              <a:gd name="connsiteX5" fmla="*/ 3886200 w 8191500"/>
              <a:gd name="connsiteY5" fmla="*/ 1563963 h 1630638"/>
              <a:gd name="connsiteX6" fmla="*/ 4000500 w 8191500"/>
              <a:gd name="connsiteY6" fmla="*/ 1535388 h 1630638"/>
              <a:gd name="connsiteX7" fmla="*/ 4086225 w 8191500"/>
              <a:gd name="connsiteY7" fmla="*/ 1392513 h 1630638"/>
              <a:gd name="connsiteX8" fmla="*/ 4152900 w 8191500"/>
              <a:gd name="connsiteY8" fmla="*/ 1354413 h 1630638"/>
              <a:gd name="connsiteX9" fmla="*/ 4295775 w 8191500"/>
              <a:gd name="connsiteY9" fmla="*/ 1468713 h 1630638"/>
              <a:gd name="connsiteX10" fmla="*/ 4419600 w 8191500"/>
              <a:gd name="connsiteY10" fmla="*/ 1535388 h 1630638"/>
              <a:gd name="connsiteX11" fmla="*/ 4591050 w 8191500"/>
              <a:gd name="connsiteY11" fmla="*/ 1525863 h 1630638"/>
              <a:gd name="connsiteX12" fmla="*/ 4724400 w 8191500"/>
              <a:gd name="connsiteY12" fmla="*/ 1525863 h 1630638"/>
              <a:gd name="connsiteX13" fmla="*/ 4924425 w 8191500"/>
              <a:gd name="connsiteY13" fmla="*/ 1392513 h 1630638"/>
              <a:gd name="connsiteX14" fmla="*/ 5067300 w 8191500"/>
              <a:gd name="connsiteY14" fmla="*/ 1325838 h 1630638"/>
              <a:gd name="connsiteX15" fmla="*/ 5181600 w 8191500"/>
              <a:gd name="connsiteY15" fmla="*/ 1306788 h 1630638"/>
              <a:gd name="connsiteX16" fmla="*/ 5248275 w 8191500"/>
              <a:gd name="connsiteY16" fmla="*/ 1202013 h 1630638"/>
              <a:gd name="connsiteX17" fmla="*/ 5372100 w 8191500"/>
              <a:gd name="connsiteY17" fmla="*/ 1192488 h 1630638"/>
              <a:gd name="connsiteX18" fmla="*/ 5448300 w 8191500"/>
              <a:gd name="connsiteY18" fmla="*/ 1163913 h 1630638"/>
              <a:gd name="connsiteX19" fmla="*/ 5534025 w 8191500"/>
              <a:gd name="connsiteY19" fmla="*/ 1354413 h 1630638"/>
              <a:gd name="connsiteX20" fmla="*/ 5629275 w 8191500"/>
              <a:gd name="connsiteY20" fmla="*/ 1421088 h 1630638"/>
              <a:gd name="connsiteX21" fmla="*/ 5724525 w 8191500"/>
              <a:gd name="connsiteY21" fmla="*/ 1392513 h 1630638"/>
              <a:gd name="connsiteX22" fmla="*/ 5810250 w 8191500"/>
              <a:gd name="connsiteY22" fmla="*/ 1040088 h 1630638"/>
              <a:gd name="connsiteX23" fmla="*/ 5886450 w 8191500"/>
              <a:gd name="connsiteY23" fmla="*/ 1078188 h 1630638"/>
              <a:gd name="connsiteX24" fmla="*/ 6172200 w 8191500"/>
              <a:gd name="connsiteY24" fmla="*/ 620988 h 1630638"/>
              <a:gd name="connsiteX25" fmla="*/ 6267450 w 8191500"/>
              <a:gd name="connsiteY25" fmla="*/ 249513 h 1630638"/>
              <a:gd name="connsiteX26" fmla="*/ 6353175 w 8191500"/>
              <a:gd name="connsiteY26" fmla="*/ 554313 h 1630638"/>
              <a:gd name="connsiteX27" fmla="*/ 6467475 w 8191500"/>
              <a:gd name="connsiteY27" fmla="*/ 725763 h 1630638"/>
              <a:gd name="connsiteX28" fmla="*/ 6496050 w 8191500"/>
              <a:gd name="connsiteY28" fmla="*/ 401913 h 1630638"/>
              <a:gd name="connsiteX29" fmla="*/ 6543675 w 8191500"/>
              <a:gd name="connsiteY29" fmla="*/ 11388 h 1630638"/>
              <a:gd name="connsiteX30" fmla="*/ 6638925 w 8191500"/>
              <a:gd name="connsiteY30" fmla="*/ 125688 h 1630638"/>
              <a:gd name="connsiteX31" fmla="*/ 6705600 w 8191500"/>
              <a:gd name="connsiteY31" fmla="*/ 344763 h 1630638"/>
              <a:gd name="connsiteX32" fmla="*/ 6800850 w 8191500"/>
              <a:gd name="connsiteY32" fmla="*/ 49488 h 1630638"/>
              <a:gd name="connsiteX33" fmla="*/ 6886575 w 8191500"/>
              <a:gd name="connsiteY33" fmla="*/ 30438 h 1630638"/>
              <a:gd name="connsiteX34" fmla="*/ 7000875 w 8191500"/>
              <a:gd name="connsiteY34" fmla="*/ 116163 h 1630638"/>
              <a:gd name="connsiteX35" fmla="*/ 7077075 w 8191500"/>
              <a:gd name="connsiteY35" fmla="*/ 487638 h 1630638"/>
              <a:gd name="connsiteX36" fmla="*/ 7200900 w 8191500"/>
              <a:gd name="connsiteY36" fmla="*/ 630513 h 1630638"/>
              <a:gd name="connsiteX37" fmla="*/ 7277100 w 8191500"/>
              <a:gd name="connsiteY37" fmla="*/ 573363 h 1630638"/>
              <a:gd name="connsiteX38" fmla="*/ 7362825 w 8191500"/>
              <a:gd name="connsiteY38" fmla="*/ 849588 h 1630638"/>
              <a:gd name="connsiteX39" fmla="*/ 7467600 w 8191500"/>
              <a:gd name="connsiteY39" fmla="*/ 954363 h 1630638"/>
              <a:gd name="connsiteX40" fmla="*/ 7572375 w 8191500"/>
              <a:gd name="connsiteY40" fmla="*/ 1001988 h 1630638"/>
              <a:gd name="connsiteX41" fmla="*/ 7753350 w 8191500"/>
              <a:gd name="connsiteY41" fmla="*/ 1335363 h 1630638"/>
              <a:gd name="connsiteX42" fmla="*/ 7810500 w 8191500"/>
              <a:gd name="connsiteY42" fmla="*/ 1373463 h 1630638"/>
              <a:gd name="connsiteX43" fmla="*/ 7886700 w 8191500"/>
              <a:gd name="connsiteY43" fmla="*/ 1382988 h 1630638"/>
              <a:gd name="connsiteX44" fmla="*/ 8001000 w 8191500"/>
              <a:gd name="connsiteY44" fmla="*/ 1459188 h 1630638"/>
              <a:gd name="connsiteX45" fmla="*/ 8105775 w 8191500"/>
              <a:gd name="connsiteY45" fmla="*/ 1392513 h 1630638"/>
              <a:gd name="connsiteX46" fmla="*/ 8191500 w 8191500"/>
              <a:gd name="connsiteY46" fmla="*/ 1468713 h 1630638"/>
              <a:gd name="connsiteX0" fmla="*/ 0 w 8191500"/>
              <a:gd name="connsiteY0" fmla="*/ 1611588 h 1630638"/>
              <a:gd name="connsiteX1" fmla="*/ 2238375 w 8191500"/>
              <a:gd name="connsiteY1" fmla="*/ 1630638 h 1630638"/>
              <a:gd name="connsiteX2" fmla="*/ 2447925 w 8191500"/>
              <a:gd name="connsiteY2" fmla="*/ 1611588 h 1630638"/>
              <a:gd name="connsiteX3" fmla="*/ 3476625 w 8191500"/>
              <a:gd name="connsiteY3" fmla="*/ 1621113 h 1630638"/>
              <a:gd name="connsiteX4" fmla="*/ 3886200 w 8191500"/>
              <a:gd name="connsiteY4" fmla="*/ 1563963 h 1630638"/>
              <a:gd name="connsiteX5" fmla="*/ 4000500 w 8191500"/>
              <a:gd name="connsiteY5" fmla="*/ 1535388 h 1630638"/>
              <a:gd name="connsiteX6" fmla="*/ 4086225 w 8191500"/>
              <a:gd name="connsiteY6" fmla="*/ 1392513 h 1630638"/>
              <a:gd name="connsiteX7" fmla="*/ 4152900 w 8191500"/>
              <a:gd name="connsiteY7" fmla="*/ 1354413 h 1630638"/>
              <a:gd name="connsiteX8" fmla="*/ 4295775 w 8191500"/>
              <a:gd name="connsiteY8" fmla="*/ 1468713 h 1630638"/>
              <a:gd name="connsiteX9" fmla="*/ 4419600 w 8191500"/>
              <a:gd name="connsiteY9" fmla="*/ 1535388 h 1630638"/>
              <a:gd name="connsiteX10" fmla="*/ 4591050 w 8191500"/>
              <a:gd name="connsiteY10" fmla="*/ 1525863 h 1630638"/>
              <a:gd name="connsiteX11" fmla="*/ 4724400 w 8191500"/>
              <a:gd name="connsiteY11" fmla="*/ 1525863 h 1630638"/>
              <a:gd name="connsiteX12" fmla="*/ 4924425 w 8191500"/>
              <a:gd name="connsiteY12" fmla="*/ 1392513 h 1630638"/>
              <a:gd name="connsiteX13" fmla="*/ 5067300 w 8191500"/>
              <a:gd name="connsiteY13" fmla="*/ 1325838 h 1630638"/>
              <a:gd name="connsiteX14" fmla="*/ 5181600 w 8191500"/>
              <a:gd name="connsiteY14" fmla="*/ 1306788 h 1630638"/>
              <a:gd name="connsiteX15" fmla="*/ 5248275 w 8191500"/>
              <a:gd name="connsiteY15" fmla="*/ 1202013 h 1630638"/>
              <a:gd name="connsiteX16" fmla="*/ 5372100 w 8191500"/>
              <a:gd name="connsiteY16" fmla="*/ 1192488 h 1630638"/>
              <a:gd name="connsiteX17" fmla="*/ 5448300 w 8191500"/>
              <a:gd name="connsiteY17" fmla="*/ 1163913 h 1630638"/>
              <a:gd name="connsiteX18" fmla="*/ 5534025 w 8191500"/>
              <a:gd name="connsiteY18" fmla="*/ 1354413 h 1630638"/>
              <a:gd name="connsiteX19" fmla="*/ 5629275 w 8191500"/>
              <a:gd name="connsiteY19" fmla="*/ 1421088 h 1630638"/>
              <a:gd name="connsiteX20" fmla="*/ 5724525 w 8191500"/>
              <a:gd name="connsiteY20" fmla="*/ 1392513 h 1630638"/>
              <a:gd name="connsiteX21" fmla="*/ 5810250 w 8191500"/>
              <a:gd name="connsiteY21" fmla="*/ 1040088 h 1630638"/>
              <a:gd name="connsiteX22" fmla="*/ 5886450 w 8191500"/>
              <a:gd name="connsiteY22" fmla="*/ 1078188 h 1630638"/>
              <a:gd name="connsiteX23" fmla="*/ 6172200 w 8191500"/>
              <a:gd name="connsiteY23" fmla="*/ 620988 h 1630638"/>
              <a:gd name="connsiteX24" fmla="*/ 6267450 w 8191500"/>
              <a:gd name="connsiteY24" fmla="*/ 249513 h 1630638"/>
              <a:gd name="connsiteX25" fmla="*/ 6353175 w 8191500"/>
              <a:gd name="connsiteY25" fmla="*/ 554313 h 1630638"/>
              <a:gd name="connsiteX26" fmla="*/ 6467475 w 8191500"/>
              <a:gd name="connsiteY26" fmla="*/ 725763 h 1630638"/>
              <a:gd name="connsiteX27" fmla="*/ 6496050 w 8191500"/>
              <a:gd name="connsiteY27" fmla="*/ 401913 h 1630638"/>
              <a:gd name="connsiteX28" fmla="*/ 6543675 w 8191500"/>
              <a:gd name="connsiteY28" fmla="*/ 11388 h 1630638"/>
              <a:gd name="connsiteX29" fmla="*/ 6638925 w 8191500"/>
              <a:gd name="connsiteY29" fmla="*/ 125688 h 1630638"/>
              <a:gd name="connsiteX30" fmla="*/ 6705600 w 8191500"/>
              <a:gd name="connsiteY30" fmla="*/ 344763 h 1630638"/>
              <a:gd name="connsiteX31" fmla="*/ 6800850 w 8191500"/>
              <a:gd name="connsiteY31" fmla="*/ 49488 h 1630638"/>
              <a:gd name="connsiteX32" fmla="*/ 6886575 w 8191500"/>
              <a:gd name="connsiteY32" fmla="*/ 30438 h 1630638"/>
              <a:gd name="connsiteX33" fmla="*/ 7000875 w 8191500"/>
              <a:gd name="connsiteY33" fmla="*/ 116163 h 1630638"/>
              <a:gd name="connsiteX34" fmla="*/ 7077075 w 8191500"/>
              <a:gd name="connsiteY34" fmla="*/ 487638 h 1630638"/>
              <a:gd name="connsiteX35" fmla="*/ 7200900 w 8191500"/>
              <a:gd name="connsiteY35" fmla="*/ 630513 h 1630638"/>
              <a:gd name="connsiteX36" fmla="*/ 7277100 w 8191500"/>
              <a:gd name="connsiteY36" fmla="*/ 573363 h 1630638"/>
              <a:gd name="connsiteX37" fmla="*/ 7362825 w 8191500"/>
              <a:gd name="connsiteY37" fmla="*/ 849588 h 1630638"/>
              <a:gd name="connsiteX38" fmla="*/ 7467600 w 8191500"/>
              <a:gd name="connsiteY38" fmla="*/ 954363 h 1630638"/>
              <a:gd name="connsiteX39" fmla="*/ 7572375 w 8191500"/>
              <a:gd name="connsiteY39" fmla="*/ 1001988 h 1630638"/>
              <a:gd name="connsiteX40" fmla="*/ 7753350 w 8191500"/>
              <a:gd name="connsiteY40" fmla="*/ 1335363 h 1630638"/>
              <a:gd name="connsiteX41" fmla="*/ 7810500 w 8191500"/>
              <a:gd name="connsiteY41" fmla="*/ 1373463 h 1630638"/>
              <a:gd name="connsiteX42" fmla="*/ 7886700 w 8191500"/>
              <a:gd name="connsiteY42" fmla="*/ 1382988 h 1630638"/>
              <a:gd name="connsiteX43" fmla="*/ 8001000 w 8191500"/>
              <a:gd name="connsiteY43" fmla="*/ 1459188 h 1630638"/>
              <a:gd name="connsiteX44" fmla="*/ 8105775 w 8191500"/>
              <a:gd name="connsiteY44" fmla="*/ 1392513 h 1630638"/>
              <a:gd name="connsiteX45" fmla="*/ 8191500 w 8191500"/>
              <a:gd name="connsiteY45" fmla="*/ 1468713 h 1630638"/>
              <a:gd name="connsiteX0" fmla="*/ 0 w 8191500"/>
              <a:gd name="connsiteY0" fmla="*/ 1611588 h 1630638"/>
              <a:gd name="connsiteX1" fmla="*/ 2238375 w 8191500"/>
              <a:gd name="connsiteY1" fmla="*/ 1630638 h 1630638"/>
              <a:gd name="connsiteX2" fmla="*/ 3476625 w 8191500"/>
              <a:gd name="connsiteY2" fmla="*/ 1621113 h 1630638"/>
              <a:gd name="connsiteX3" fmla="*/ 3886200 w 8191500"/>
              <a:gd name="connsiteY3" fmla="*/ 1563963 h 1630638"/>
              <a:gd name="connsiteX4" fmla="*/ 4000500 w 8191500"/>
              <a:gd name="connsiteY4" fmla="*/ 1535388 h 1630638"/>
              <a:gd name="connsiteX5" fmla="*/ 4086225 w 8191500"/>
              <a:gd name="connsiteY5" fmla="*/ 1392513 h 1630638"/>
              <a:gd name="connsiteX6" fmla="*/ 4152900 w 8191500"/>
              <a:gd name="connsiteY6" fmla="*/ 1354413 h 1630638"/>
              <a:gd name="connsiteX7" fmla="*/ 4295775 w 8191500"/>
              <a:gd name="connsiteY7" fmla="*/ 1468713 h 1630638"/>
              <a:gd name="connsiteX8" fmla="*/ 4419600 w 8191500"/>
              <a:gd name="connsiteY8" fmla="*/ 1535388 h 1630638"/>
              <a:gd name="connsiteX9" fmla="*/ 4591050 w 8191500"/>
              <a:gd name="connsiteY9" fmla="*/ 1525863 h 1630638"/>
              <a:gd name="connsiteX10" fmla="*/ 4724400 w 8191500"/>
              <a:gd name="connsiteY10" fmla="*/ 1525863 h 1630638"/>
              <a:gd name="connsiteX11" fmla="*/ 4924425 w 8191500"/>
              <a:gd name="connsiteY11" fmla="*/ 1392513 h 1630638"/>
              <a:gd name="connsiteX12" fmla="*/ 5067300 w 8191500"/>
              <a:gd name="connsiteY12" fmla="*/ 1325838 h 1630638"/>
              <a:gd name="connsiteX13" fmla="*/ 5181600 w 8191500"/>
              <a:gd name="connsiteY13" fmla="*/ 1306788 h 1630638"/>
              <a:gd name="connsiteX14" fmla="*/ 5248275 w 8191500"/>
              <a:gd name="connsiteY14" fmla="*/ 1202013 h 1630638"/>
              <a:gd name="connsiteX15" fmla="*/ 5372100 w 8191500"/>
              <a:gd name="connsiteY15" fmla="*/ 1192488 h 1630638"/>
              <a:gd name="connsiteX16" fmla="*/ 5448300 w 8191500"/>
              <a:gd name="connsiteY16" fmla="*/ 1163913 h 1630638"/>
              <a:gd name="connsiteX17" fmla="*/ 5534025 w 8191500"/>
              <a:gd name="connsiteY17" fmla="*/ 1354413 h 1630638"/>
              <a:gd name="connsiteX18" fmla="*/ 5629275 w 8191500"/>
              <a:gd name="connsiteY18" fmla="*/ 1421088 h 1630638"/>
              <a:gd name="connsiteX19" fmla="*/ 5724525 w 8191500"/>
              <a:gd name="connsiteY19" fmla="*/ 1392513 h 1630638"/>
              <a:gd name="connsiteX20" fmla="*/ 5810250 w 8191500"/>
              <a:gd name="connsiteY20" fmla="*/ 1040088 h 1630638"/>
              <a:gd name="connsiteX21" fmla="*/ 5886450 w 8191500"/>
              <a:gd name="connsiteY21" fmla="*/ 1078188 h 1630638"/>
              <a:gd name="connsiteX22" fmla="*/ 6172200 w 8191500"/>
              <a:gd name="connsiteY22" fmla="*/ 620988 h 1630638"/>
              <a:gd name="connsiteX23" fmla="*/ 6267450 w 8191500"/>
              <a:gd name="connsiteY23" fmla="*/ 249513 h 1630638"/>
              <a:gd name="connsiteX24" fmla="*/ 6353175 w 8191500"/>
              <a:gd name="connsiteY24" fmla="*/ 554313 h 1630638"/>
              <a:gd name="connsiteX25" fmla="*/ 6467475 w 8191500"/>
              <a:gd name="connsiteY25" fmla="*/ 725763 h 1630638"/>
              <a:gd name="connsiteX26" fmla="*/ 6496050 w 8191500"/>
              <a:gd name="connsiteY26" fmla="*/ 401913 h 1630638"/>
              <a:gd name="connsiteX27" fmla="*/ 6543675 w 8191500"/>
              <a:gd name="connsiteY27" fmla="*/ 11388 h 1630638"/>
              <a:gd name="connsiteX28" fmla="*/ 6638925 w 8191500"/>
              <a:gd name="connsiteY28" fmla="*/ 125688 h 1630638"/>
              <a:gd name="connsiteX29" fmla="*/ 6705600 w 8191500"/>
              <a:gd name="connsiteY29" fmla="*/ 344763 h 1630638"/>
              <a:gd name="connsiteX30" fmla="*/ 6800850 w 8191500"/>
              <a:gd name="connsiteY30" fmla="*/ 49488 h 1630638"/>
              <a:gd name="connsiteX31" fmla="*/ 6886575 w 8191500"/>
              <a:gd name="connsiteY31" fmla="*/ 30438 h 1630638"/>
              <a:gd name="connsiteX32" fmla="*/ 7000875 w 8191500"/>
              <a:gd name="connsiteY32" fmla="*/ 116163 h 1630638"/>
              <a:gd name="connsiteX33" fmla="*/ 7077075 w 8191500"/>
              <a:gd name="connsiteY33" fmla="*/ 487638 h 1630638"/>
              <a:gd name="connsiteX34" fmla="*/ 7200900 w 8191500"/>
              <a:gd name="connsiteY34" fmla="*/ 630513 h 1630638"/>
              <a:gd name="connsiteX35" fmla="*/ 7277100 w 8191500"/>
              <a:gd name="connsiteY35" fmla="*/ 573363 h 1630638"/>
              <a:gd name="connsiteX36" fmla="*/ 7362825 w 8191500"/>
              <a:gd name="connsiteY36" fmla="*/ 849588 h 1630638"/>
              <a:gd name="connsiteX37" fmla="*/ 7467600 w 8191500"/>
              <a:gd name="connsiteY37" fmla="*/ 954363 h 1630638"/>
              <a:gd name="connsiteX38" fmla="*/ 7572375 w 8191500"/>
              <a:gd name="connsiteY38" fmla="*/ 1001988 h 1630638"/>
              <a:gd name="connsiteX39" fmla="*/ 7753350 w 8191500"/>
              <a:gd name="connsiteY39" fmla="*/ 1335363 h 1630638"/>
              <a:gd name="connsiteX40" fmla="*/ 7810500 w 8191500"/>
              <a:gd name="connsiteY40" fmla="*/ 1373463 h 1630638"/>
              <a:gd name="connsiteX41" fmla="*/ 7886700 w 8191500"/>
              <a:gd name="connsiteY41" fmla="*/ 1382988 h 1630638"/>
              <a:gd name="connsiteX42" fmla="*/ 8001000 w 8191500"/>
              <a:gd name="connsiteY42" fmla="*/ 1459188 h 1630638"/>
              <a:gd name="connsiteX43" fmla="*/ 8105775 w 8191500"/>
              <a:gd name="connsiteY43" fmla="*/ 1392513 h 1630638"/>
              <a:gd name="connsiteX44" fmla="*/ 8191500 w 8191500"/>
              <a:gd name="connsiteY44" fmla="*/ 1468713 h 1630638"/>
              <a:gd name="connsiteX0" fmla="*/ 0 w 8191500"/>
              <a:gd name="connsiteY0" fmla="*/ 1611588 h 1621113"/>
              <a:gd name="connsiteX1" fmla="*/ 3476625 w 8191500"/>
              <a:gd name="connsiteY1" fmla="*/ 1621113 h 1621113"/>
              <a:gd name="connsiteX2" fmla="*/ 3886200 w 8191500"/>
              <a:gd name="connsiteY2" fmla="*/ 1563963 h 1621113"/>
              <a:gd name="connsiteX3" fmla="*/ 4000500 w 8191500"/>
              <a:gd name="connsiteY3" fmla="*/ 1535388 h 1621113"/>
              <a:gd name="connsiteX4" fmla="*/ 4086225 w 8191500"/>
              <a:gd name="connsiteY4" fmla="*/ 1392513 h 1621113"/>
              <a:gd name="connsiteX5" fmla="*/ 4152900 w 8191500"/>
              <a:gd name="connsiteY5" fmla="*/ 1354413 h 1621113"/>
              <a:gd name="connsiteX6" fmla="*/ 4295775 w 8191500"/>
              <a:gd name="connsiteY6" fmla="*/ 1468713 h 1621113"/>
              <a:gd name="connsiteX7" fmla="*/ 4419600 w 8191500"/>
              <a:gd name="connsiteY7" fmla="*/ 1535388 h 1621113"/>
              <a:gd name="connsiteX8" fmla="*/ 4591050 w 8191500"/>
              <a:gd name="connsiteY8" fmla="*/ 1525863 h 1621113"/>
              <a:gd name="connsiteX9" fmla="*/ 4724400 w 8191500"/>
              <a:gd name="connsiteY9" fmla="*/ 1525863 h 1621113"/>
              <a:gd name="connsiteX10" fmla="*/ 4924425 w 8191500"/>
              <a:gd name="connsiteY10" fmla="*/ 1392513 h 1621113"/>
              <a:gd name="connsiteX11" fmla="*/ 5067300 w 8191500"/>
              <a:gd name="connsiteY11" fmla="*/ 1325838 h 1621113"/>
              <a:gd name="connsiteX12" fmla="*/ 5181600 w 8191500"/>
              <a:gd name="connsiteY12" fmla="*/ 1306788 h 1621113"/>
              <a:gd name="connsiteX13" fmla="*/ 5248275 w 8191500"/>
              <a:gd name="connsiteY13" fmla="*/ 1202013 h 1621113"/>
              <a:gd name="connsiteX14" fmla="*/ 5372100 w 8191500"/>
              <a:gd name="connsiteY14" fmla="*/ 1192488 h 1621113"/>
              <a:gd name="connsiteX15" fmla="*/ 5448300 w 8191500"/>
              <a:gd name="connsiteY15" fmla="*/ 1163913 h 1621113"/>
              <a:gd name="connsiteX16" fmla="*/ 5534025 w 8191500"/>
              <a:gd name="connsiteY16" fmla="*/ 1354413 h 1621113"/>
              <a:gd name="connsiteX17" fmla="*/ 5629275 w 8191500"/>
              <a:gd name="connsiteY17" fmla="*/ 1421088 h 1621113"/>
              <a:gd name="connsiteX18" fmla="*/ 5724525 w 8191500"/>
              <a:gd name="connsiteY18" fmla="*/ 1392513 h 1621113"/>
              <a:gd name="connsiteX19" fmla="*/ 5810250 w 8191500"/>
              <a:gd name="connsiteY19" fmla="*/ 1040088 h 1621113"/>
              <a:gd name="connsiteX20" fmla="*/ 5886450 w 8191500"/>
              <a:gd name="connsiteY20" fmla="*/ 1078188 h 1621113"/>
              <a:gd name="connsiteX21" fmla="*/ 6172200 w 8191500"/>
              <a:gd name="connsiteY21" fmla="*/ 620988 h 1621113"/>
              <a:gd name="connsiteX22" fmla="*/ 6267450 w 8191500"/>
              <a:gd name="connsiteY22" fmla="*/ 249513 h 1621113"/>
              <a:gd name="connsiteX23" fmla="*/ 6353175 w 8191500"/>
              <a:gd name="connsiteY23" fmla="*/ 554313 h 1621113"/>
              <a:gd name="connsiteX24" fmla="*/ 6467475 w 8191500"/>
              <a:gd name="connsiteY24" fmla="*/ 725763 h 1621113"/>
              <a:gd name="connsiteX25" fmla="*/ 6496050 w 8191500"/>
              <a:gd name="connsiteY25" fmla="*/ 401913 h 1621113"/>
              <a:gd name="connsiteX26" fmla="*/ 6543675 w 8191500"/>
              <a:gd name="connsiteY26" fmla="*/ 11388 h 1621113"/>
              <a:gd name="connsiteX27" fmla="*/ 6638925 w 8191500"/>
              <a:gd name="connsiteY27" fmla="*/ 125688 h 1621113"/>
              <a:gd name="connsiteX28" fmla="*/ 6705600 w 8191500"/>
              <a:gd name="connsiteY28" fmla="*/ 344763 h 1621113"/>
              <a:gd name="connsiteX29" fmla="*/ 6800850 w 8191500"/>
              <a:gd name="connsiteY29" fmla="*/ 49488 h 1621113"/>
              <a:gd name="connsiteX30" fmla="*/ 6886575 w 8191500"/>
              <a:gd name="connsiteY30" fmla="*/ 30438 h 1621113"/>
              <a:gd name="connsiteX31" fmla="*/ 7000875 w 8191500"/>
              <a:gd name="connsiteY31" fmla="*/ 116163 h 1621113"/>
              <a:gd name="connsiteX32" fmla="*/ 7077075 w 8191500"/>
              <a:gd name="connsiteY32" fmla="*/ 487638 h 1621113"/>
              <a:gd name="connsiteX33" fmla="*/ 7200900 w 8191500"/>
              <a:gd name="connsiteY33" fmla="*/ 630513 h 1621113"/>
              <a:gd name="connsiteX34" fmla="*/ 7277100 w 8191500"/>
              <a:gd name="connsiteY34" fmla="*/ 573363 h 1621113"/>
              <a:gd name="connsiteX35" fmla="*/ 7362825 w 8191500"/>
              <a:gd name="connsiteY35" fmla="*/ 849588 h 1621113"/>
              <a:gd name="connsiteX36" fmla="*/ 7467600 w 8191500"/>
              <a:gd name="connsiteY36" fmla="*/ 954363 h 1621113"/>
              <a:gd name="connsiteX37" fmla="*/ 7572375 w 8191500"/>
              <a:gd name="connsiteY37" fmla="*/ 1001988 h 1621113"/>
              <a:gd name="connsiteX38" fmla="*/ 7753350 w 8191500"/>
              <a:gd name="connsiteY38" fmla="*/ 1335363 h 1621113"/>
              <a:gd name="connsiteX39" fmla="*/ 7810500 w 8191500"/>
              <a:gd name="connsiteY39" fmla="*/ 1373463 h 1621113"/>
              <a:gd name="connsiteX40" fmla="*/ 7886700 w 8191500"/>
              <a:gd name="connsiteY40" fmla="*/ 1382988 h 1621113"/>
              <a:gd name="connsiteX41" fmla="*/ 8001000 w 8191500"/>
              <a:gd name="connsiteY41" fmla="*/ 1459188 h 1621113"/>
              <a:gd name="connsiteX42" fmla="*/ 8105775 w 8191500"/>
              <a:gd name="connsiteY42" fmla="*/ 1392513 h 1621113"/>
              <a:gd name="connsiteX43" fmla="*/ 8191500 w 8191500"/>
              <a:gd name="connsiteY43" fmla="*/ 1468713 h 1621113"/>
              <a:gd name="connsiteX0" fmla="*/ 0 w 4714875"/>
              <a:gd name="connsiteY0" fmla="*/ 1621113 h 1621113"/>
              <a:gd name="connsiteX1" fmla="*/ 409575 w 4714875"/>
              <a:gd name="connsiteY1" fmla="*/ 1563963 h 1621113"/>
              <a:gd name="connsiteX2" fmla="*/ 523875 w 4714875"/>
              <a:gd name="connsiteY2" fmla="*/ 1535388 h 1621113"/>
              <a:gd name="connsiteX3" fmla="*/ 609600 w 4714875"/>
              <a:gd name="connsiteY3" fmla="*/ 1392513 h 1621113"/>
              <a:gd name="connsiteX4" fmla="*/ 676275 w 4714875"/>
              <a:gd name="connsiteY4" fmla="*/ 1354413 h 1621113"/>
              <a:gd name="connsiteX5" fmla="*/ 819150 w 4714875"/>
              <a:gd name="connsiteY5" fmla="*/ 1468713 h 1621113"/>
              <a:gd name="connsiteX6" fmla="*/ 942975 w 4714875"/>
              <a:gd name="connsiteY6" fmla="*/ 1535388 h 1621113"/>
              <a:gd name="connsiteX7" fmla="*/ 1114425 w 4714875"/>
              <a:gd name="connsiteY7" fmla="*/ 1525863 h 1621113"/>
              <a:gd name="connsiteX8" fmla="*/ 1247775 w 4714875"/>
              <a:gd name="connsiteY8" fmla="*/ 1525863 h 1621113"/>
              <a:gd name="connsiteX9" fmla="*/ 1447800 w 4714875"/>
              <a:gd name="connsiteY9" fmla="*/ 1392513 h 1621113"/>
              <a:gd name="connsiteX10" fmla="*/ 1590675 w 4714875"/>
              <a:gd name="connsiteY10" fmla="*/ 1325838 h 1621113"/>
              <a:gd name="connsiteX11" fmla="*/ 1704975 w 4714875"/>
              <a:gd name="connsiteY11" fmla="*/ 1306788 h 1621113"/>
              <a:gd name="connsiteX12" fmla="*/ 1771650 w 4714875"/>
              <a:gd name="connsiteY12" fmla="*/ 1202013 h 1621113"/>
              <a:gd name="connsiteX13" fmla="*/ 1895475 w 4714875"/>
              <a:gd name="connsiteY13" fmla="*/ 1192488 h 1621113"/>
              <a:gd name="connsiteX14" fmla="*/ 1971675 w 4714875"/>
              <a:gd name="connsiteY14" fmla="*/ 1163913 h 1621113"/>
              <a:gd name="connsiteX15" fmla="*/ 2057400 w 4714875"/>
              <a:gd name="connsiteY15" fmla="*/ 1354413 h 1621113"/>
              <a:gd name="connsiteX16" fmla="*/ 2152650 w 4714875"/>
              <a:gd name="connsiteY16" fmla="*/ 1421088 h 1621113"/>
              <a:gd name="connsiteX17" fmla="*/ 2247900 w 4714875"/>
              <a:gd name="connsiteY17" fmla="*/ 1392513 h 1621113"/>
              <a:gd name="connsiteX18" fmla="*/ 2333625 w 4714875"/>
              <a:gd name="connsiteY18" fmla="*/ 1040088 h 1621113"/>
              <a:gd name="connsiteX19" fmla="*/ 2409825 w 4714875"/>
              <a:gd name="connsiteY19" fmla="*/ 1078188 h 1621113"/>
              <a:gd name="connsiteX20" fmla="*/ 2695575 w 4714875"/>
              <a:gd name="connsiteY20" fmla="*/ 620988 h 1621113"/>
              <a:gd name="connsiteX21" fmla="*/ 2790825 w 4714875"/>
              <a:gd name="connsiteY21" fmla="*/ 249513 h 1621113"/>
              <a:gd name="connsiteX22" fmla="*/ 2876550 w 4714875"/>
              <a:gd name="connsiteY22" fmla="*/ 554313 h 1621113"/>
              <a:gd name="connsiteX23" fmla="*/ 2990850 w 4714875"/>
              <a:gd name="connsiteY23" fmla="*/ 725763 h 1621113"/>
              <a:gd name="connsiteX24" fmla="*/ 3019425 w 4714875"/>
              <a:gd name="connsiteY24" fmla="*/ 401913 h 1621113"/>
              <a:gd name="connsiteX25" fmla="*/ 3067050 w 4714875"/>
              <a:gd name="connsiteY25" fmla="*/ 11388 h 1621113"/>
              <a:gd name="connsiteX26" fmla="*/ 3162300 w 4714875"/>
              <a:gd name="connsiteY26" fmla="*/ 125688 h 1621113"/>
              <a:gd name="connsiteX27" fmla="*/ 3228975 w 4714875"/>
              <a:gd name="connsiteY27" fmla="*/ 344763 h 1621113"/>
              <a:gd name="connsiteX28" fmla="*/ 3324225 w 4714875"/>
              <a:gd name="connsiteY28" fmla="*/ 49488 h 1621113"/>
              <a:gd name="connsiteX29" fmla="*/ 3409950 w 4714875"/>
              <a:gd name="connsiteY29" fmla="*/ 30438 h 1621113"/>
              <a:gd name="connsiteX30" fmla="*/ 3524250 w 4714875"/>
              <a:gd name="connsiteY30" fmla="*/ 116163 h 1621113"/>
              <a:gd name="connsiteX31" fmla="*/ 3600450 w 4714875"/>
              <a:gd name="connsiteY31" fmla="*/ 487638 h 1621113"/>
              <a:gd name="connsiteX32" fmla="*/ 3724275 w 4714875"/>
              <a:gd name="connsiteY32" fmla="*/ 630513 h 1621113"/>
              <a:gd name="connsiteX33" fmla="*/ 3800475 w 4714875"/>
              <a:gd name="connsiteY33" fmla="*/ 573363 h 1621113"/>
              <a:gd name="connsiteX34" fmla="*/ 3886200 w 4714875"/>
              <a:gd name="connsiteY34" fmla="*/ 849588 h 1621113"/>
              <a:gd name="connsiteX35" fmla="*/ 3990975 w 4714875"/>
              <a:gd name="connsiteY35" fmla="*/ 954363 h 1621113"/>
              <a:gd name="connsiteX36" fmla="*/ 4095750 w 4714875"/>
              <a:gd name="connsiteY36" fmla="*/ 1001988 h 1621113"/>
              <a:gd name="connsiteX37" fmla="*/ 4276725 w 4714875"/>
              <a:gd name="connsiteY37" fmla="*/ 1335363 h 1621113"/>
              <a:gd name="connsiteX38" fmla="*/ 4333875 w 4714875"/>
              <a:gd name="connsiteY38" fmla="*/ 1373463 h 1621113"/>
              <a:gd name="connsiteX39" fmla="*/ 4410075 w 4714875"/>
              <a:gd name="connsiteY39" fmla="*/ 1382988 h 1621113"/>
              <a:gd name="connsiteX40" fmla="*/ 4524375 w 4714875"/>
              <a:gd name="connsiteY40" fmla="*/ 1459188 h 1621113"/>
              <a:gd name="connsiteX41" fmla="*/ 4629150 w 4714875"/>
              <a:gd name="connsiteY41" fmla="*/ 1392513 h 1621113"/>
              <a:gd name="connsiteX42" fmla="*/ 4714875 w 4714875"/>
              <a:gd name="connsiteY42" fmla="*/ 1468713 h 1621113"/>
              <a:gd name="connsiteX0" fmla="*/ 0 w 4743450"/>
              <a:gd name="connsiteY0" fmla="*/ 1621113 h 1621113"/>
              <a:gd name="connsiteX1" fmla="*/ 409575 w 4743450"/>
              <a:gd name="connsiteY1" fmla="*/ 1563963 h 1621113"/>
              <a:gd name="connsiteX2" fmla="*/ 523875 w 4743450"/>
              <a:gd name="connsiteY2" fmla="*/ 1535388 h 1621113"/>
              <a:gd name="connsiteX3" fmla="*/ 609600 w 4743450"/>
              <a:gd name="connsiteY3" fmla="*/ 1392513 h 1621113"/>
              <a:gd name="connsiteX4" fmla="*/ 676275 w 4743450"/>
              <a:gd name="connsiteY4" fmla="*/ 1354413 h 1621113"/>
              <a:gd name="connsiteX5" fmla="*/ 819150 w 4743450"/>
              <a:gd name="connsiteY5" fmla="*/ 1468713 h 1621113"/>
              <a:gd name="connsiteX6" fmla="*/ 942975 w 4743450"/>
              <a:gd name="connsiteY6" fmla="*/ 1535388 h 1621113"/>
              <a:gd name="connsiteX7" fmla="*/ 1114425 w 4743450"/>
              <a:gd name="connsiteY7" fmla="*/ 1525863 h 1621113"/>
              <a:gd name="connsiteX8" fmla="*/ 1247775 w 4743450"/>
              <a:gd name="connsiteY8" fmla="*/ 1525863 h 1621113"/>
              <a:gd name="connsiteX9" fmla="*/ 1447800 w 4743450"/>
              <a:gd name="connsiteY9" fmla="*/ 1392513 h 1621113"/>
              <a:gd name="connsiteX10" fmla="*/ 1590675 w 4743450"/>
              <a:gd name="connsiteY10" fmla="*/ 1325838 h 1621113"/>
              <a:gd name="connsiteX11" fmla="*/ 1704975 w 4743450"/>
              <a:gd name="connsiteY11" fmla="*/ 1306788 h 1621113"/>
              <a:gd name="connsiteX12" fmla="*/ 1771650 w 4743450"/>
              <a:gd name="connsiteY12" fmla="*/ 1202013 h 1621113"/>
              <a:gd name="connsiteX13" fmla="*/ 1895475 w 4743450"/>
              <a:gd name="connsiteY13" fmla="*/ 1192488 h 1621113"/>
              <a:gd name="connsiteX14" fmla="*/ 1971675 w 4743450"/>
              <a:gd name="connsiteY14" fmla="*/ 1163913 h 1621113"/>
              <a:gd name="connsiteX15" fmla="*/ 2057400 w 4743450"/>
              <a:gd name="connsiteY15" fmla="*/ 1354413 h 1621113"/>
              <a:gd name="connsiteX16" fmla="*/ 2152650 w 4743450"/>
              <a:gd name="connsiteY16" fmla="*/ 1421088 h 1621113"/>
              <a:gd name="connsiteX17" fmla="*/ 2247900 w 4743450"/>
              <a:gd name="connsiteY17" fmla="*/ 1392513 h 1621113"/>
              <a:gd name="connsiteX18" fmla="*/ 2333625 w 4743450"/>
              <a:gd name="connsiteY18" fmla="*/ 1040088 h 1621113"/>
              <a:gd name="connsiteX19" fmla="*/ 2409825 w 4743450"/>
              <a:gd name="connsiteY19" fmla="*/ 1078188 h 1621113"/>
              <a:gd name="connsiteX20" fmla="*/ 2695575 w 4743450"/>
              <a:gd name="connsiteY20" fmla="*/ 620988 h 1621113"/>
              <a:gd name="connsiteX21" fmla="*/ 2790825 w 4743450"/>
              <a:gd name="connsiteY21" fmla="*/ 249513 h 1621113"/>
              <a:gd name="connsiteX22" fmla="*/ 2876550 w 4743450"/>
              <a:gd name="connsiteY22" fmla="*/ 554313 h 1621113"/>
              <a:gd name="connsiteX23" fmla="*/ 2990850 w 4743450"/>
              <a:gd name="connsiteY23" fmla="*/ 725763 h 1621113"/>
              <a:gd name="connsiteX24" fmla="*/ 3019425 w 4743450"/>
              <a:gd name="connsiteY24" fmla="*/ 401913 h 1621113"/>
              <a:gd name="connsiteX25" fmla="*/ 3067050 w 4743450"/>
              <a:gd name="connsiteY25" fmla="*/ 11388 h 1621113"/>
              <a:gd name="connsiteX26" fmla="*/ 3162300 w 4743450"/>
              <a:gd name="connsiteY26" fmla="*/ 125688 h 1621113"/>
              <a:gd name="connsiteX27" fmla="*/ 3228975 w 4743450"/>
              <a:gd name="connsiteY27" fmla="*/ 344763 h 1621113"/>
              <a:gd name="connsiteX28" fmla="*/ 3324225 w 4743450"/>
              <a:gd name="connsiteY28" fmla="*/ 49488 h 1621113"/>
              <a:gd name="connsiteX29" fmla="*/ 3409950 w 4743450"/>
              <a:gd name="connsiteY29" fmla="*/ 30438 h 1621113"/>
              <a:gd name="connsiteX30" fmla="*/ 3524250 w 4743450"/>
              <a:gd name="connsiteY30" fmla="*/ 116163 h 1621113"/>
              <a:gd name="connsiteX31" fmla="*/ 3600450 w 4743450"/>
              <a:gd name="connsiteY31" fmla="*/ 487638 h 1621113"/>
              <a:gd name="connsiteX32" fmla="*/ 3724275 w 4743450"/>
              <a:gd name="connsiteY32" fmla="*/ 630513 h 1621113"/>
              <a:gd name="connsiteX33" fmla="*/ 3800475 w 4743450"/>
              <a:gd name="connsiteY33" fmla="*/ 573363 h 1621113"/>
              <a:gd name="connsiteX34" fmla="*/ 3886200 w 4743450"/>
              <a:gd name="connsiteY34" fmla="*/ 849588 h 1621113"/>
              <a:gd name="connsiteX35" fmla="*/ 3990975 w 4743450"/>
              <a:gd name="connsiteY35" fmla="*/ 954363 h 1621113"/>
              <a:gd name="connsiteX36" fmla="*/ 4095750 w 4743450"/>
              <a:gd name="connsiteY36" fmla="*/ 1001988 h 1621113"/>
              <a:gd name="connsiteX37" fmla="*/ 4276725 w 4743450"/>
              <a:gd name="connsiteY37" fmla="*/ 1335363 h 1621113"/>
              <a:gd name="connsiteX38" fmla="*/ 4333875 w 4743450"/>
              <a:gd name="connsiteY38" fmla="*/ 1373463 h 1621113"/>
              <a:gd name="connsiteX39" fmla="*/ 4410075 w 4743450"/>
              <a:gd name="connsiteY39" fmla="*/ 1382988 h 1621113"/>
              <a:gd name="connsiteX40" fmla="*/ 4524375 w 4743450"/>
              <a:gd name="connsiteY40" fmla="*/ 1459188 h 1621113"/>
              <a:gd name="connsiteX41" fmla="*/ 4629150 w 4743450"/>
              <a:gd name="connsiteY41" fmla="*/ 1392513 h 1621113"/>
              <a:gd name="connsiteX42" fmla="*/ 4743450 w 4743450"/>
              <a:gd name="connsiteY42" fmla="*/ 1487763 h 1621113"/>
              <a:gd name="connsiteX0" fmla="*/ 0 w 4757738"/>
              <a:gd name="connsiteY0" fmla="*/ 1621113 h 1621113"/>
              <a:gd name="connsiteX1" fmla="*/ 409575 w 4757738"/>
              <a:gd name="connsiteY1" fmla="*/ 1563963 h 1621113"/>
              <a:gd name="connsiteX2" fmla="*/ 523875 w 4757738"/>
              <a:gd name="connsiteY2" fmla="*/ 1535388 h 1621113"/>
              <a:gd name="connsiteX3" fmla="*/ 609600 w 4757738"/>
              <a:gd name="connsiteY3" fmla="*/ 1392513 h 1621113"/>
              <a:gd name="connsiteX4" fmla="*/ 676275 w 4757738"/>
              <a:gd name="connsiteY4" fmla="*/ 1354413 h 1621113"/>
              <a:gd name="connsiteX5" fmla="*/ 819150 w 4757738"/>
              <a:gd name="connsiteY5" fmla="*/ 1468713 h 1621113"/>
              <a:gd name="connsiteX6" fmla="*/ 942975 w 4757738"/>
              <a:gd name="connsiteY6" fmla="*/ 1535388 h 1621113"/>
              <a:gd name="connsiteX7" fmla="*/ 1114425 w 4757738"/>
              <a:gd name="connsiteY7" fmla="*/ 1525863 h 1621113"/>
              <a:gd name="connsiteX8" fmla="*/ 1247775 w 4757738"/>
              <a:gd name="connsiteY8" fmla="*/ 1525863 h 1621113"/>
              <a:gd name="connsiteX9" fmla="*/ 1447800 w 4757738"/>
              <a:gd name="connsiteY9" fmla="*/ 1392513 h 1621113"/>
              <a:gd name="connsiteX10" fmla="*/ 1590675 w 4757738"/>
              <a:gd name="connsiteY10" fmla="*/ 1325838 h 1621113"/>
              <a:gd name="connsiteX11" fmla="*/ 1704975 w 4757738"/>
              <a:gd name="connsiteY11" fmla="*/ 1306788 h 1621113"/>
              <a:gd name="connsiteX12" fmla="*/ 1771650 w 4757738"/>
              <a:gd name="connsiteY12" fmla="*/ 1202013 h 1621113"/>
              <a:gd name="connsiteX13" fmla="*/ 1895475 w 4757738"/>
              <a:gd name="connsiteY13" fmla="*/ 1192488 h 1621113"/>
              <a:gd name="connsiteX14" fmla="*/ 1971675 w 4757738"/>
              <a:gd name="connsiteY14" fmla="*/ 1163913 h 1621113"/>
              <a:gd name="connsiteX15" fmla="*/ 2057400 w 4757738"/>
              <a:gd name="connsiteY15" fmla="*/ 1354413 h 1621113"/>
              <a:gd name="connsiteX16" fmla="*/ 2152650 w 4757738"/>
              <a:gd name="connsiteY16" fmla="*/ 1421088 h 1621113"/>
              <a:gd name="connsiteX17" fmla="*/ 2247900 w 4757738"/>
              <a:gd name="connsiteY17" fmla="*/ 1392513 h 1621113"/>
              <a:gd name="connsiteX18" fmla="*/ 2333625 w 4757738"/>
              <a:gd name="connsiteY18" fmla="*/ 1040088 h 1621113"/>
              <a:gd name="connsiteX19" fmla="*/ 2409825 w 4757738"/>
              <a:gd name="connsiteY19" fmla="*/ 1078188 h 1621113"/>
              <a:gd name="connsiteX20" fmla="*/ 2695575 w 4757738"/>
              <a:gd name="connsiteY20" fmla="*/ 620988 h 1621113"/>
              <a:gd name="connsiteX21" fmla="*/ 2790825 w 4757738"/>
              <a:gd name="connsiteY21" fmla="*/ 249513 h 1621113"/>
              <a:gd name="connsiteX22" fmla="*/ 2876550 w 4757738"/>
              <a:gd name="connsiteY22" fmla="*/ 554313 h 1621113"/>
              <a:gd name="connsiteX23" fmla="*/ 2990850 w 4757738"/>
              <a:gd name="connsiteY23" fmla="*/ 725763 h 1621113"/>
              <a:gd name="connsiteX24" fmla="*/ 3019425 w 4757738"/>
              <a:gd name="connsiteY24" fmla="*/ 401913 h 1621113"/>
              <a:gd name="connsiteX25" fmla="*/ 3067050 w 4757738"/>
              <a:gd name="connsiteY25" fmla="*/ 11388 h 1621113"/>
              <a:gd name="connsiteX26" fmla="*/ 3162300 w 4757738"/>
              <a:gd name="connsiteY26" fmla="*/ 125688 h 1621113"/>
              <a:gd name="connsiteX27" fmla="*/ 3228975 w 4757738"/>
              <a:gd name="connsiteY27" fmla="*/ 344763 h 1621113"/>
              <a:gd name="connsiteX28" fmla="*/ 3324225 w 4757738"/>
              <a:gd name="connsiteY28" fmla="*/ 49488 h 1621113"/>
              <a:gd name="connsiteX29" fmla="*/ 3409950 w 4757738"/>
              <a:gd name="connsiteY29" fmla="*/ 30438 h 1621113"/>
              <a:gd name="connsiteX30" fmla="*/ 3524250 w 4757738"/>
              <a:gd name="connsiteY30" fmla="*/ 116163 h 1621113"/>
              <a:gd name="connsiteX31" fmla="*/ 3600450 w 4757738"/>
              <a:gd name="connsiteY31" fmla="*/ 487638 h 1621113"/>
              <a:gd name="connsiteX32" fmla="*/ 3724275 w 4757738"/>
              <a:gd name="connsiteY32" fmla="*/ 630513 h 1621113"/>
              <a:gd name="connsiteX33" fmla="*/ 3800475 w 4757738"/>
              <a:gd name="connsiteY33" fmla="*/ 573363 h 1621113"/>
              <a:gd name="connsiteX34" fmla="*/ 3886200 w 4757738"/>
              <a:gd name="connsiteY34" fmla="*/ 849588 h 1621113"/>
              <a:gd name="connsiteX35" fmla="*/ 3990975 w 4757738"/>
              <a:gd name="connsiteY35" fmla="*/ 954363 h 1621113"/>
              <a:gd name="connsiteX36" fmla="*/ 4095750 w 4757738"/>
              <a:gd name="connsiteY36" fmla="*/ 1001988 h 1621113"/>
              <a:gd name="connsiteX37" fmla="*/ 4276725 w 4757738"/>
              <a:gd name="connsiteY37" fmla="*/ 1335363 h 1621113"/>
              <a:gd name="connsiteX38" fmla="*/ 4333875 w 4757738"/>
              <a:gd name="connsiteY38" fmla="*/ 1373463 h 1621113"/>
              <a:gd name="connsiteX39" fmla="*/ 4410075 w 4757738"/>
              <a:gd name="connsiteY39" fmla="*/ 1382988 h 1621113"/>
              <a:gd name="connsiteX40" fmla="*/ 4524375 w 4757738"/>
              <a:gd name="connsiteY40" fmla="*/ 1459188 h 1621113"/>
              <a:gd name="connsiteX41" fmla="*/ 4629150 w 4757738"/>
              <a:gd name="connsiteY41" fmla="*/ 1392513 h 1621113"/>
              <a:gd name="connsiteX42" fmla="*/ 4757738 w 4757738"/>
              <a:gd name="connsiteY42" fmla="*/ 1492525 h 162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57738" h="1621113">
                <a:moveTo>
                  <a:pt x="0" y="1621113"/>
                </a:moveTo>
                <a:cubicBezTo>
                  <a:pt x="274638" y="1610001"/>
                  <a:pt x="322263" y="1578250"/>
                  <a:pt x="409575" y="1563963"/>
                </a:cubicBezTo>
                <a:cubicBezTo>
                  <a:pt x="496888" y="1549675"/>
                  <a:pt x="490538" y="1563963"/>
                  <a:pt x="523875" y="1535388"/>
                </a:cubicBezTo>
                <a:cubicBezTo>
                  <a:pt x="557213" y="1506813"/>
                  <a:pt x="584200" y="1422676"/>
                  <a:pt x="609600" y="1392513"/>
                </a:cubicBezTo>
                <a:cubicBezTo>
                  <a:pt x="635000" y="1362350"/>
                  <a:pt x="641350" y="1341713"/>
                  <a:pt x="676275" y="1354413"/>
                </a:cubicBezTo>
                <a:cubicBezTo>
                  <a:pt x="711200" y="1367113"/>
                  <a:pt x="774700" y="1438551"/>
                  <a:pt x="819150" y="1468713"/>
                </a:cubicBezTo>
                <a:cubicBezTo>
                  <a:pt x="863600" y="1498875"/>
                  <a:pt x="893762" y="1525863"/>
                  <a:pt x="942975" y="1535388"/>
                </a:cubicBezTo>
                <a:cubicBezTo>
                  <a:pt x="992188" y="1544913"/>
                  <a:pt x="1063625" y="1527450"/>
                  <a:pt x="1114425" y="1525863"/>
                </a:cubicBezTo>
                <a:cubicBezTo>
                  <a:pt x="1165225" y="1524275"/>
                  <a:pt x="1192213" y="1548088"/>
                  <a:pt x="1247775" y="1525863"/>
                </a:cubicBezTo>
                <a:cubicBezTo>
                  <a:pt x="1303337" y="1503638"/>
                  <a:pt x="1390650" y="1425850"/>
                  <a:pt x="1447800" y="1392513"/>
                </a:cubicBezTo>
                <a:cubicBezTo>
                  <a:pt x="1504950" y="1359175"/>
                  <a:pt x="1547813" y="1340125"/>
                  <a:pt x="1590675" y="1325838"/>
                </a:cubicBezTo>
                <a:cubicBezTo>
                  <a:pt x="1633537" y="1311551"/>
                  <a:pt x="1674813" y="1327425"/>
                  <a:pt x="1704975" y="1306788"/>
                </a:cubicBezTo>
                <a:cubicBezTo>
                  <a:pt x="1735137" y="1286151"/>
                  <a:pt x="1739900" y="1221063"/>
                  <a:pt x="1771650" y="1202013"/>
                </a:cubicBezTo>
                <a:cubicBezTo>
                  <a:pt x="1803400" y="1182963"/>
                  <a:pt x="1862138" y="1198838"/>
                  <a:pt x="1895475" y="1192488"/>
                </a:cubicBezTo>
                <a:cubicBezTo>
                  <a:pt x="1928813" y="1186138"/>
                  <a:pt x="1944688" y="1136926"/>
                  <a:pt x="1971675" y="1163913"/>
                </a:cubicBezTo>
                <a:cubicBezTo>
                  <a:pt x="1998662" y="1190900"/>
                  <a:pt x="2027238" y="1311551"/>
                  <a:pt x="2057400" y="1354413"/>
                </a:cubicBezTo>
                <a:cubicBezTo>
                  <a:pt x="2087562" y="1397275"/>
                  <a:pt x="2120900" y="1414738"/>
                  <a:pt x="2152650" y="1421088"/>
                </a:cubicBezTo>
                <a:cubicBezTo>
                  <a:pt x="2184400" y="1427438"/>
                  <a:pt x="2217738" y="1456013"/>
                  <a:pt x="2247900" y="1392513"/>
                </a:cubicBezTo>
                <a:cubicBezTo>
                  <a:pt x="2278062" y="1329013"/>
                  <a:pt x="2306638" y="1092475"/>
                  <a:pt x="2333625" y="1040088"/>
                </a:cubicBezTo>
                <a:cubicBezTo>
                  <a:pt x="2360613" y="987700"/>
                  <a:pt x="2349500" y="1148038"/>
                  <a:pt x="2409825" y="1078188"/>
                </a:cubicBezTo>
                <a:cubicBezTo>
                  <a:pt x="2470150" y="1008338"/>
                  <a:pt x="2632075" y="759101"/>
                  <a:pt x="2695575" y="620988"/>
                </a:cubicBezTo>
                <a:cubicBezTo>
                  <a:pt x="2759075" y="482875"/>
                  <a:pt x="2760663" y="260625"/>
                  <a:pt x="2790825" y="249513"/>
                </a:cubicBezTo>
                <a:cubicBezTo>
                  <a:pt x="2820987" y="238401"/>
                  <a:pt x="2843213" y="474938"/>
                  <a:pt x="2876550" y="554313"/>
                </a:cubicBezTo>
                <a:cubicBezTo>
                  <a:pt x="2909887" y="633688"/>
                  <a:pt x="2967038" y="751163"/>
                  <a:pt x="2990850" y="725763"/>
                </a:cubicBezTo>
                <a:cubicBezTo>
                  <a:pt x="3014663" y="700363"/>
                  <a:pt x="3006725" y="520975"/>
                  <a:pt x="3019425" y="401913"/>
                </a:cubicBezTo>
                <a:cubicBezTo>
                  <a:pt x="3032125" y="282851"/>
                  <a:pt x="3043238" y="57425"/>
                  <a:pt x="3067050" y="11388"/>
                </a:cubicBezTo>
                <a:cubicBezTo>
                  <a:pt x="3090863" y="-34650"/>
                  <a:pt x="3135313" y="70126"/>
                  <a:pt x="3162300" y="125688"/>
                </a:cubicBezTo>
                <a:cubicBezTo>
                  <a:pt x="3189287" y="181250"/>
                  <a:pt x="3201988" y="357463"/>
                  <a:pt x="3228975" y="344763"/>
                </a:cubicBezTo>
                <a:cubicBezTo>
                  <a:pt x="3255962" y="332063"/>
                  <a:pt x="3294063" y="101875"/>
                  <a:pt x="3324225" y="49488"/>
                </a:cubicBezTo>
                <a:cubicBezTo>
                  <a:pt x="3354387" y="-2899"/>
                  <a:pt x="3376613" y="19326"/>
                  <a:pt x="3409950" y="30438"/>
                </a:cubicBezTo>
                <a:cubicBezTo>
                  <a:pt x="3443287" y="41550"/>
                  <a:pt x="3492500" y="39963"/>
                  <a:pt x="3524250" y="116163"/>
                </a:cubicBezTo>
                <a:cubicBezTo>
                  <a:pt x="3556000" y="192363"/>
                  <a:pt x="3567113" y="401913"/>
                  <a:pt x="3600450" y="487638"/>
                </a:cubicBezTo>
                <a:cubicBezTo>
                  <a:pt x="3633788" y="573363"/>
                  <a:pt x="3690938" y="616226"/>
                  <a:pt x="3724275" y="630513"/>
                </a:cubicBezTo>
                <a:cubicBezTo>
                  <a:pt x="3757612" y="644800"/>
                  <a:pt x="3773487" y="536850"/>
                  <a:pt x="3800475" y="573363"/>
                </a:cubicBezTo>
                <a:cubicBezTo>
                  <a:pt x="3827463" y="609876"/>
                  <a:pt x="3854450" y="786088"/>
                  <a:pt x="3886200" y="849588"/>
                </a:cubicBezTo>
                <a:cubicBezTo>
                  <a:pt x="3917950" y="913088"/>
                  <a:pt x="3956050" y="928963"/>
                  <a:pt x="3990975" y="954363"/>
                </a:cubicBezTo>
                <a:cubicBezTo>
                  <a:pt x="4025900" y="979763"/>
                  <a:pt x="4048125" y="938488"/>
                  <a:pt x="4095750" y="1001988"/>
                </a:cubicBezTo>
                <a:cubicBezTo>
                  <a:pt x="4143375" y="1065488"/>
                  <a:pt x="4237037" y="1273450"/>
                  <a:pt x="4276725" y="1335363"/>
                </a:cubicBezTo>
                <a:cubicBezTo>
                  <a:pt x="4316413" y="1397276"/>
                  <a:pt x="4311650" y="1365525"/>
                  <a:pt x="4333875" y="1373463"/>
                </a:cubicBezTo>
                <a:cubicBezTo>
                  <a:pt x="4356100" y="1381400"/>
                  <a:pt x="4378325" y="1368700"/>
                  <a:pt x="4410075" y="1382988"/>
                </a:cubicBezTo>
                <a:cubicBezTo>
                  <a:pt x="4441825" y="1397275"/>
                  <a:pt x="4487863" y="1457601"/>
                  <a:pt x="4524375" y="1459188"/>
                </a:cubicBezTo>
                <a:cubicBezTo>
                  <a:pt x="4560887" y="1460775"/>
                  <a:pt x="4597400" y="1390925"/>
                  <a:pt x="4629150" y="1392513"/>
                </a:cubicBezTo>
                <a:cubicBezTo>
                  <a:pt x="4660900" y="1394101"/>
                  <a:pt x="4730750" y="1455219"/>
                  <a:pt x="4757738" y="1492525"/>
                </a:cubicBezTo>
              </a:path>
            </a:pathLst>
          </a:custGeom>
          <a:no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082BD08E-E42F-422E-9D01-DD065CE03ABB}"/>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26" name="Freeform: Shape 25">
            <a:extLst>
              <a:ext uri="{FF2B5EF4-FFF2-40B4-BE49-F238E27FC236}">
                <a16:creationId xmlns:a16="http://schemas.microsoft.com/office/drawing/2014/main" id="{0260D5C7-348C-4872-B95E-8998BE1B88E8}"/>
              </a:ext>
            </a:extLst>
          </p:cNvPr>
          <p:cNvSpPr/>
          <p:nvPr/>
        </p:nvSpPr>
        <p:spPr>
          <a:xfrm>
            <a:off x="8688634" y="2440905"/>
            <a:ext cx="2359715" cy="3627599"/>
          </a:xfrm>
          <a:custGeom>
            <a:avLst/>
            <a:gdLst>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210300 w 8191500"/>
              <a:gd name="connsiteY15" fmla="*/ 743617 h 1621433"/>
              <a:gd name="connsiteX16" fmla="*/ 6377940 w 8191500"/>
              <a:gd name="connsiteY16" fmla="*/ 149257 h 1621433"/>
              <a:gd name="connsiteX17" fmla="*/ 6461760 w 8191500"/>
              <a:gd name="connsiteY17" fmla="*/ 4477 h 1621433"/>
              <a:gd name="connsiteX18" fmla="*/ 6515100 w 8191500"/>
              <a:gd name="connsiteY18" fmla="*/ 95917 h 1621433"/>
              <a:gd name="connsiteX19" fmla="*/ 6629400 w 8191500"/>
              <a:gd name="connsiteY19" fmla="*/ 644557 h 1621433"/>
              <a:gd name="connsiteX20" fmla="*/ 6812280 w 8191500"/>
              <a:gd name="connsiteY20" fmla="*/ 1017937 h 1621433"/>
              <a:gd name="connsiteX21" fmla="*/ 7109460 w 8191500"/>
              <a:gd name="connsiteY21" fmla="*/ 1414177 h 1621433"/>
              <a:gd name="connsiteX22" fmla="*/ 7200900 w 8191500"/>
              <a:gd name="connsiteY22" fmla="*/ 1368457 h 1621433"/>
              <a:gd name="connsiteX23" fmla="*/ 7315200 w 8191500"/>
              <a:gd name="connsiteY23" fmla="*/ 1490377 h 1621433"/>
              <a:gd name="connsiteX24" fmla="*/ 7421880 w 8191500"/>
              <a:gd name="connsiteY24" fmla="*/ 1551337 h 1621433"/>
              <a:gd name="connsiteX25" fmla="*/ 7559040 w 8191500"/>
              <a:gd name="connsiteY25" fmla="*/ 1528477 h 1621433"/>
              <a:gd name="connsiteX26" fmla="*/ 7642860 w 8191500"/>
              <a:gd name="connsiteY26" fmla="*/ 1581817 h 1621433"/>
              <a:gd name="connsiteX27" fmla="*/ 7764780 w 8191500"/>
              <a:gd name="connsiteY27" fmla="*/ 1543717 h 1621433"/>
              <a:gd name="connsiteX28" fmla="*/ 7856220 w 8191500"/>
              <a:gd name="connsiteY28" fmla="*/ 1597057 h 1621433"/>
              <a:gd name="connsiteX29" fmla="*/ 8001000 w 8191500"/>
              <a:gd name="connsiteY29" fmla="*/ 1574197 h 1621433"/>
              <a:gd name="connsiteX30" fmla="*/ 8191500 w 8191500"/>
              <a:gd name="connsiteY30" fmla="*/ 1604677 h 1621433"/>
              <a:gd name="connsiteX0" fmla="*/ 0 w 8191500"/>
              <a:gd name="connsiteY0" fmla="*/ 1604677 h 1621433"/>
              <a:gd name="connsiteX1" fmla="*/ 1066800 w 8191500"/>
              <a:gd name="connsiteY1" fmla="*/ 1612297 h 1621433"/>
              <a:gd name="connsiteX2" fmla="*/ 1181100 w 8191500"/>
              <a:gd name="connsiteY2" fmla="*/ 1558957 h 1621433"/>
              <a:gd name="connsiteX3" fmla="*/ 1287780 w 8191500"/>
              <a:gd name="connsiteY3" fmla="*/ 1612297 h 1621433"/>
              <a:gd name="connsiteX4" fmla="*/ 4739640 w 8191500"/>
              <a:gd name="connsiteY4" fmla="*/ 1597057 h 1621433"/>
              <a:gd name="connsiteX5" fmla="*/ 4831080 w 8191500"/>
              <a:gd name="connsiteY5" fmla="*/ 1566577 h 1621433"/>
              <a:gd name="connsiteX6" fmla="*/ 5059680 w 8191500"/>
              <a:gd name="connsiteY6" fmla="*/ 1619917 h 1621433"/>
              <a:gd name="connsiteX7" fmla="*/ 5394960 w 8191500"/>
              <a:gd name="connsiteY7" fmla="*/ 1604677 h 1621433"/>
              <a:gd name="connsiteX8" fmla="*/ 5478780 w 8191500"/>
              <a:gd name="connsiteY8" fmla="*/ 1581817 h 1621433"/>
              <a:gd name="connsiteX9" fmla="*/ 5920740 w 8191500"/>
              <a:gd name="connsiteY9" fmla="*/ 1597057 h 1621433"/>
              <a:gd name="connsiteX10" fmla="*/ 6027420 w 8191500"/>
              <a:gd name="connsiteY10" fmla="*/ 1467517 h 1621433"/>
              <a:gd name="connsiteX11" fmla="*/ 6088380 w 8191500"/>
              <a:gd name="connsiteY11" fmla="*/ 1383697 h 1621433"/>
              <a:gd name="connsiteX12" fmla="*/ 6195060 w 8191500"/>
              <a:gd name="connsiteY12" fmla="*/ 1414177 h 1621433"/>
              <a:gd name="connsiteX13" fmla="*/ 6263640 w 8191500"/>
              <a:gd name="connsiteY13" fmla="*/ 1056037 h 1621433"/>
              <a:gd name="connsiteX14" fmla="*/ 6309360 w 8191500"/>
              <a:gd name="connsiteY14" fmla="*/ 774097 h 1621433"/>
              <a:gd name="connsiteX15" fmla="*/ 6377940 w 8191500"/>
              <a:gd name="connsiteY15" fmla="*/ 149257 h 1621433"/>
              <a:gd name="connsiteX16" fmla="*/ 6461760 w 8191500"/>
              <a:gd name="connsiteY16" fmla="*/ 4477 h 1621433"/>
              <a:gd name="connsiteX17" fmla="*/ 6515100 w 8191500"/>
              <a:gd name="connsiteY17" fmla="*/ 95917 h 1621433"/>
              <a:gd name="connsiteX18" fmla="*/ 6629400 w 8191500"/>
              <a:gd name="connsiteY18" fmla="*/ 644557 h 1621433"/>
              <a:gd name="connsiteX19" fmla="*/ 6812280 w 8191500"/>
              <a:gd name="connsiteY19" fmla="*/ 1017937 h 1621433"/>
              <a:gd name="connsiteX20" fmla="*/ 7109460 w 8191500"/>
              <a:gd name="connsiteY20" fmla="*/ 1414177 h 1621433"/>
              <a:gd name="connsiteX21" fmla="*/ 7200900 w 8191500"/>
              <a:gd name="connsiteY21" fmla="*/ 1368457 h 1621433"/>
              <a:gd name="connsiteX22" fmla="*/ 7315200 w 8191500"/>
              <a:gd name="connsiteY22" fmla="*/ 1490377 h 1621433"/>
              <a:gd name="connsiteX23" fmla="*/ 7421880 w 8191500"/>
              <a:gd name="connsiteY23" fmla="*/ 1551337 h 1621433"/>
              <a:gd name="connsiteX24" fmla="*/ 7559040 w 8191500"/>
              <a:gd name="connsiteY24" fmla="*/ 1528477 h 1621433"/>
              <a:gd name="connsiteX25" fmla="*/ 7642860 w 8191500"/>
              <a:gd name="connsiteY25" fmla="*/ 1581817 h 1621433"/>
              <a:gd name="connsiteX26" fmla="*/ 7764780 w 8191500"/>
              <a:gd name="connsiteY26" fmla="*/ 1543717 h 1621433"/>
              <a:gd name="connsiteX27" fmla="*/ 7856220 w 8191500"/>
              <a:gd name="connsiteY27" fmla="*/ 1597057 h 1621433"/>
              <a:gd name="connsiteX28" fmla="*/ 8001000 w 8191500"/>
              <a:gd name="connsiteY28" fmla="*/ 1574197 h 1621433"/>
              <a:gd name="connsiteX29" fmla="*/ 8191500 w 8191500"/>
              <a:gd name="connsiteY29" fmla="*/ 1604677 h 1621433"/>
              <a:gd name="connsiteX0" fmla="*/ 0 w 8191500"/>
              <a:gd name="connsiteY0" fmla="*/ 1604677 h 1621274"/>
              <a:gd name="connsiteX1" fmla="*/ 1066800 w 8191500"/>
              <a:gd name="connsiteY1" fmla="*/ 1612297 h 1621274"/>
              <a:gd name="connsiteX2" fmla="*/ 1181100 w 8191500"/>
              <a:gd name="connsiteY2" fmla="*/ 1558957 h 1621274"/>
              <a:gd name="connsiteX3" fmla="*/ 1287780 w 8191500"/>
              <a:gd name="connsiteY3" fmla="*/ 1612297 h 1621274"/>
              <a:gd name="connsiteX4" fmla="*/ 4739640 w 8191500"/>
              <a:gd name="connsiteY4" fmla="*/ 1597057 h 1621274"/>
              <a:gd name="connsiteX5" fmla="*/ 4831080 w 8191500"/>
              <a:gd name="connsiteY5" fmla="*/ 1566577 h 1621274"/>
              <a:gd name="connsiteX6" fmla="*/ 5059680 w 8191500"/>
              <a:gd name="connsiteY6" fmla="*/ 1619917 h 1621274"/>
              <a:gd name="connsiteX7" fmla="*/ 5394960 w 8191500"/>
              <a:gd name="connsiteY7" fmla="*/ 1604677 h 1621274"/>
              <a:gd name="connsiteX8" fmla="*/ 5920740 w 8191500"/>
              <a:gd name="connsiteY8" fmla="*/ 1597057 h 1621274"/>
              <a:gd name="connsiteX9" fmla="*/ 6027420 w 8191500"/>
              <a:gd name="connsiteY9" fmla="*/ 1467517 h 1621274"/>
              <a:gd name="connsiteX10" fmla="*/ 6088380 w 8191500"/>
              <a:gd name="connsiteY10" fmla="*/ 1383697 h 1621274"/>
              <a:gd name="connsiteX11" fmla="*/ 6195060 w 8191500"/>
              <a:gd name="connsiteY11" fmla="*/ 1414177 h 1621274"/>
              <a:gd name="connsiteX12" fmla="*/ 6263640 w 8191500"/>
              <a:gd name="connsiteY12" fmla="*/ 1056037 h 1621274"/>
              <a:gd name="connsiteX13" fmla="*/ 6309360 w 8191500"/>
              <a:gd name="connsiteY13" fmla="*/ 774097 h 1621274"/>
              <a:gd name="connsiteX14" fmla="*/ 6377940 w 8191500"/>
              <a:gd name="connsiteY14" fmla="*/ 149257 h 1621274"/>
              <a:gd name="connsiteX15" fmla="*/ 6461760 w 8191500"/>
              <a:gd name="connsiteY15" fmla="*/ 4477 h 1621274"/>
              <a:gd name="connsiteX16" fmla="*/ 6515100 w 8191500"/>
              <a:gd name="connsiteY16" fmla="*/ 95917 h 1621274"/>
              <a:gd name="connsiteX17" fmla="*/ 6629400 w 8191500"/>
              <a:gd name="connsiteY17" fmla="*/ 644557 h 1621274"/>
              <a:gd name="connsiteX18" fmla="*/ 6812280 w 8191500"/>
              <a:gd name="connsiteY18" fmla="*/ 1017937 h 1621274"/>
              <a:gd name="connsiteX19" fmla="*/ 7109460 w 8191500"/>
              <a:gd name="connsiteY19" fmla="*/ 1414177 h 1621274"/>
              <a:gd name="connsiteX20" fmla="*/ 7200900 w 8191500"/>
              <a:gd name="connsiteY20" fmla="*/ 1368457 h 1621274"/>
              <a:gd name="connsiteX21" fmla="*/ 7315200 w 8191500"/>
              <a:gd name="connsiteY21" fmla="*/ 1490377 h 1621274"/>
              <a:gd name="connsiteX22" fmla="*/ 7421880 w 8191500"/>
              <a:gd name="connsiteY22" fmla="*/ 1551337 h 1621274"/>
              <a:gd name="connsiteX23" fmla="*/ 7559040 w 8191500"/>
              <a:gd name="connsiteY23" fmla="*/ 1528477 h 1621274"/>
              <a:gd name="connsiteX24" fmla="*/ 7642860 w 8191500"/>
              <a:gd name="connsiteY24" fmla="*/ 1581817 h 1621274"/>
              <a:gd name="connsiteX25" fmla="*/ 7764780 w 8191500"/>
              <a:gd name="connsiteY25" fmla="*/ 1543717 h 1621274"/>
              <a:gd name="connsiteX26" fmla="*/ 7856220 w 8191500"/>
              <a:gd name="connsiteY26" fmla="*/ 1597057 h 1621274"/>
              <a:gd name="connsiteX27" fmla="*/ 8001000 w 8191500"/>
              <a:gd name="connsiteY27" fmla="*/ 1574197 h 1621274"/>
              <a:gd name="connsiteX28" fmla="*/ 8191500 w 8191500"/>
              <a:gd name="connsiteY28" fmla="*/ 1604677 h 1621274"/>
              <a:gd name="connsiteX0" fmla="*/ 0 w 8191500"/>
              <a:gd name="connsiteY0" fmla="*/ 1604677 h 1622066"/>
              <a:gd name="connsiteX1" fmla="*/ 1066800 w 8191500"/>
              <a:gd name="connsiteY1" fmla="*/ 1612297 h 1622066"/>
              <a:gd name="connsiteX2" fmla="*/ 1181100 w 8191500"/>
              <a:gd name="connsiteY2" fmla="*/ 1558957 h 1622066"/>
              <a:gd name="connsiteX3" fmla="*/ 1287780 w 8191500"/>
              <a:gd name="connsiteY3" fmla="*/ 1612297 h 1622066"/>
              <a:gd name="connsiteX4" fmla="*/ 4739640 w 8191500"/>
              <a:gd name="connsiteY4" fmla="*/ 1597057 h 1622066"/>
              <a:gd name="connsiteX5" fmla="*/ 4831080 w 8191500"/>
              <a:gd name="connsiteY5" fmla="*/ 1566577 h 1622066"/>
              <a:gd name="connsiteX6" fmla="*/ 5059680 w 8191500"/>
              <a:gd name="connsiteY6" fmla="*/ 1619917 h 1622066"/>
              <a:gd name="connsiteX7" fmla="*/ 5920740 w 8191500"/>
              <a:gd name="connsiteY7" fmla="*/ 1597057 h 1622066"/>
              <a:gd name="connsiteX8" fmla="*/ 6027420 w 8191500"/>
              <a:gd name="connsiteY8" fmla="*/ 1467517 h 1622066"/>
              <a:gd name="connsiteX9" fmla="*/ 6088380 w 8191500"/>
              <a:gd name="connsiteY9" fmla="*/ 1383697 h 1622066"/>
              <a:gd name="connsiteX10" fmla="*/ 6195060 w 8191500"/>
              <a:gd name="connsiteY10" fmla="*/ 1414177 h 1622066"/>
              <a:gd name="connsiteX11" fmla="*/ 6263640 w 8191500"/>
              <a:gd name="connsiteY11" fmla="*/ 1056037 h 1622066"/>
              <a:gd name="connsiteX12" fmla="*/ 6309360 w 8191500"/>
              <a:gd name="connsiteY12" fmla="*/ 774097 h 1622066"/>
              <a:gd name="connsiteX13" fmla="*/ 6377940 w 8191500"/>
              <a:gd name="connsiteY13" fmla="*/ 149257 h 1622066"/>
              <a:gd name="connsiteX14" fmla="*/ 6461760 w 8191500"/>
              <a:gd name="connsiteY14" fmla="*/ 4477 h 1622066"/>
              <a:gd name="connsiteX15" fmla="*/ 6515100 w 8191500"/>
              <a:gd name="connsiteY15" fmla="*/ 95917 h 1622066"/>
              <a:gd name="connsiteX16" fmla="*/ 6629400 w 8191500"/>
              <a:gd name="connsiteY16" fmla="*/ 644557 h 1622066"/>
              <a:gd name="connsiteX17" fmla="*/ 6812280 w 8191500"/>
              <a:gd name="connsiteY17" fmla="*/ 1017937 h 1622066"/>
              <a:gd name="connsiteX18" fmla="*/ 7109460 w 8191500"/>
              <a:gd name="connsiteY18" fmla="*/ 1414177 h 1622066"/>
              <a:gd name="connsiteX19" fmla="*/ 7200900 w 8191500"/>
              <a:gd name="connsiteY19" fmla="*/ 1368457 h 1622066"/>
              <a:gd name="connsiteX20" fmla="*/ 7315200 w 8191500"/>
              <a:gd name="connsiteY20" fmla="*/ 1490377 h 1622066"/>
              <a:gd name="connsiteX21" fmla="*/ 7421880 w 8191500"/>
              <a:gd name="connsiteY21" fmla="*/ 1551337 h 1622066"/>
              <a:gd name="connsiteX22" fmla="*/ 7559040 w 8191500"/>
              <a:gd name="connsiteY22" fmla="*/ 1528477 h 1622066"/>
              <a:gd name="connsiteX23" fmla="*/ 7642860 w 8191500"/>
              <a:gd name="connsiteY23" fmla="*/ 1581817 h 1622066"/>
              <a:gd name="connsiteX24" fmla="*/ 7764780 w 8191500"/>
              <a:gd name="connsiteY24" fmla="*/ 1543717 h 1622066"/>
              <a:gd name="connsiteX25" fmla="*/ 7856220 w 8191500"/>
              <a:gd name="connsiteY25" fmla="*/ 1597057 h 1622066"/>
              <a:gd name="connsiteX26" fmla="*/ 8001000 w 8191500"/>
              <a:gd name="connsiteY26" fmla="*/ 1574197 h 1622066"/>
              <a:gd name="connsiteX27" fmla="*/ 8191500 w 8191500"/>
              <a:gd name="connsiteY27" fmla="*/ 1604677 h 1622066"/>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4831080 w 8191500"/>
              <a:gd name="connsiteY5" fmla="*/ 1566577 h 1615453"/>
              <a:gd name="connsiteX6" fmla="*/ 5920740 w 8191500"/>
              <a:gd name="connsiteY6" fmla="*/ 1597057 h 1615453"/>
              <a:gd name="connsiteX7" fmla="*/ 6027420 w 8191500"/>
              <a:gd name="connsiteY7" fmla="*/ 1467517 h 1615453"/>
              <a:gd name="connsiteX8" fmla="*/ 6088380 w 8191500"/>
              <a:gd name="connsiteY8" fmla="*/ 1383697 h 1615453"/>
              <a:gd name="connsiteX9" fmla="*/ 6195060 w 8191500"/>
              <a:gd name="connsiteY9" fmla="*/ 1414177 h 1615453"/>
              <a:gd name="connsiteX10" fmla="*/ 6263640 w 8191500"/>
              <a:gd name="connsiteY10" fmla="*/ 1056037 h 1615453"/>
              <a:gd name="connsiteX11" fmla="*/ 6309360 w 8191500"/>
              <a:gd name="connsiteY11" fmla="*/ 774097 h 1615453"/>
              <a:gd name="connsiteX12" fmla="*/ 6377940 w 8191500"/>
              <a:gd name="connsiteY12" fmla="*/ 149257 h 1615453"/>
              <a:gd name="connsiteX13" fmla="*/ 6461760 w 8191500"/>
              <a:gd name="connsiteY13" fmla="*/ 4477 h 1615453"/>
              <a:gd name="connsiteX14" fmla="*/ 6515100 w 8191500"/>
              <a:gd name="connsiteY14" fmla="*/ 95917 h 1615453"/>
              <a:gd name="connsiteX15" fmla="*/ 6629400 w 8191500"/>
              <a:gd name="connsiteY15" fmla="*/ 644557 h 1615453"/>
              <a:gd name="connsiteX16" fmla="*/ 6812280 w 8191500"/>
              <a:gd name="connsiteY16" fmla="*/ 1017937 h 1615453"/>
              <a:gd name="connsiteX17" fmla="*/ 7109460 w 8191500"/>
              <a:gd name="connsiteY17" fmla="*/ 1414177 h 1615453"/>
              <a:gd name="connsiteX18" fmla="*/ 7200900 w 8191500"/>
              <a:gd name="connsiteY18" fmla="*/ 1368457 h 1615453"/>
              <a:gd name="connsiteX19" fmla="*/ 7315200 w 8191500"/>
              <a:gd name="connsiteY19" fmla="*/ 1490377 h 1615453"/>
              <a:gd name="connsiteX20" fmla="*/ 7421880 w 8191500"/>
              <a:gd name="connsiteY20" fmla="*/ 1551337 h 1615453"/>
              <a:gd name="connsiteX21" fmla="*/ 7559040 w 8191500"/>
              <a:gd name="connsiteY21" fmla="*/ 1528477 h 1615453"/>
              <a:gd name="connsiteX22" fmla="*/ 7642860 w 8191500"/>
              <a:gd name="connsiteY22" fmla="*/ 1581817 h 1615453"/>
              <a:gd name="connsiteX23" fmla="*/ 7764780 w 8191500"/>
              <a:gd name="connsiteY23" fmla="*/ 1543717 h 1615453"/>
              <a:gd name="connsiteX24" fmla="*/ 7856220 w 8191500"/>
              <a:gd name="connsiteY24" fmla="*/ 1597057 h 1615453"/>
              <a:gd name="connsiteX25" fmla="*/ 8001000 w 8191500"/>
              <a:gd name="connsiteY25" fmla="*/ 1574197 h 1615453"/>
              <a:gd name="connsiteX26" fmla="*/ 8191500 w 8191500"/>
              <a:gd name="connsiteY26"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4739640 w 8191500"/>
              <a:gd name="connsiteY4" fmla="*/ 1597057 h 1615453"/>
              <a:gd name="connsiteX5" fmla="*/ 5920740 w 8191500"/>
              <a:gd name="connsiteY5" fmla="*/ 1597057 h 1615453"/>
              <a:gd name="connsiteX6" fmla="*/ 6027420 w 8191500"/>
              <a:gd name="connsiteY6" fmla="*/ 1467517 h 1615453"/>
              <a:gd name="connsiteX7" fmla="*/ 6088380 w 8191500"/>
              <a:gd name="connsiteY7" fmla="*/ 1383697 h 1615453"/>
              <a:gd name="connsiteX8" fmla="*/ 6195060 w 8191500"/>
              <a:gd name="connsiteY8" fmla="*/ 1414177 h 1615453"/>
              <a:gd name="connsiteX9" fmla="*/ 6263640 w 8191500"/>
              <a:gd name="connsiteY9" fmla="*/ 1056037 h 1615453"/>
              <a:gd name="connsiteX10" fmla="*/ 6309360 w 8191500"/>
              <a:gd name="connsiteY10" fmla="*/ 774097 h 1615453"/>
              <a:gd name="connsiteX11" fmla="*/ 6377940 w 8191500"/>
              <a:gd name="connsiteY11" fmla="*/ 149257 h 1615453"/>
              <a:gd name="connsiteX12" fmla="*/ 6461760 w 8191500"/>
              <a:gd name="connsiteY12" fmla="*/ 4477 h 1615453"/>
              <a:gd name="connsiteX13" fmla="*/ 6515100 w 8191500"/>
              <a:gd name="connsiteY13" fmla="*/ 95917 h 1615453"/>
              <a:gd name="connsiteX14" fmla="*/ 6629400 w 8191500"/>
              <a:gd name="connsiteY14" fmla="*/ 644557 h 1615453"/>
              <a:gd name="connsiteX15" fmla="*/ 6812280 w 8191500"/>
              <a:gd name="connsiteY15" fmla="*/ 1017937 h 1615453"/>
              <a:gd name="connsiteX16" fmla="*/ 7109460 w 8191500"/>
              <a:gd name="connsiteY16" fmla="*/ 1414177 h 1615453"/>
              <a:gd name="connsiteX17" fmla="*/ 7200900 w 8191500"/>
              <a:gd name="connsiteY17" fmla="*/ 1368457 h 1615453"/>
              <a:gd name="connsiteX18" fmla="*/ 7315200 w 8191500"/>
              <a:gd name="connsiteY18" fmla="*/ 1490377 h 1615453"/>
              <a:gd name="connsiteX19" fmla="*/ 7421880 w 8191500"/>
              <a:gd name="connsiteY19" fmla="*/ 1551337 h 1615453"/>
              <a:gd name="connsiteX20" fmla="*/ 7559040 w 8191500"/>
              <a:gd name="connsiteY20" fmla="*/ 1528477 h 1615453"/>
              <a:gd name="connsiteX21" fmla="*/ 7642860 w 8191500"/>
              <a:gd name="connsiteY21" fmla="*/ 1581817 h 1615453"/>
              <a:gd name="connsiteX22" fmla="*/ 7764780 w 8191500"/>
              <a:gd name="connsiteY22" fmla="*/ 1543717 h 1615453"/>
              <a:gd name="connsiteX23" fmla="*/ 7856220 w 8191500"/>
              <a:gd name="connsiteY23" fmla="*/ 1597057 h 1615453"/>
              <a:gd name="connsiteX24" fmla="*/ 8001000 w 8191500"/>
              <a:gd name="connsiteY24" fmla="*/ 1574197 h 1615453"/>
              <a:gd name="connsiteX25" fmla="*/ 8191500 w 8191500"/>
              <a:gd name="connsiteY25"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1287780 w 8191500"/>
              <a:gd name="connsiteY3" fmla="*/ 1612297 h 1615453"/>
              <a:gd name="connsiteX4" fmla="*/ 5920740 w 8191500"/>
              <a:gd name="connsiteY4" fmla="*/ 1597057 h 1615453"/>
              <a:gd name="connsiteX5" fmla="*/ 6027420 w 8191500"/>
              <a:gd name="connsiteY5" fmla="*/ 1467517 h 1615453"/>
              <a:gd name="connsiteX6" fmla="*/ 6088380 w 8191500"/>
              <a:gd name="connsiteY6" fmla="*/ 1383697 h 1615453"/>
              <a:gd name="connsiteX7" fmla="*/ 6195060 w 8191500"/>
              <a:gd name="connsiteY7" fmla="*/ 1414177 h 1615453"/>
              <a:gd name="connsiteX8" fmla="*/ 6263640 w 8191500"/>
              <a:gd name="connsiteY8" fmla="*/ 1056037 h 1615453"/>
              <a:gd name="connsiteX9" fmla="*/ 6309360 w 8191500"/>
              <a:gd name="connsiteY9" fmla="*/ 774097 h 1615453"/>
              <a:gd name="connsiteX10" fmla="*/ 6377940 w 8191500"/>
              <a:gd name="connsiteY10" fmla="*/ 149257 h 1615453"/>
              <a:gd name="connsiteX11" fmla="*/ 6461760 w 8191500"/>
              <a:gd name="connsiteY11" fmla="*/ 4477 h 1615453"/>
              <a:gd name="connsiteX12" fmla="*/ 6515100 w 8191500"/>
              <a:gd name="connsiteY12" fmla="*/ 95917 h 1615453"/>
              <a:gd name="connsiteX13" fmla="*/ 6629400 w 8191500"/>
              <a:gd name="connsiteY13" fmla="*/ 644557 h 1615453"/>
              <a:gd name="connsiteX14" fmla="*/ 6812280 w 8191500"/>
              <a:gd name="connsiteY14" fmla="*/ 1017937 h 1615453"/>
              <a:gd name="connsiteX15" fmla="*/ 7109460 w 8191500"/>
              <a:gd name="connsiteY15" fmla="*/ 1414177 h 1615453"/>
              <a:gd name="connsiteX16" fmla="*/ 7200900 w 8191500"/>
              <a:gd name="connsiteY16" fmla="*/ 1368457 h 1615453"/>
              <a:gd name="connsiteX17" fmla="*/ 7315200 w 8191500"/>
              <a:gd name="connsiteY17" fmla="*/ 1490377 h 1615453"/>
              <a:gd name="connsiteX18" fmla="*/ 7421880 w 8191500"/>
              <a:gd name="connsiteY18" fmla="*/ 1551337 h 1615453"/>
              <a:gd name="connsiteX19" fmla="*/ 7559040 w 8191500"/>
              <a:gd name="connsiteY19" fmla="*/ 1528477 h 1615453"/>
              <a:gd name="connsiteX20" fmla="*/ 7642860 w 8191500"/>
              <a:gd name="connsiteY20" fmla="*/ 1581817 h 1615453"/>
              <a:gd name="connsiteX21" fmla="*/ 7764780 w 8191500"/>
              <a:gd name="connsiteY21" fmla="*/ 1543717 h 1615453"/>
              <a:gd name="connsiteX22" fmla="*/ 7856220 w 8191500"/>
              <a:gd name="connsiteY22" fmla="*/ 1597057 h 1615453"/>
              <a:gd name="connsiteX23" fmla="*/ 8001000 w 8191500"/>
              <a:gd name="connsiteY23" fmla="*/ 1574197 h 1615453"/>
              <a:gd name="connsiteX24" fmla="*/ 8191500 w 8191500"/>
              <a:gd name="connsiteY24" fmla="*/ 1604677 h 1615453"/>
              <a:gd name="connsiteX0" fmla="*/ 0 w 8191500"/>
              <a:gd name="connsiteY0" fmla="*/ 1604677 h 1615453"/>
              <a:gd name="connsiteX1" fmla="*/ 1066800 w 8191500"/>
              <a:gd name="connsiteY1" fmla="*/ 1612297 h 1615453"/>
              <a:gd name="connsiteX2" fmla="*/ 1181100 w 8191500"/>
              <a:gd name="connsiteY2" fmla="*/ 1558957 h 1615453"/>
              <a:gd name="connsiteX3" fmla="*/ 5920740 w 8191500"/>
              <a:gd name="connsiteY3" fmla="*/ 1597057 h 1615453"/>
              <a:gd name="connsiteX4" fmla="*/ 6027420 w 8191500"/>
              <a:gd name="connsiteY4" fmla="*/ 1467517 h 1615453"/>
              <a:gd name="connsiteX5" fmla="*/ 6088380 w 8191500"/>
              <a:gd name="connsiteY5" fmla="*/ 1383697 h 1615453"/>
              <a:gd name="connsiteX6" fmla="*/ 6195060 w 8191500"/>
              <a:gd name="connsiteY6" fmla="*/ 1414177 h 1615453"/>
              <a:gd name="connsiteX7" fmla="*/ 6263640 w 8191500"/>
              <a:gd name="connsiteY7" fmla="*/ 1056037 h 1615453"/>
              <a:gd name="connsiteX8" fmla="*/ 6309360 w 8191500"/>
              <a:gd name="connsiteY8" fmla="*/ 774097 h 1615453"/>
              <a:gd name="connsiteX9" fmla="*/ 6377940 w 8191500"/>
              <a:gd name="connsiteY9" fmla="*/ 149257 h 1615453"/>
              <a:gd name="connsiteX10" fmla="*/ 6461760 w 8191500"/>
              <a:gd name="connsiteY10" fmla="*/ 4477 h 1615453"/>
              <a:gd name="connsiteX11" fmla="*/ 6515100 w 8191500"/>
              <a:gd name="connsiteY11" fmla="*/ 95917 h 1615453"/>
              <a:gd name="connsiteX12" fmla="*/ 6629400 w 8191500"/>
              <a:gd name="connsiteY12" fmla="*/ 644557 h 1615453"/>
              <a:gd name="connsiteX13" fmla="*/ 6812280 w 8191500"/>
              <a:gd name="connsiteY13" fmla="*/ 1017937 h 1615453"/>
              <a:gd name="connsiteX14" fmla="*/ 7109460 w 8191500"/>
              <a:gd name="connsiteY14" fmla="*/ 1414177 h 1615453"/>
              <a:gd name="connsiteX15" fmla="*/ 7200900 w 8191500"/>
              <a:gd name="connsiteY15" fmla="*/ 1368457 h 1615453"/>
              <a:gd name="connsiteX16" fmla="*/ 7315200 w 8191500"/>
              <a:gd name="connsiteY16" fmla="*/ 1490377 h 1615453"/>
              <a:gd name="connsiteX17" fmla="*/ 7421880 w 8191500"/>
              <a:gd name="connsiteY17" fmla="*/ 1551337 h 1615453"/>
              <a:gd name="connsiteX18" fmla="*/ 7559040 w 8191500"/>
              <a:gd name="connsiteY18" fmla="*/ 1528477 h 1615453"/>
              <a:gd name="connsiteX19" fmla="*/ 7642860 w 8191500"/>
              <a:gd name="connsiteY19" fmla="*/ 1581817 h 1615453"/>
              <a:gd name="connsiteX20" fmla="*/ 7764780 w 8191500"/>
              <a:gd name="connsiteY20" fmla="*/ 1543717 h 1615453"/>
              <a:gd name="connsiteX21" fmla="*/ 7856220 w 8191500"/>
              <a:gd name="connsiteY21" fmla="*/ 1597057 h 1615453"/>
              <a:gd name="connsiteX22" fmla="*/ 8001000 w 8191500"/>
              <a:gd name="connsiteY22" fmla="*/ 1574197 h 1615453"/>
              <a:gd name="connsiteX23" fmla="*/ 8191500 w 8191500"/>
              <a:gd name="connsiteY23" fmla="*/ 1604677 h 1615453"/>
              <a:gd name="connsiteX0" fmla="*/ 0 w 8191500"/>
              <a:gd name="connsiteY0" fmla="*/ 1604677 h 1612726"/>
              <a:gd name="connsiteX1" fmla="*/ 1066800 w 8191500"/>
              <a:gd name="connsiteY1" fmla="*/ 1612297 h 1612726"/>
              <a:gd name="connsiteX2" fmla="*/ 5920740 w 8191500"/>
              <a:gd name="connsiteY2" fmla="*/ 1597057 h 1612726"/>
              <a:gd name="connsiteX3" fmla="*/ 6027420 w 8191500"/>
              <a:gd name="connsiteY3" fmla="*/ 1467517 h 1612726"/>
              <a:gd name="connsiteX4" fmla="*/ 6088380 w 8191500"/>
              <a:gd name="connsiteY4" fmla="*/ 1383697 h 1612726"/>
              <a:gd name="connsiteX5" fmla="*/ 6195060 w 8191500"/>
              <a:gd name="connsiteY5" fmla="*/ 1414177 h 1612726"/>
              <a:gd name="connsiteX6" fmla="*/ 6263640 w 8191500"/>
              <a:gd name="connsiteY6" fmla="*/ 1056037 h 1612726"/>
              <a:gd name="connsiteX7" fmla="*/ 6309360 w 8191500"/>
              <a:gd name="connsiteY7" fmla="*/ 774097 h 1612726"/>
              <a:gd name="connsiteX8" fmla="*/ 6377940 w 8191500"/>
              <a:gd name="connsiteY8" fmla="*/ 149257 h 1612726"/>
              <a:gd name="connsiteX9" fmla="*/ 6461760 w 8191500"/>
              <a:gd name="connsiteY9" fmla="*/ 4477 h 1612726"/>
              <a:gd name="connsiteX10" fmla="*/ 6515100 w 8191500"/>
              <a:gd name="connsiteY10" fmla="*/ 95917 h 1612726"/>
              <a:gd name="connsiteX11" fmla="*/ 6629400 w 8191500"/>
              <a:gd name="connsiteY11" fmla="*/ 644557 h 1612726"/>
              <a:gd name="connsiteX12" fmla="*/ 6812280 w 8191500"/>
              <a:gd name="connsiteY12" fmla="*/ 1017937 h 1612726"/>
              <a:gd name="connsiteX13" fmla="*/ 7109460 w 8191500"/>
              <a:gd name="connsiteY13" fmla="*/ 1414177 h 1612726"/>
              <a:gd name="connsiteX14" fmla="*/ 7200900 w 8191500"/>
              <a:gd name="connsiteY14" fmla="*/ 1368457 h 1612726"/>
              <a:gd name="connsiteX15" fmla="*/ 7315200 w 8191500"/>
              <a:gd name="connsiteY15" fmla="*/ 1490377 h 1612726"/>
              <a:gd name="connsiteX16" fmla="*/ 7421880 w 8191500"/>
              <a:gd name="connsiteY16" fmla="*/ 1551337 h 1612726"/>
              <a:gd name="connsiteX17" fmla="*/ 7559040 w 8191500"/>
              <a:gd name="connsiteY17" fmla="*/ 1528477 h 1612726"/>
              <a:gd name="connsiteX18" fmla="*/ 7642860 w 8191500"/>
              <a:gd name="connsiteY18" fmla="*/ 1581817 h 1612726"/>
              <a:gd name="connsiteX19" fmla="*/ 7764780 w 8191500"/>
              <a:gd name="connsiteY19" fmla="*/ 1543717 h 1612726"/>
              <a:gd name="connsiteX20" fmla="*/ 7856220 w 8191500"/>
              <a:gd name="connsiteY20" fmla="*/ 1597057 h 1612726"/>
              <a:gd name="connsiteX21" fmla="*/ 8001000 w 8191500"/>
              <a:gd name="connsiteY21" fmla="*/ 1574197 h 1612726"/>
              <a:gd name="connsiteX22" fmla="*/ 8191500 w 8191500"/>
              <a:gd name="connsiteY22" fmla="*/ 1604677 h 1612726"/>
              <a:gd name="connsiteX0" fmla="*/ 0 w 8191500"/>
              <a:gd name="connsiteY0" fmla="*/ 1604677 h 1604677"/>
              <a:gd name="connsiteX1" fmla="*/ 5920740 w 8191500"/>
              <a:gd name="connsiteY1" fmla="*/ 1597057 h 1604677"/>
              <a:gd name="connsiteX2" fmla="*/ 6027420 w 8191500"/>
              <a:gd name="connsiteY2" fmla="*/ 1467517 h 1604677"/>
              <a:gd name="connsiteX3" fmla="*/ 6088380 w 8191500"/>
              <a:gd name="connsiteY3" fmla="*/ 1383697 h 1604677"/>
              <a:gd name="connsiteX4" fmla="*/ 6195060 w 8191500"/>
              <a:gd name="connsiteY4" fmla="*/ 1414177 h 1604677"/>
              <a:gd name="connsiteX5" fmla="*/ 6263640 w 8191500"/>
              <a:gd name="connsiteY5" fmla="*/ 1056037 h 1604677"/>
              <a:gd name="connsiteX6" fmla="*/ 6309360 w 8191500"/>
              <a:gd name="connsiteY6" fmla="*/ 774097 h 1604677"/>
              <a:gd name="connsiteX7" fmla="*/ 6377940 w 8191500"/>
              <a:gd name="connsiteY7" fmla="*/ 149257 h 1604677"/>
              <a:gd name="connsiteX8" fmla="*/ 6461760 w 8191500"/>
              <a:gd name="connsiteY8" fmla="*/ 4477 h 1604677"/>
              <a:gd name="connsiteX9" fmla="*/ 6515100 w 8191500"/>
              <a:gd name="connsiteY9" fmla="*/ 95917 h 1604677"/>
              <a:gd name="connsiteX10" fmla="*/ 6629400 w 8191500"/>
              <a:gd name="connsiteY10" fmla="*/ 644557 h 1604677"/>
              <a:gd name="connsiteX11" fmla="*/ 6812280 w 8191500"/>
              <a:gd name="connsiteY11" fmla="*/ 1017937 h 1604677"/>
              <a:gd name="connsiteX12" fmla="*/ 7109460 w 8191500"/>
              <a:gd name="connsiteY12" fmla="*/ 1414177 h 1604677"/>
              <a:gd name="connsiteX13" fmla="*/ 7200900 w 8191500"/>
              <a:gd name="connsiteY13" fmla="*/ 1368457 h 1604677"/>
              <a:gd name="connsiteX14" fmla="*/ 7315200 w 8191500"/>
              <a:gd name="connsiteY14" fmla="*/ 1490377 h 1604677"/>
              <a:gd name="connsiteX15" fmla="*/ 7421880 w 8191500"/>
              <a:gd name="connsiteY15" fmla="*/ 1551337 h 1604677"/>
              <a:gd name="connsiteX16" fmla="*/ 7559040 w 8191500"/>
              <a:gd name="connsiteY16" fmla="*/ 1528477 h 1604677"/>
              <a:gd name="connsiteX17" fmla="*/ 7642860 w 8191500"/>
              <a:gd name="connsiteY17" fmla="*/ 1581817 h 1604677"/>
              <a:gd name="connsiteX18" fmla="*/ 7764780 w 8191500"/>
              <a:gd name="connsiteY18" fmla="*/ 1543717 h 1604677"/>
              <a:gd name="connsiteX19" fmla="*/ 7856220 w 8191500"/>
              <a:gd name="connsiteY19" fmla="*/ 1597057 h 1604677"/>
              <a:gd name="connsiteX20" fmla="*/ 8001000 w 8191500"/>
              <a:gd name="connsiteY20" fmla="*/ 1574197 h 1604677"/>
              <a:gd name="connsiteX21" fmla="*/ 8191500 w 8191500"/>
              <a:gd name="connsiteY21" fmla="*/ 1604677 h 1604677"/>
              <a:gd name="connsiteX0" fmla="*/ 0 w 2270760"/>
              <a:gd name="connsiteY0" fmla="*/ 1597057 h 1604677"/>
              <a:gd name="connsiteX1" fmla="*/ 106680 w 2270760"/>
              <a:gd name="connsiteY1" fmla="*/ 1467517 h 1604677"/>
              <a:gd name="connsiteX2" fmla="*/ 167640 w 2270760"/>
              <a:gd name="connsiteY2" fmla="*/ 1383697 h 1604677"/>
              <a:gd name="connsiteX3" fmla="*/ 274320 w 2270760"/>
              <a:gd name="connsiteY3" fmla="*/ 1414177 h 1604677"/>
              <a:gd name="connsiteX4" fmla="*/ 342900 w 2270760"/>
              <a:gd name="connsiteY4" fmla="*/ 1056037 h 1604677"/>
              <a:gd name="connsiteX5" fmla="*/ 388620 w 2270760"/>
              <a:gd name="connsiteY5" fmla="*/ 774097 h 1604677"/>
              <a:gd name="connsiteX6" fmla="*/ 457200 w 2270760"/>
              <a:gd name="connsiteY6" fmla="*/ 149257 h 1604677"/>
              <a:gd name="connsiteX7" fmla="*/ 541020 w 2270760"/>
              <a:gd name="connsiteY7" fmla="*/ 4477 h 1604677"/>
              <a:gd name="connsiteX8" fmla="*/ 594360 w 2270760"/>
              <a:gd name="connsiteY8" fmla="*/ 95917 h 1604677"/>
              <a:gd name="connsiteX9" fmla="*/ 708660 w 2270760"/>
              <a:gd name="connsiteY9" fmla="*/ 644557 h 1604677"/>
              <a:gd name="connsiteX10" fmla="*/ 891540 w 2270760"/>
              <a:gd name="connsiteY10" fmla="*/ 1017937 h 1604677"/>
              <a:gd name="connsiteX11" fmla="*/ 1188720 w 2270760"/>
              <a:gd name="connsiteY11" fmla="*/ 1414177 h 1604677"/>
              <a:gd name="connsiteX12" fmla="*/ 1280160 w 2270760"/>
              <a:gd name="connsiteY12" fmla="*/ 1368457 h 1604677"/>
              <a:gd name="connsiteX13" fmla="*/ 1394460 w 2270760"/>
              <a:gd name="connsiteY13" fmla="*/ 1490377 h 1604677"/>
              <a:gd name="connsiteX14" fmla="*/ 1501140 w 2270760"/>
              <a:gd name="connsiteY14" fmla="*/ 1551337 h 1604677"/>
              <a:gd name="connsiteX15" fmla="*/ 1638300 w 2270760"/>
              <a:gd name="connsiteY15" fmla="*/ 1528477 h 1604677"/>
              <a:gd name="connsiteX16" fmla="*/ 1722120 w 2270760"/>
              <a:gd name="connsiteY16" fmla="*/ 1581817 h 1604677"/>
              <a:gd name="connsiteX17" fmla="*/ 1844040 w 2270760"/>
              <a:gd name="connsiteY17" fmla="*/ 1543717 h 1604677"/>
              <a:gd name="connsiteX18" fmla="*/ 1935480 w 2270760"/>
              <a:gd name="connsiteY18" fmla="*/ 1597057 h 1604677"/>
              <a:gd name="connsiteX19" fmla="*/ 2080260 w 2270760"/>
              <a:gd name="connsiteY19" fmla="*/ 1574197 h 1604677"/>
              <a:gd name="connsiteX20" fmla="*/ 2270760 w 2270760"/>
              <a:gd name="connsiteY20" fmla="*/ 1604677 h 1604677"/>
              <a:gd name="connsiteX0" fmla="*/ 0 w 2164080"/>
              <a:gd name="connsiteY0" fmla="*/ 1467517 h 1604677"/>
              <a:gd name="connsiteX1" fmla="*/ 60960 w 2164080"/>
              <a:gd name="connsiteY1" fmla="*/ 1383697 h 1604677"/>
              <a:gd name="connsiteX2" fmla="*/ 167640 w 2164080"/>
              <a:gd name="connsiteY2" fmla="*/ 1414177 h 1604677"/>
              <a:gd name="connsiteX3" fmla="*/ 236220 w 2164080"/>
              <a:gd name="connsiteY3" fmla="*/ 1056037 h 1604677"/>
              <a:gd name="connsiteX4" fmla="*/ 281940 w 2164080"/>
              <a:gd name="connsiteY4" fmla="*/ 774097 h 1604677"/>
              <a:gd name="connsiteX5" fmla="*/ 350520 w 2164080"/>
              <a:gd name="connsiteY5" fmla="*/ 149257 h 1604677"/>
              <a:gd name="connsiteX6" fmla="*/ 434340 w 2164080"/>
              <a:gd name="connsiteY6" fmla="*/ 4477 h 1604677"/>
              <a:gd name="connsiteX7" fmla="*/ 487680 w 2164080"/>
              <a:gd name="connsiteY7" fmla="*/ 95917 h 1604677"/>
              <a:gd name="connsiteX8" fmla="*/ 601980 w 2164080"/>
              <a:gd name="connsiteY8" fmla="*/ 644557 h 1604677"/>
              <a:gd name="connsiteX9" fmla="*/ 784860 w 2164080"/>
              <a:gd name="connsiteY9" fmla="*/ 1017937 h 1604677"/>
              <a:gd name="connsiteX10" fmla="*/ 1082040 w 2164080"/>
              <a:gd name="connsiteY10" fmla="*/ 1414177 h 1604677"/>
              <a:gd name="connsiteX11" fmla="*/ 1173480 w 2164080"/>
              <a:gd name="connsiteY11" fmla="*/ 1368457 h 1604677"/>
              <a:gd name="connsiteX12" fmla="*/ 1287780 w 2164080"/>
              <a:gd name="connsiteY12" fmla="*/ 1490377 h 1604677"/>
              <a:gd name="connsiteX13" fmla="*/ 1394460 w 2164080"/>
              <a:gd name="connsiteY13" fmla="*/ 1551337 h 1604677"/>
              <a:gd name="connsiteX14" fmla="*/ 1531620 w 2164080"/>
              <a:gd name="connsiteY14" fmla="*/ 1528477 h 1604677"/>
              <a:gd name="connsiteX15" fmla="*/ 1615440 w 2164080"/>
              <a:gd name="connsiteY15" fmla="*/ 1581817 h 1604677"/>
              <a:gd name="connsiteX16" fmla="*/ 1737360 w 2164080"/>
              <a:gd name="connsiteY16" fmla="*/ 1543717 h 1604677"/>
              <a:gd name="connsiteX17" fmla="*/ 1828800 w 2164080"/>
              <a:gd name="connsiteY17" fmla="*/ 1597057 h 1604677"/>
              <a:gd name="connsiteX18" fmla="*/ 1973580 w 2164080"/>
              <a:gd name="connsiteY18" fmla="*/ 1574197 h 1604677"/>
              <a:gd name="connsiteX19" fmla="*/ 2164080 w 216408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859280 w 2286000"/>
              <a:gd name="connsiteY16" fmla="*/ 1543717 h 1604677"/>
              <a:gd name="connsiteX17" fmla="*/ 1950720 w 2286000"/>
              <a:gd name="connsiteY17" fmla="*/ 1597057 h 1604677"/>
              <a:gd name="connsiteX18" fmla="*/ 2095500 w 2286000"/>
              <a:gd name="connsiteY18" fmla="*/ 1574197 h 1604677"/>
              <a:gd name="connsiteX19" fmla="*/ 2286000 w 2286000"/>
              <a:gd name="connsiteY19"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1950720 w 2286000"/>
              <a:gd name="connsiteY16" fmla="*/ 1597057 h 1604677"/>
              <a:gd name="connsiteX17" fmla="*/ 2095500 w 2286000"/>
              <a:gd name="connsiteY17" fmla="*/ 1574197 h 1604677"/>
              <a:gd name="connsiteX18" fmla="*/ 2286000 w 2286000"/>
              <a:gd name="connsiteY18"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095500 w 2286000"/>
              <a:gd name="connsiteY16" fmla="*/ 1574197 h 1604677"/>
              <a:gd name="connsiteX17" fmla="*/ 2286000 w 2286000"/>
              <a:gd name="connsiteY17" fmla="*/ 1604677 h 1604677"/>
              <a:gd name="connsiteX0" fmla="*/ 0 w 2286000"/>
              <a:gd name="connsiteY0" fmla="*/ 1604677 h 1604677"/>
              <a:gd name="connsiteX1" fmla="*/ 182880 w 2286000"/>
              <a:gd name="connsiteY1" fmla="*/ 1383697 h 1604677"/>
              <a:gd name="connsiteX2" fmla="*/ 289560 w 2286000"/>
              <a:gd name="connsiteY2" fmla="*/ 1414177 h 1604677"/>
              <a:gd name="connsiteX3" fmla="*/ 358140 w 2286000"/>
              <a:gd name="connsiteY3" fmla="*/ 1056037 h 1604677"/>
              <a:gd name="connsiteX4" fmla="*/ 403860 w 2286000"/>
              <a:gd name="connsiteY4" fmla="*/ 774097 h 1604677"/>
              <a:gd name="connsiteX5" fmla="*/ 472440 w 2286000"/>
              <a:gd name="connsiteY5" fmla="*/ 149257 h 1604677"/>
              <a:gd name="connsiteX6" fmla="*/ 556260 w 2286000"/>
              <a:gd name="connsiteY6" fmla="*/ 4477 h 1604677"/>
              <a:gd name="connsiteX7" fmla="*/ 609600 w 2286000"/>
              <a:gd name="connsiteY7" fmla="*/ 95917 h 1604677"/>
              <a:gd name="connsiteX8" fmla="*/ 723900 w 2286000"/>
              <a:gd name="connsiteY8" fmla="*/ 644557 h 1604677"/>
              <a:gd name="connsiteX9" fmla="*/ 906780 w 2286000"/>
              <a:gd name="connsiteY9" fmla="*/ 1017937 h 1604677"/>
              <a:gd name="connsiteX10" fmla="*/ 1203960 w 2286000"/>
              <a:gd name="connsiteY10" fmla="*/ 1414177 h 1604677"/>
              <a:gd name="connsiteX11" fmla="*/ 1295400 w 2286000"/>
              <a:gd name="connsiteY11" fmla="*/ 1368457 h 1604677"/>
              <a:gd name="connsiteX12" fmla="*/ 1409700 w 2286000"/>
              <a:gd name="connsiteY12" fmla="*/ 1490377 h 1604677"/>
              <a:gd name="connsiteX13" fmla="*/ 1516380 w 2286000"/>
              <a:gd name="connsiteY13" fmla="*/ 1551337 h 1604677"/>
              <a:gd name="connsiteX14" fmla="*/ 1653540 w 2286000"/>
              <a:gd name="connsiteY14" fmla="*/ 1528477 h 1604677"/>
              <a:gd name="connsiteX15" fmla="*/ 1737360 w 2286000"/>
              <a:gd name="connsiteY15" fmla="*/ 1581817 h 1604677"/>
              <a:gd name="connsiteX16" fmla="*/ 2286000 w 2286000"/>
              <a:gd name="connsiteY16" fmla="*/ 1604677 h 1604677"/>
              <a:gd name="connsiteX0" fmla="*/ 0 w 1737360"/>
              <a:gd name="connsiteY0" fmla="*/ 1604677 h 1604677"/>
              <a:gd name="connsiteX1" fmla="*/ 182880 w 1737360"/>
              <a:gd name="connsiteY1" fmla="*/ 1383697 h 1604677"/>
              <a:gd name="connsiteX2" fmla="*/ 289560 w 1737360"/>
              <a:gd name="connsiteY2" fmla="*/ 1414177 h 1604677"/>
              <a:gd name="connsiteX3" fmla="*/ 358140 w 1737360"/>
              <a:gd name="connsiteY3" fmla="*/ 1056037 h 1604677"/>
              <a:gd name="connsiteX4" fmla="*/ 403860 w 1737360"/>
              <a:gd name="connsiteY4" fmla="*/ 774097 h 1604677"/>
              <a:gd name="connsiteX5" fmla="*/ 472440 w 1737360"/>
              <a:gd name="connsiteY5" fmla="*/ 149257 h 1604677"/>
              <a:gd name="connsiteX6" fmla="*/ 556260 w 1737360"/>
              <a:gd name="connsiteY6" fmla="*/ 4477 h 1604677"/>
              <a:gd name="connsiteX7" fmla="*/ 609600 w 1737360"/>
              <a:gd name="connsiteY7" fmla="*/ 95917 h 1604677"/>
              <a:gd name="connsiteX8" fmla="*/ 723900 w 1737360"/>
              <a:gd name="connsiteY8" fmla="*/ 644557 h 1604677"/>
              <a:gd name="connsiteX9" fmla="*/ 906780 w 1737360"/>
              <a:gd name="connsiteY9" fmla="*/ 1017937 h 1604677"/>
              <a:gd name="connsiteX10" fmla="*/ 1203960 w 1737360"/>
              <a:gd name="connsiteY10" fmla="*/ 1414177 h 1604677"/>
              <a:gd name="connsiteX11" fmla="*/ 1295400 w 1737360"/>
              <a:gd name="connsiteY11" fmla="*/ 1368457 h 1604677"/>
              <a:gd name="connsiteX12" fmla="*/ 1409700 w 1737360"/>
              <a:gd name="connsiteY12" fmla="*/ 1490377 h 1604677"/>
              <a:gd name="connsiteX13" fmla="*/ 1516380 w 1737360"/>
              <a:gd name="connsiteY13" fmla="*/ 1551337 h 1604677"/>
              <a:gd name="connsiteX14" fmla="*/ 1653540 w 1737360"/>
              <a:gd name="connsiteY14" fmla="*/ 1528477 h 1604677"/>
              <a:gd name="connsiteX15" fmla="*/ 1737360 w 1737360"/>
              <a:gd name="connsiteY15" fmla="*/ 1581817 h 1604677"/>
              <a:gd name="connsiteX0" fmla="*/ 0 w 1775460"/>
              <a:gd name="connsiteY0" fmla="*/ 1604677 h 1612297"/>
              <a:gd name="connsiteX1" fmla="*/ 182880 w 1775460"/>
              <a:gd name="connsiteY1" fmla="*/ 1383697 h 1612297"/>
              <a:gd name="connsiteX2" fmla="*/ 289560 w 1775460"/>
              <a:gd name="connsiteY2" fmla="*/ 1414177 h 1612297"/>
              <a:gd name="connsiteX3" fmla="*/ 358140 w 1775460"/>
              <a:gd name="connsiteY3" fmla="*/ 1056037 h 1612297"/>
              <a:gd name="connsiteX4" fmla="*/ 403860 w 1775460"/>
              <a:gd name="connsiteY4" fmla="*/ 774097 h 1612297"/>
              <a:gd name="connsiteX5" fmla="*/ 472440 w 1775460"/>
              <a:gd name="connsiteY5" fmla="*/ 149257 h 1612297"/>
              <a:gd name="connsiteX6" fmla="*/ 556260 w 1775460"/>
              <a:gd name="connsiteY6" fmla="*/ 4477 h 1612297"/>
              <a:gd name="connsiteX7" fmla="*/ 609600 w 1775460"/>
              <a:gd name="connsiteY7" fmla="*/ 95917 h 1612297"/>
              <a:gd name="connsiteX8" fmla="*/ 723900 w 1775460"/>
              <a:gd name="connsiteY8" fmla="*/ 644557 h 1612297"/>
              <a:gd name="connsiteX9" fmla="*/ 906780 w 1775460"/>
              <a:gd name="connsiteY9" fmla="*/ 1017937 h 1612297"/>
              <a:gd name="connsiteX10" fmla="*/ 1203960 w 1775460"/>
              <a:gd name="connsiteY10" fmla="*/ 1414177 h 1612297"/>
              <a:gd name="connsiteX11" fmla="*/ 1295400 w 1775460"/>
              <a:gd name="connsiteY11" fmla="*/ 1368457 h 1612297"/>
              <a:gd name="connsiteX12" fmla="*/ 1409700 w 1775460"/>
              <a:gd name="connsiteY12" fmla="*/ 1490377 h 1612297"/>
              <a:gd name="connsiteX13" fmla="*/ 1516380 w 1775460"/>
              <a:gd name="connsiteY13" fmla="*/ 1551337 h 1612297"/>
              <a:gd name="connsiteX14" fmla="*/ 1653540 w 1775460"/>
              <a:gd name="connsiteY14" fmla="*/ 1528477 h 1612297"/>
              <a:gd name="connsiteX15" fmla="*/ 1775460 w 1775460"/>
              <a:gd name="connsiteY15" fmla="*/ 1612297 h 161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75460" h="1612297">
                <a:moveTo>
                  <a:pt x="0" y="1604677"/>
                </a:moveTo>
                <a:cubicBezTo>
                  <a:pt x="27940" y="1569117"/>
                  <a:pt x="134620" y="1415447"/>
                  <a:pt x="182880" y="1383697"/>
                </a:cubicBezTo>
                <a:cubicBezTo>
                  <a:pt x="231140" y="1351947"/>
                  <a:pt x="260350" y="1468787"/>
                  <a:pt x="289560" y="1414177"/>
                </a:cubicBezTo>
                <a:cubicBezTo>
                  <a:pt x="318770" y="1359567"/>
                  <a:pt x="339090" y="1162717"/>
                  <a:pt x="358140" y="1056037"/>
                </a:cubicBezTo>
                <a:cubicBezTo>
                  <a:pt x="377190" y="949357"/>
                  <a:pt x="384810" y="925227"/>
                  <a:pt x="403860" y="774097"/>
                </a:cubicBezTo>
                <a:cubicBezTo>
                  <a:pt x="422910" y="622967"/>
                  <a:pt x="447040" y="277527"/>
                  <a:pt x="472440" y="149257"/>
                </a:cubicBezTo>
                <a:cubicBezTo>
                  <a:pt x="497840" y="20987"/>
                  <a:pt x="533400" y="13367"/>
                  <a:pt x="556260" y="4477"/>
                </a:cubicBezTo>
                <a:cubicBezTo>
                  <a:pt x="579120" y="-4413"/>
                  <a:pt x="581660" y="-10763"/>
                  <a:pt x="609600" y="95917"/>
                </a:cubicBezTo>
                <a:cubicBezTo>
                  <a:pt x="637540" y="202597"/>
                  <a:pt x="674370" y="490887"/>
                  <a:pt x="723900" y="644557"/>
                </a:cubicBezTo>
                <a:cubicBezTo>
                  <a:pt x="773430" y="798227"/>
                  <a:pt x="826770" y="889667"/>
                  <a:pt x="906780" y="1017937"/>
                </a:cubicBezTo>
                <a:cubicBezTo>
                  <a:pt x="986790" y="1146207"/>
                  <a:pt x="1139190" y="1355757"/>
                  <a:pt x="1203960" y="1414177"/>
                </a:cubicBezTo>
                <a:cubicBezTo>
                  <a:pt x="1268730" y="1472597"/>
                  <a:pt x="1261110" y="1355757"/>
                  <a:pt x="1295400" y="1368457"/>
                </a:cubicBezTo>
                <a:cubicBezTo>
                  <a:pt x="1329690" y="1381157"/>
                  <a:pt x="1372870" y="1459897"/>
                  <a:pt x="1409700" y="1490377"/>
                </a:cubicBezTo>
                <a:cubicBezTo>
                  <a:pt x="1446530" y="1520857"/>
                  <a:pt x="1475740" y="1544987"/>
                  <a:pt x="1516380" y="1551337"/>
                </a:cubicBezTo>
                <a:cubicBezTo>
                  <a:pt x="1557020" y="1557687"/>
                  <a:pt x="1610360" y="1518317"/>
                  <a:pt x="1653540" y="1528477"/>
                </a:cubicBezTo>
                <a:cubicBezTo>
                  <a:pt x="1696720" y="1538637"/>
                  <a:pt x="1670050" y="1599597"/>
                  <a:pt x="1775460" y="1612297"/>
                </a:cubicBezTo>
              </a:path>
            </a:pathLst>
          </a:custGeom>
          <a:noFill/>
          <a:ln w="38100">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4B3AE88-B794-4403-8215-B325E506F361}"/>
              </a:ext>
            </a:extLst>
          </p:cNvPr>
          <p:cNvSpPr txBox="1"/>
          <p:nvPr/>
        </p:nvSpPr>
        <p:spPr>
          <a:xfrm>
            <a:off x="6892454" y="979927"/>
            <a:ext cx="1407373" cy="461665"/>
          </a:xfrm>
          <a:prstGeom prst="rect">
            <a:avLst/>
          </a:prstGeom>
          <a:noFill/>
        </p:spPr>
        <p:txBody>
          <a:bodyPr wrap="none" rtlCol="0">
            <a:spAutoFit/>
          </a:bodyPr>
          <a:lstStyle/>
          <a:p>
            <a:pPr algn="r"/>
            <a:r>
              <a:rPr lang="en-US" sz="2400" b="1" dirty="0"/>
              <a:t>DISASTER</a:t>
            </a:r>
            <a:endParaRPr lang="en-CA" sz="2400" b="1" dirty="0"/>
          </a:p>
        </p:txBody>
      </p:sp>
      <p:grpSp>
        <p:nvGrpSpPr>
          <p:cNvPr id="48" name="Group 47">
            <a:extLst>
              <a:ext uri="{FF2B5EF4-FFF2-40B4-BE49-F238E27FC236}">
                <a16:creationId xmlns:a16="http://schemas.microsoft.com/office/drawing/2014/main" id="{02DCAF3D-1F69-4A61-BC45-44939689E1A1}"/>
              </a:ext>
            </a:extLst>
          </p:cNvPr>
          <p:cNvGrpSpPr/>
          <p:nvPr/>
        </p:nvGrpSpPr>
        <p:grpSpPr>
          <a:xfrm>
            <a:off x="332459" y="2254830"/>
            <a:ext cx="11835858" cy="4153874"/>
            <a:chOff x="332459" y="2254830"/>
            <a:chExt cx="11835858" cy="4153874"/>
          </a:xfrm>
        </p:grpSpPr>
        <p:sp>
          <p:nvSpPr>
            <p:cNvPr id="49" name="TextBox 48">
              <a:extLst>
                <a:ext uri="{FF2B5EF4-FFF2-40B4-BE49-F238E27FC236}">
                  <a16:creationId xmlns:a16="http://schemas.microsoft.com/office/drawing/2014/main" id="{9515754A-A6F4-4559-837F-7D0DC4F79261}"/>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50" name="TextBox 49">
              <a:extLst>
                <a:ext uri="{FF2B5EF4-FFF2-40B4-BE49-F238E27FC236}">
                  <a16:creationId xmlns:a16="http://schemas.microsoft.com/office/drawing/2014/main" id="{01DDFF62-CB15-4FA6-A33C-05FA26FC08DA}"/>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51" name="TextBox 50">
              <a:extLst>
                <a:ext uri="{FF2B5EF4-FFF2-40B4-BE49-F238E27FC236}">
                  <a16:creationId xmlns:a16="http://schemas.microsoft.com/office/drawing/2014/main" id="{F6B6DFB7-F7E1-4900-BE29-86AC2504FEF1}"/>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62" name="TextBox 61">
              <a:extLst>
                <a:ext uri="{FF2B5EF4-FFF2-40B4-BE49-F238E27FC236}">
                  <a16:creationId xmlns:a16="http://schemas.microsoft.com/office/drawing/2014/main" id="{377A7B7B-FED3-4377-B786-D11BD9ECB1CA}"/>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70" name="TextBox 69">
              <a:extLst>
                <a:ext uri="{FF2B5EF4-FFF2-40B4-BE49-F238E27FC236}">
                  <a16:creationId xmlns:a16="http://schemas.microsoft.com/office/drawing/2014/main" id="{16AEE186-4C4E-4255-9C02-218D24756CBA}"/>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71" name="TextBox 70">
              <a:extLst>
                <a:ext uri="{FF2B5EF4-FFF2-40B4-BE49-F238E27FC236}">
                  <a16:creationId xmlns:a16="http://schemas.microsoft.com/office/drawing/2014/main" id="{D272140A-DC70-4491-90B4-F2AF455B39DE}"/>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72" name="Straight Connector 71">
              <a:extLst>
                <a:ext uri="{FF2B5EF4-FFF2-40B4-BE49-F238E27FC236}">
                  <a16:creationId xmlns:a16="http://schemas.microsoft.com/office/drawing/2014/main" id="{DE45D34D-652F-41B8-B1CE-CD2DD064B1E2}"/>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D1F5FC4-4476-42AA-A655-7F67388B2CBF}"/>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7C0FA64-B505-405F-8BCB-8E231334A966}"/>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5CEB0C9-8F1B-47FA-A3D2-D7063A76F7B9}"/>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C756F424-35B9-4D43-90EB-728CB58C3F13}"/>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406631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par>
                                <p:cTn id="12" presetID="22" presetClass="exit" presetSubtype="1" fill="hold" grpId="0" nodeType="withEffect">
                                  <p:stCondLst>
                                    <p:cond delay="0"/>
                                  </p:stCondLst>
                                  <p:childTnLst>
                                    <p:animEffect transition="out" filter="wipe(up)">
                                      <p:cBhvr>
                                        <p:cTn id="13" dur="1000"/>
                                        <p:tgtEl>
                                          <p:spTgt spid="26"/>
                                        </p:tgtEl>
                                      </p:cBhvr>
                                    </p:animEffect>
                                    <p:set>
                                      <p:cBhvr>
                                        <p:cTn id="14" dur="1" fill="hold">
                                          <p:stCondLst>
                                            <p:cond delay="999"/>
                                          </p:stCondLst>
                                        </p:cTn>
                                        <p:tgtEl>
                                          <p:spTgt spid="26"/>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1000"/>
                                        <p:tgtEl>
                                          <p:spTgt spid="4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0" grpId="0" animBg="1"/>
      <p:bldP spid="26" grpId="0" animBg="1"/>
      <p:bldP spid="2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1663597" y="506151"/>
            <a:ext cx="8864926"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49 minutes per week per capita.</a:t>
            </a:r>
          </a:p>
          <a:p>
            <a:pPr algn="ctr"/>
            <a:r>
              <a:rPr lang="en-US" sz="3200" dirty="0">
                <a:solidFill>
                  <a:srgbClr val="B92508"/>
                </a:solidFill>
                <a:latin typeface="Century Gothic" panose="020B0502020202020204" pitchFamily="34" charset="0"/>
              </a:rPr>
              <a:t>That’s the time adults spend on E-Com sites.</a:t>
            </a:r>
          </a:p>
        </p:txBody>
      </p:sp>
      <p:grpSp>
        <p:nvGrpSpPr>
          <p:cNvPr id="23" name="Group 22"/>
          <p:cNvGrpSpPr/>
          <p:nvPr/>
        </p:nvGrpSpPr>
        <p:grpSpPr>
          <a:xfrm>
            <a:off x="294640" y="3120422"/>
            <a:ext cx="1834203" cy="369332"/>
            <a:chOff x="1474794" y="2738281"/>
            <a:chExt cx="1834203" cy="369332"/>
          </a:xfrm>
        </p:grpSpPr>
        <p:sp>
          <p:nvSpPr>
            <p:cNvPr id="269" name="TextBox 268"/>
            <p:cNvSpPr txBox="1"/>
            <p:nvPr/>
          </p:nvSpPr>
          <p:spPr>
            <a:xfrm>
              <a:off x="1474794" y="2738281"/>
              <a:ext cx="1404986" cy="369332"/>
            </a:xfrm>
            <a:prstGeom prst="rect">
              <a:avLst/>
            </a:prstGeom>
            <a:noFill/>
          </p:spPr>
          <p:txBody>
            <a:bodyPr wrap="square" rtlCol="0">
              <a:spAutoFit/>
            </a:bodyPr>
            <a:lstStyle/>
            <a:p>
              <a:pPr algn="r"/>
              <a:r>
                <a:rPr lang="en-US" b="1" dirty="0">
                  <a:solidFill>
                    <a:srgbClr val="548235"/>
                  </a:solidFill>
                  <a:latin typeface="Century Gothic" panose="020B0502020202020204" pitchFamily="34" charset="0"/>
                </a:rPr>
                <a:t>49 minutes</a:t>
              </a:r>
            </a:p>
          </p:txBody>
        </p:sp>
        <p:cxnSp>
          <p:nvCxnSpPr>
            <p:cNvPr id="22" name="Straight Connector 21"/>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971193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2" presetClass="entr" presetSubtype="8" fill="hold" nodeType="afterEffect" p14:presetBounceEnd="56000">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14:bounceEnd="56000">
                                          <p:cBhvr additive="base">
                                            <p:cTn id="11" dur="500" fill="hold"/>
                                            <p:tgtEl>
                                              <p:spTgt spid="23"/>
                                            </p:tgtEl>
                                            <p:attrNameLst>
                                              <p:attrName>ppt_x</p:attrName>
                                            </p:attrNameLst>
                                          </p:cBhvr>
                                          <p:tavLst>
                                            <p:tav tm="0">
                                              <p:val>
                                                <p:strVal val="0-#ppt_w/2"/>
                                              </p:val>
                                            </p:tav>
                                            <p:tav tm="100000">
                                              <p:val>
                                                <p:strVal val="#ppt_x"/>
                                              </p:val>
                                            </p:tav>
                                          </p:tavLst>
                                        </p:anim>
                                        <p:anim calcmode="lin" valueType="num" p14:bounceEnd="56000">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56">
                                                <p:txEl>
                                                  <p:pRg st="0" end="0"/>
                                                </p:txEl>
                                              </p:spTgt>
                                            </p:tgtEl>
                                            <p:attrNameLst>
                                              <p:attrName>style.visibility</p:attrName>
                                            </p:attrNameLst>
                                          </p:cBhvr>
                                          <p:to>
                                            <p:strVal val="visible"/>
                                          </p:to>
                                        </p:set>
                                        <p:animEffect transition="in" filter="fade">
                                          <p:cBhvr>
                                            <p:cTn id="16" dur="1000"/>
                                            <p:tgtEl>
                                              <p:spTgt spid="156">
                                                <p:txEl>
                                                  <p:pRg st="0" end="0"/>
                                                </p:txEl>
                                              </p:spTgt>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1000"/>
                                            <p:tgtEl>
                                              <p:spTgt spid="1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56">
                                                <p:txEl>
                                                  <p:pRg st="0" end="0"/>
                                                </p:txEl>
                                              </p:spTgt>
                                            </p:tgtEl>
                                            <p:attrNameLst>
                                              <p:attrName>style.visibility</p:attrName>
                                            </p:attrNameLst>
                                          </p:cBhvr>
                                          <p:to>
                                            <p:strVal val="visible"/>
                                          </p:to>
                                        </p:set>
                                        <p:animEffect transition="in" filter="fade">
                                          <p:cBhvr>
                                            <p:cTn id="16" dur="1000"/>
                                            <p:tgtEl>
                                              <p:spTgt spid="156">
                                                <p:txEl>
                                                  <p:pRg st="0" end="0"/>
                                                </p:txEl>
                                              </p:spTgt>
                                            </p:tgtEl>
                                          </p:cBhvr>
                                        </p:animEffect>
                                      </p:childTnLst>
                                    </p:cTn>
                                  </p:par>
                                </p:childTnLst>
                              </p:cTn>
                            </p:par>
                            <p:par>
                              <p:cTn id="17" fill="hold">
                                <p:stCondLst>
                                  <p:cond delay="2500"/>
                                </p:stCondLst>
                                <p:childTnLst>
                                  <p:par>
                                    <p:cTn id="18" presetID="10" presetClass="entr" presetSubtype="0" fill="hold" grpId="0" nodeType="afterEffect">
                                      <p:stCondLst>
                                        <p:cond delay="0"/>
                                      </p:stCondLst>
                                      <p:childTnLst>
                                        <p:set>
                                          <p:cBhvr>
                                            <p:cTn id="19" dur="1" fill="hold">
                                              <p:stCondLst>
                                                <p:cond delay="0"/>
                                              </p:stCondLst>
                                            </p:cTn>
                                            <p:tgtEl>
                                              <p:spTgt spid="156">
                                                <p:txEl>
                                                  <p:pRg st="1" end="1"/>
                                                </p:txEl>
                                              </p:spTgt>
                                            </p:tgtEl>
                                            <p:attrNameLst>
                                              <p:attrName>style.visibility</p:attrName>
                                            </p:attrNameLst>
                                          </p:cBhvr>
                                          <p:to>
                                            <p:strVal val="visible"/>
                                          </p:to>
                                        </p:set>
                                        <p:animEffect transition="in" filter="fade">
                                          <p:cBhvr>
                                            <p:cTn id="20" dur="1000"/>
                                            <p:tgtEl>
                                              <p:spTgt spid="1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uiExpand="1" build="p"/>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386162" y="2465120"/>
            <a:ext cx="1163998" cy="2427920"/>
            <a:chOff x="1386162" y="2465120"/>
            <a:chExt cx="1163998" cy="2427920"/>
          </a:xfrm>
        </p:grpSpPr>
        <p:sp>
          <p:nvSpPr>
            <p:cNvPr id="183" name="TextBox 182"/>
            <p:cNvSpPr txBox="1"/>
            <p:nvPr/>
          </p:nvSpPr>
          <p:spPr>
            <a:xfrm>
              <a:off x="1386162" y="2465120"/>
              <a:ext cx="1163998" cy="646331"/>
            </a:xfrm>
            <a:prstGeom prst="rect">
              <a:avLst/>
            </a:prstGeom>
            <a:noFill/>
          </p:spPr>
          <p:txBody>
            <a:bodyPr wrap="square" rtlCol="0">
              <a:spAutoFit/>
            </a:bodyPr>
            <a:lstStyle/>
            <a:p>
              <a:pPr algn="ctr"/>
              <a:r>
                <a:rPr lang="en-US" dirty="0">
                  <a:latin typeface="Century Gothic" panose="020B0502020202020204" pitchFamily="34" charset="0"/>
                </a:rPr>
                <a:t>Visit All </a:t>
              </a:r>
            </a:p>
            <a:p>
              <a:pPr algn="ctr"/>
              <a:r>
                <a:rPr lang="en-US" dirty="0">
                  <a:latin typeface="Century Gothic" panose="020B0502020202020204" pitchFamily="34" charset="0"/>
                </a:rPr>
                <a:t>E-Sites</a:t>
              </a:r>
            </a:p>
          </p:txBody>
        </p:sp>
        <p:grpSp>
          <p:nvGrpSpPr>
            <p:cNvPr id="9" name="Group 8"/>
            <p:cNvGrpSpPr/>
            <p:nvPr/>
          </p:nvGrpSpPr>
          <p:grpSpPr>
            <a:xfrm>
              <a:off x="1850512" y="3296117"/>
              <a:ext cx="235297" cy="1596923"/>
              <a:chOff x="2899758" y="3088076"/>
              <a:chExt cx="470593" cy="1596923"/>
            </a:xfrm>
          </p:grpSpPr>
          <p:cxnSp>
            <p:nvCxnSpPr>
              <p:cNvPr id="70" name="Straight Connector 69"/>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3" name="Group 12"/>
          <p:cNvGrpSpPr/>
          <p:nvPr/>
        </p:nvGrpSpPr>
        <p:grpSpPr>
          <a:xfrm>
            <a:off x="3422990" y="2465120"/>
            <a:ext cx="1206532" cy="2427920"/>
            <a:chOff x="3422990" y="2465120"/>
            <a:chExt cx="1206532" cy="2427920"/>
          </a:xfrm>
        </p:grpSpPr>
        <p:sp>
          <p:nvSpPr>
            <p:cNvPr id="169" name="TextBox 168"/>
            <p:cNvSpPr txBox="1"/>
            <p:nvPr/>
          </p:nvSpPr>
          <p:spPr>
            <a:xfrm>
              <a:off x="3422990" y="2465120"/>
              <a:ext cx="1206532" cy="646331"/>
            </a:xfrm>
            <a:prstGeom prst="rect">
              <a:avLst/>
            </a:prstGeom>
            <a:noFill/>
          </p:spPr>
          <p:txBody>
            <a:bodyPr wrap="square" rtlCol="0">
              <a:spAutoFit/>
            </a:bodyPr>
            <a:lstStyle/>
            <a:p>
              <a:pPr algn="ctr"/>
              <a:r>
                <a:rPr lang="en-US" dirty="0">
                  <a:latin typeface="Century Gothic" panose="020B0502020202020204" pitchFamily="34" charset="0"/>
                </a:rPr>
                <a:t>Visit Top</a:t>
              </a:r>
            </a:p>
            <a:p>
              <a:pPr algn="ctr"/>
              <a:r>
                <a:rPr lang="en-US" dirty="0">
                  <a:latin typeface="Century Gothic" panose="020B0502020202020204" pitchFamily="34" charset="0"/>
                </a:rPr>
                <a:t>11 E-Sites</a:t>
              </a:r>
            </a:p>
          </p:txBody>
        </p:sp>
        <p:grpSp>
          <p:nvGrpSpPr>
            <p:cNvPr id="80" name="Group 79"/>
            <p:cNvGrpSpPr/>
            <p:nvPr/>
          </p:nvGrpSpPr>
          <p:grpSpPr>
            <a:xfrm>
              <a:off x="3908607" y="3296117"/>
              <a:ext cx="235297" cy="1596923"/>
              <a:chOff x="2899758" y="3088076"/>
              <a:chExt cx="470593" cy="1596923"/>
            </a:xfrm>
          </p:grpSpPr>
          <p:cxnSp>
            <p:nvCxnSpPr>
              <p:cNvPr id="81" name="Straight Connector 80"/>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2" name="Group 11"/>
          <p:cNvGrpSpPr/>
          <p:nvPr/>
        </p:nvGrpSpPr>
        <p:grpSpPr>
          <a:xfrm>
            <a:off x="5528099" y="2465120"/>
            <a:ext cx="1159518" cy="2427920"/>
            <a:chOff x="5528099" y="2465120"/>
            <a:chExt cx="1159518" cy="2427920"/>
          </a:xfrm>
        </p:grpSpPr>
        <p:sp>
          <p:nvSpPr>
            <p:cNvPr id="173" name="TextBox 172"/>
            <p:cNvSpPr txBox="1"/>
            <p:nvPr/>
          </p:nvSpPr>
          <p:spPr>
            <a:xfrm>
              <a:off x="5528099" y="2465120"/>
              <a:ext cx="1159518" cy="646331"/>
            </a:xfrm>
            <a:prstGeom prst="rect">
              <a:avLst/>
            </a:prstGeom>
            <a:noFill/>
          </p:spPr>
          <p:txBody>
            <a:bodyPr wrap="square" rtlCol="0">
              <a:spAutoFit/>
            </a:bodyPr>
            <a:lstStyle/>
            <a:p>
              <a:pPr algn="ctr"/>
              <a:r>
                <a:rPr lang="en-US" dirty="0">
                  <a:latin typeface="Century Gothic" panose="020B0502020202020204" pitchFamily="34" charset="0"/>
                </a:rPr>
                <a:t>Visit Top </a:t>
              </a:r>
            </a:p>
            <a:p>
              <a:pPr algn="ctr"/>
              <a:r>
                <a:rPr lang="en-US" dirty="0">
                  <a:latin typeface="Century Gothic" panose="020B0502020202020204" pitchFamily="34" charset="0"/>
                </a:rPr>
                <a:t>E-Site</a:t>
              </a:r>
            </a:p>
          </p:txBody>
        </p:sp>
        <p:grpSp>
          <p:nvGrpSpPr>
            <p:cNvPr id="88" name="Group 87"/>
            <p:cNvGrpSpPr/>
            <p:nvPr/>
          </p:nvGrpSpPr>
          <p:grpSpPr>
            <a:xfrm>
              <a:off x="5966702" y="3296117"/>
              <a:ext cx="235297" cy="1596923"/>
              <a:chOff x="2899758" y="3088076"/>
              <a:chExt cx="470593" cy="1596923"/>
            </a:xfrm>
          </p:grpSpPr>
          <p:cxnSp>
            <p:nvCxnSpPr>
              <p:cNvPr id="89" name="Straight Connector 88"/>
              <p:cNvCxnSpPr/>
              <p:nvPr/>
            </p:nvCxnSpPr>
            <p:spPr>
              <a:xfrm>
                <a:off x="2899758" y="4359017"/>
                <a:ext cx="47059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2899758" y="4033035"/>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99758" y="3707054"/>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99758" y="3388751"/>
                <a:ext cx="47035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2899758" y="4684999"/>
                <a:ext cx="47059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135102" y="3088076"/>
                <a:ext cx="0" cy="15939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899758" y="3088076"/>
                <a:ext cx="470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p:cNvGrpSpPr/>
          <p:nvPr/>
        </p:nvGrpSpPr>
        <p:grpSpPr>
          <a:xfrm>
            <a:off x="2354248" y="4481863"/>
            <a:ext cx="1830176" cy="369332"/>
            <a:chOff x="1478821" y="2738281"/>
            <a:chExt cx="1830176" cy="369332"/>
          </a:xfrm>
        </p:grpSpPr>
        <p:sp>
          <p:nvSpPr>
            <p:cNvPr id="57" name="TextBox 56"/>
            <p:cNvSpPr txBox="1"/>
            <p:nvPr/>
          </p:nvSpPr>
          <p:spPr>
            <a:xfrm>
              <a:off x="1478821" y="2738281"/>
              <a:ext cx="1400959"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6 minutes</a:t>
              </a:r>
            </a:p>
          </p:txBody>
        </p:sp>
        <p:cxnSp>
          <p:nvCxnSpPr>
            <p:cNvPr id="58" name="Straight Connector 57"/>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4414857" y="4583463"/>
            <a:ext cx="1847982" cy="369332"/>
            <a:chOff x="1461015" y="2738281"/>
            <a:chExt cx="1847982" cy="369332"/>
          </a:xfrm>
        </p:grpSpPr>
        <p:sp>
          <p:nvSpPr>
            <p:cNvPr id="60" name="TextBox 59"/>
            <p:cNvSpPr txBox="1"/>
            <p:nvPr/>
          </p:nvSpPr>
          <p:spPr>
            <a:xfrm>
              <a:off x="1461015" y="2738281"/>
              <a:ext cx="1418765"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3 minutes</a:t>
              </a:r>
            </a:p>
          </p:txBody>
        </p:sp>
        <p:cxnSp>
          <p:nvCxnSpPr>
            <p:cNvPr id="61" name="Straight Connector 60"/>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203547" y="506151"/>
            <a:ext cx="9785050"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That funnels down to 6 and 3 minutes per capita</a:t>
            </a:r>
          </a:p>
          <a:p>
            <a:pPr algn="ctr"/>
            <a:r>
              <a:rPr lang="en-US" sz="3200" dirty="0">
                <a:solidFill>
                  <a:srgbClr val="B92508"/>
                </a:solidFill>
                <a:latin typeface="Century Gothic" panose="020B0502020202020204" pitchFamily="34" charset="0"/>
              </a:rPr>
              <a:t>for the top E-Sites.</a:t>
            </a:r>
          </a:p>
        </p:txBody>
      </p:sp>
      <p:grpSp>
        <p:nvGrpSpPr>
          <p:cNvPr id="43" name="Group 42"/>
          <p:cNvGrpSpPr/>
          <p:nvPr/>
        </p:nvGrpSpPr>
        <p:grpSpPr>
          <a:xfrm>
            <a:off x="294640" y="3120424"/>
            <a:ext cx="1834203" cy="369332"/>
            <a:chOff x="1474794" y="2738281"/>
            <a:chExt cx="1834203" cy="369332"/>
          </a:xfrm>
        </p:grpSpPr>
        <p:sp>
          <p:nvSpPr>
            <p:cNvPr id="44" name="TextBox 43"/>
            <p:cNvSpPr txBox="1"/>
            <p:nvPr/>
          </p:nvSpPr>
          <p:spPr>
            <a:xfrm>
              <a:off x="1474794" y="2738281"/>
              <a:ext cx="1404986" cy="369332"/>
            </a:xfrm>
            <a:prstGeom prst="rect">
              <a:avLst/>
            </a:prstGeom>
            <a:noFill/>
          </p:spPr>
          <p:txBody>
            <a:bodyPr wrap="square" rtlCol="0">
              <a:spAutoFit/>
            </a:bodyPr>
            <a:lstStyle/>
            <a:p>
              <a:pPr algn="r"/>
              <a:r>
                <a:rPr lang="en-US" dirty="0">
                  <a:solidFill>
                    <a:srgbClr val="548235"/>
                  </a:solidFill>
                  <a:latin typeface="Century Gothic" panose="020B0502020202020204" pitchFamily="34" charset="0"/>
                </a:rPr>
                <a:t>49 minutes</a:t>
              </a:r>
            </a:p>
          </p:txBody>
        </p:sp>
        <p:cxnSp>
          <p:nvCxnSpPr>
            <p:cNvPr id="45" name="Straight Connector 44"/>
            <p:cNvCxnSpPr/>
            <p:nvPr/>
          </p:nvCxnSpPr>
          <p:spPr>
            <a:xfrm>
              <a:off x="2964185" y="2953025"/>
              <a:ext cx="344812" cy="0"/>
            </a:xfrm>
            <a:prstGeom prst="line">
              <a:avLst/>
            </a:prstGeom>
            <a:ln w="76200">
              <a:solidFill>
                <a:srgbClr val="548235"/>
              </a:solidFill>
            </a:ln>
          </p:spPr>
          <p:style>
            <a:lnRef idx="1">
              <a:schemeClr val="accent1"/>
            </a:lnRef>
            <a:fillRef idx="0">
              <a:schemeClr val="accent1"/>
            </a:fillRef>
            <a:effectRef idx="0">
              <a:schemeClr val="accent1"/>
            </a:effectRef>
            <a:fontRef idx="minor">
              <a:schemeClr val="tx1"/>
            </a:fontRef>
          </p:style>
        </p:cxnSp>
      </p:grpSp>
      <p:sp>
        <p:nvSpPr>
          <p:cNvPr id="2" name="Freeform 1"/>
          <p:cNvSpPr/>
          <p:nvPr/>
        </p:nvSpPr>
        <p:spPr>
          <a:xfrm>
            <a:off x="1945890" y="3342306"/>
            <a:ext cx="4139950" cy="1554813"/>
          </a:xfrm>
          <a:custGeom>
            <a:avLst/>
            <a:gdLst>
              <a:gd name="connsiteX0" fmla="*/ 0 w 4124960"/>
              <a:gd name="connsiteY0" fmla="*/ 0 h 1270000"/>
              <a:gd name="connsiteX1" fmla="*/ 2072640 w 4124960"/>
              <a:gd name="connsiteY1" fmla="*/ 1066800 h 1270000"/>
              <a:gd name="connsiteX2" fmla="*/ 4124960 w 4124960"/>
              <a:gd name="connsiteY2" fmla="*/ 1178560 h 1270000"/>
              <a:gd name="connsiteX3" fmla="*/ 4114800 w 4124960"/>
              <a:gd name="connsiteY3" fmla="*/ 1270000 h 1270000"/>
              <a:gd name="connsiteX4" fmla="*/ 10160 w 4124960"/>
              <a:gd name="connsiteY4" fmla="*/ 1259840 h 1270000"/>
              <a:gd name="connsiteX5" fmla="*/ 0 w 4124960"/>
              <a:gd name="connsiteY5" fmla="*/ 0 h 1270000"/>
              <a:gd name="connsiteX0" fmla="*/ 0 w 4139950"/>
              <a:gd name="connsiteY0" fmla="*/ 0 h 1554813"/>
              <a:gd name="connsiteX1" fmla="*/ 2087630 w 4139950"/>
              <a:gd name="connsiteY1" fmla="*/ 1351613 h 1554813"/>
              <a:gd name="connsiteX2" fmla="*/ 4139950 w 4139950"/>
              <a:gd name="connsiteY2" fmla="*/ 1463373 h 1554813"/>
              <a:gd name="connsiteX3" fmla="*/ 4129790 w 4139950"/>
              <a:gd name="connsiteY3" fmla="*/ 1554813 h 1554813"/>
              <a:gd name="connsiteX4" fmla="*/ 25150 w 4139950"/>
              <a:gd name="connsiteY4" fmla="*/ 1544653 h 1554813"/>
              <a:gd name="connsiteX5" fmla="*/ 0 w 4139950"/>
              <a:gd name="connsiteY5" fmla="*/ 0 h 1554813"/>
              <a:gd name="connsiteX0" fmla="*/ 0 w 4139950"/>
              <a:gd name="connsiteY0" fmla="*/ 0 h 1554813"/>
              <a:gd name="connsiteX1" fmla="*/ 2087630 w 4139950"/>
              <a:gd name="connsiteY1" fmla="*/ 1351613 h 1554813"/>
              <a:gd name="connsiteX2" fmla="*/ 4139950 w 4139950"/>
              <a:gd name="connsiteY2" fmla="*/ 1463373 h 1554813"/>
              <a:gd name="connsiteX3" fmla="*/ 4129790 w 4139950"/>
              <a:gd name="connsiteY3" fmla="*/ 1554813 h 1554813"/>
              <a:gd name="connsiteX4" fmla="*/ 25150 w 4139950"/>
              <a:gd name="connsiteY4" fmla="*/ 1544653 h 1554813"/>
              <a:gd name="connsiteX5" fmla="*/ 0 w 4139950"/>
              <a:gd name="connsiteY5" fmla="*/ 0 h 155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39950" h="1554813">
                <a:moveTo>
                  <a:pt x="0" y="0"/>
                </a:moveTo>
                <a:lnTo>
                  <a:pt x="2087630" y="1351613"/>
                </a:lnTo>
                <a:lnTo>
                  <a:pt x="4139950" y="1463373"/>
                </a:lnTo>
                <a:lnTo>
                  <a:pt x="4129790" y="1554813"/>
                </a:lnTo>
                <a:lnTo>
                  <a:pt x="25150" y="1544653"/>
                </a:lnTo>
                <a:cubicBezTo>
                  <a:pt x="21763" y="1124706"/>
                  <a:pt x="18377" y="494898"/>
                  <a:pt x="0" y="0"/>
                </a:cubicBezTo>
                <a:close/>
              </a:path>
            </a:pathLst>
          </a:custGeom>
          <a:solidFill>
            <a:srgbClr val="548235">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3360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1000"/>
                                            <p:tgtEl>
                                              <p:spTgt spid="4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animEffect transition="in" filter="fade">
                                          <p:cBhvr>
                                            <p:cTn id="11" dur="1000"/>
                                            <p:tgtEl>
                                              <p:spTgt spid="4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000"/>
                                </p:stCondLst>
                                <p:childTnLst>
                                  <p:par>
                                    <p:cTn id="21" presetID="2" presetClass="entr" presetSubtype="8" fill="hold" nodeType="afterEffect" p14:presetBounceEnd="52000">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14:bounceEnd="52000">
                                          <p:cBhvr additive="base">
                                            <p:cTn id="23" dur="500" fill="hold"/>
                                            <p:tgtEl>
                                              <p:spTgt spid="56"/>
                                            </p:tgtEl>
                                            <p:attrNameLst>
                                              <p:attrName>ppt_x</p:attrName>
                                            </p:attrNameLst>
                                          </p:cBhvr>
                                          <p:tavLst>
                                            <p:tav tm="0">
                                              <p:val>
                                                <p:strVal val="0-#ppt_w/2"/>
                                              </p:val>
                                            </p:tav>
                                            <p:tav tm="100000">
                                              <p:val>
                                                <p:strVal val="#ppt_x"/>
                                              </p:val>
                                            </p:tav>
                                          </p:tavLst>
                                        </p:anim>
                                        <p:anim calcmode="lin" valueType="num" p14:bounceEnd="52000">
                                          <p:cBhvr additive="base">
                                            <p:cTn id="24" dur="500" fill="hold"/>
                                            <p:tgtEl>
                                              <p:spTgt spid="56"/>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14:presetBounceEnd="52000">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14:bounceEnd="52000">
                                          <p:cBhvr additive="base">
                                            <p:cTn id="28" dur="1000" fill="hold"/>
                                            <p:tgtEl>
                                              <p:spTgt spid="59"/>
                                            </p:tgtEl>
                                            <p:attrNameLst>
                                              <p:attrName>ppt_x</p:attrName>
                                            </p:attrNameLst>
                                          </p:cBhvr>
                                          <p:tavLst>
                                            <p:tav tm="0">
                                              <p:val>
                                                <p:strVal val="0-#ppt_w/2"/>
                                              </p:val>
                                            </p:tav>
                                            <p:tav tm="100000">
                                              <p:val>
                                                <p:strVal val="#ppt_x"/>
                                              </p:val>
                                            </p:tav>
                                          </p:tavLst>
                                        </p:anim>
                                        <p:anim calcmode="lin" valueType="num" p14:bounceEnd="52000">
                                          <p:cBhvr additive="base">
                                            <p:cTn id="29" dur="1000" fill="hold"/>
                                            <p:tgtEl>
                                              <p:spTgt spid="5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1000"/>
                                            <p:tgtEl>
                                              <p:spTgt spid="42">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animEffect transition="in" filter="fade">
                                          <p:cBhvr>
                                            <p:cTn id="11" dur="1000"/>
                                            <p:tgtEl>
                                              <p:spTgt spid="4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par>
                              <p:cTn id="20" fill="hold">
                                <p:stCondLst>
                                  <p:cond delay="4000"/>
                                </p:stCondLst>
                                <p:childTnLst>
                                  <p:par>
                                    <p:cTn id="21" presetID="2" presetClass="entr" presetSubtype="8" fill="hold" nodeType="after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0-#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childTnLst>
                              </p:cTn>
                            </p:par>
                            <p:par>
                              <p:cTn id="25" fill="hold">
                                <p:stCondLst>
                                  <p:cond delay="4500"/>
                                </p:stCondLst>
                                <p:childTnLst>
                                  <p:par>
                                    <p:cTn id="26" presetID="2" presetClass="entr" presetSubtype="8"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additive="base">
                                            <p:cTn id="28" dur="1000" fill="hold"/>
                                            <p:tgtEl>
                                              <p:spTgt spid="59"/>
                                            </p:tgtEl>
                                            <p:attrNameLst>
                                              <p:attrName>ppt_x</p:attrName>
                                            </p:attrNameLst>
                                          </p:cBhvr>
                                          <p:tavLst>
                                            <p:tav tm="0">
                                              <p:val>
                                                <p:strVal val="0-#ppt_w/2"/>
                                              </p:val>
                                            </p:tav>
                                            <p:tav tm="100000">
                                              <p:val>
                                                <p:strVal val="#ppt_x"/>
                                              </p:val>
                                            </p:tav>
                                          </p:tavLst>
                                        </p:anim>
                                        <p:anim calcmode="lin" valueType="num">
                                          <p:cBhvr additive="base">
                                            <p:cTn id="29" dur="1000" fill="hold"/>
                                            <p:tgtEl>
                                              <p:spTgt spid="59"/>
                                            </p:tgtEl>
                                            <p:attrNameLst>
                                              <p:attrName>ppt_y</p:attrName>
                                            </p:attrNameLst>
                                          </p:cBhvr>
                                          <p:tavLst>
                                            <p:tav tm="0">
                                              <p:val>
                                                <p:strVal val="#ppt_y"/>
                                              </p:val>
                                            </p:tav>
                                            <p:tav tm="100000">
                                              <p:val>
                                                <p:strVal val="#ppt_y"/>
                                              </p:val>
                                            </p:tav>
                                          </p:tavLst>
                                        </p:anim>
                                      </p:childTnLst>
                                    </p:cTn>
                                  </p:par>
                                </p:childTnLst>
                              </p:cTn>
                            </p:par>
                            <p:par>
                              <p:cTn id="30" fill="hold">
                                <p:stCondLst>
                                  <p:cond delay="5500"/>
                                </p:stCondLst>
                                <p:childTnLst>
                                  <p:par>
                                    <p:cTn id="31" presetID="22" presetClass="entr" presetSubtype="8"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uiExpand="1" build="p"/>
          <p:bldP spid="2" grpId="0" animBg="1"/>
        </p:bldLst>
      </p:timing>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E7B5A3"/>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65" name="Group 164"/>
          <p:cNvGrpSpPr/>
          <p:nvPr/>
        </p:nvGrpSpPr>
        <p:grpSpPr>
          <a:xfrm>
            <a:off x="1250966" y="2037797"/>
            <a:ext cx="4040435" cy="636557"/>
            <a:chOff x="6273815" y="571672"/>
            <a:chExt cx="3947714" cy="636557"/>
          </a:xfrm>
        </p:grpSpPr>
        <p:sp>
          <p:nvSpPr>
            <p:cNvPr id="167" name="TextBox 166"/>
            <p:cNvSpPr txBox="1"/>
            <p:nvPr/>
          </p:nvSpPr>
          <p:spPr>
            <a:xfrm>
              <a:off x="6784848" y="623454"/>
              <a:ext cx="3436681" cy="584775"/>
            </a:xfrm>
            <a:prstGeom prst="rect">
              <a:avLst/>
            </a:prstGeom>
            <a:solidFill>
              <a:schemeClr val="bg1"/>
            </a:solidFill>
          </p:spPr>
          <p:txBody>
            <a:bodyPr wrap="square" rtlCol="0">
              <a:spAutoFit/>
            </a:bodyPr>
            <a:lstStyle/>
            <a:p>
              <a:r>
                <a:rPr lang="en-US" sz="1600" dirty="0">
                  <a:solidFill>
                    <a:schemeClr val="tx1">
                      <a:lumMod val="95000"/>
                      <a:lumOff val="5000"/>
                    </a:schemeClr>
                  </a:solidFill>
                  <a:latin typeface="Century Gothic" panose="020B0502020202020204" pitchFamily="34" charset="0"/>
                  <a:cs typeface="Courier New" pitchFamily="49" charset="0"/>
                </a:rPr>
                <a:t>Screen shopping and purchasing is the only real content.</a:t>
              </a:r>
            </a:p>
          </p:txBody>
        </p:sp>
        <p:cxnSp>
          <p:nvCxnSpPr>
            <p:cNvPr id="168" name="Straight Connector 167"/>
            <p:cNvCxnSpPr/>
            <p:nvPr/>
          </p:nvCxnSpPr>
          <p:spPr>
            <a:xfrm flipH="1" flipV="1">
              <a:off x="6273815" y="571672"/>
              <a:ext cx="474024" cy="231794"/>
            </a:xfrm>
            <a:prstGeom prst="line">
              <a:avLst/>
            </a:prstGeom>
            <a:ln w="31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6428485" y="4202016"/>
            <a:ext cx="3399918" cy="1850561"/>
            <a:chOff x="6428485" y="4202016"/>
            <a:chExt cx="3399918" cy="1850561"/>
          </a:xfrm>
        </p:grpSpPr>
        <p:sp>
          <p:nvSpPr>
            <p:cNvPr id="111" name="Rectangle 110"/>
            <p:cNvSpPr/>
            <p:nvPr/>
          </p:nvSpPr>
          <p:spPr>
            <a:xfrm>
              <a:off x="6428485" y="4202016"/>
              <a:ext cx="3399918" cy="1850561"/>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48235"/>
                </a:solidFill>
              </a:endParaRPr>
            </a:p>
          </p:txBody>
        </p:sp>
        <p:sp>
          <p:nvSpPr>
            <p:cNvPr id="112" name="TextBox 111"/>
            <p:cNvSpPr txBox="1"/>
            <p:nvPr/>
          </p:nvSpPr>
          <p:spPr>
            <a:xfrm>
              <a:off x="6933310" y="4311810"/>
              <a:ext cx="2517268" cy="738664"/>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Adults </a:t>
              </a:r>
              <a:r>
                <a:rPr lang="en-US" sz="1400" b="1" u="sng" dirty="0">
                  <a:solidFill>
                    <a:srgbClr val="548235"/>
                  </a:solidFill>
                  <a:latin typeface="Century Gothic" panose="020B0502020202020204" pitchFamily="34" charset="0"/>
                </a:rPr>
                <a:t>2017</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E-Commerce</a:t>
              </a:r>
            </a:p>
          </p:txBody>
        </p:sp>
      </p:grpSp>
      <p:sp>
        <p:nvSpPr>
          <p:cNvPr id="115" name="TextBox 114"/>
          <p:cNvSpPr txBox="1"/>
          <p:nvPr/>
        </p:nvSpPr>
        <p:spPr>
          <a:xfrm>
            <a:off x="7379535" y="5710424"/>
            <a:ext cx="1491114" cy="253916"/>
          </a:xfrm>
          <a:prstGeom prst="rect">
            <a:avLst/>
          </a:prstGeom>
          <a:noFill/>
        </p:spPr>
        <p:txBody>
          <a:bodyPr wrap="none" rtlCol="0">
            <a:spAutoFit/>
          </a:bodyPr>
          <a:lstStyle/>
          <a:p>
            <a:pPr algn="ctr"/>
            <a:r>
              <a:rPr lang="en-US" sz="1050" baseline="30000" dirty="0">
                <a:solidFill>
                  <a:schemeClr val="tx1">
                    <a:lumMod val="75000"/>
                    <a:lumOff val="25000"/>
                  </a:schemeClr>
                </a:solidFill>
              </a:rPr>
              <a:t>comScore, </a:t>
            </a:r>
            <a:r>
              <a:rPr lang="en-US" sz="1050" baseline="30000" dirty="0" err="1">
                <a:solidFill>
                  <a:schemeClr val="tx1">
                    <a:lumMod val="75000"/>
                    <a:lumOff val="25000"/>
                  </a:schemeClr>
                </a:solidFill>
              </a:rPr>
              <a:t>Emarketer</a:t>
            </a:r>
            <a:r>
              <a:rPr lang="en-US" sz="1050" baseline="30000" dirty="0">
                <a:solidFill>
                  <a:schemeClr val="tx1">
                    <a:lumMod val="75000"/>
                    <a:lumOff val="25000"/>
                  </a:schemeClr>
                </a:solidFill>
              </a:rPr>
              <a:t>, Stats Canada</a:t>
            </a:r>
            <a:endParaRPr lang="en-US" sz="1050" dirty="0">
              <a:solidFill>
                <a:schemeClr val="tx1">
                  <a:lumMod val="75000"/>
                  <a:lumOff val="25000"/>
                </a:schemeClr>
              </a:solidFill>
            </a:endParaRPr>
          </a:p>
        </p:txBody>
      </p:sp>
      <p:sp>
        <p:nvSpPr>
          <p:cNvPr id="116" name="TextBox 115"/>
          <p:cNvSpPr txBox="1"/>
          <p:nvPr/>
        </p:nvSpPr>
        <p:spPr>
          <a:xfrm>
            <a:off x="8228384" y="5169536"/>
            <a:ext cx="1202346"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85%       49</a:t>
            </a:r>
          </a:p>
        </p:txBody>
      </p:sp>
      <p:sp>
        <p:nvSpPr>
          <p:cNvPr id="127" name="TextBox 126"/>
          <p:cNvSpPr txBox="1"/>
          <p:nvPr/>
        </p:nvSpPr>
        <p:spPr>
          <a:xfrm>
            <a:off x="6641855" y="5169536"/>
            <a:ext cx="1259453" cy="314894"/>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18+</a:t>
            </a:r>
          </a:p>
        </p:txBody>
      </p:sp>
      <p:grpSp>
        <p:nvGrpSpPr>
          <p:cNvPr id="128" name="Group 127"/>
          <p:cNvGrpSpPr/>
          <p:nvPr/>
        </p:nvGrpSpPr>
        <p:grpSpPr>
          <a:xfrm>
            <a:off x="8032341" y="5176653"/>
            <a:ext cx="272831" cy="307777"/>
            <a:chOff x="5539466" y="1606132"/>
            <a:chExt cx="272831" cy="307777"/>
          </a:xfrm>
        </p:grpSpPr>
        <p:sp>
          <p:nvSpPr>
            <p:cNvPr id="131" name="Oval 130"/>
            <p:cNvSpPr/>
            <p:nvPr/>
          </p:nvSpPr>
          <p:spPr>
            <a:xfrm>
              <a:off x="5560565" y="1644703"/>
              <a:ext cx="230635" cy="230635"/>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extBox 131"/>
            <p:cNvSpPr txBox="1"/>
            <p:nvPr/>
          </p:nvSpPr>
          <p:spPr>
            <a:xfrm>
              <a:off x="5539466" y="1606132"/>
              <a:ext cx="272831" cy="307777"/>
            </a:xfrm>
            <a:prstGeom prst="rect">
              <a:avLst/>
            </a:prstGeom>
            <a:noFill/>
          </p:spPr>
          <p:txBody>
            <a:bodyPr wrap="none" rtlCol="0">
              <a:spAutoFit/>
            </a:bodyPr>
            <a:lstStyle/>
            <a:p>
              <a:pPr algn="ctr"/>
              <a:r>
                <a:rPr lang="en-US" sz="1400" dirty="0">
                  <a:solidFill>
                    <a:schemeClr val="bg1"/>
                  </a:solidFill>
                </a:rPr>
                <a:t>E</a:t>
              </a:r>
            </a:p>
          </p:txBody>
        </p:sp>
      </p:grpSp>
      <p:sp>
        <p:nvSpPr>
          <p:cNvPr id="122" name="Arrow: Right 121"/>
          <p:cNvSpPr/>
          <p:nvPr/>
        </p:nvSpPr>
        <p:spPr>
          <a:xfrm rot="10800000">
            <a:off x="1034769" y="1664198"/>
            <a:ext cx="382356" cy="214086"/>
          </a:xfrm>
          <a:prstGeom prst="rightArrow">
            <a:avLst/>
          </a:prstGeom>
          <a:solidFill>
            <a:srgbClr val="C00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4" name="Picture 113"/>
          <p:cNvPicPr>
            <a:picLocks noChangeAspect="1"/>
          </p:cNvPicPr>
          <p:nvPr/>
        </p:nvPicPr>
        <p:blipFill rotWithShape="1">
          <a:blip r:embed="rId3"/>
          <a:srcRect l="13644" t="15253" r="10236" b="22568"/>
          <a:stretch/>
        </p:blipFill>
        <p:spPr>
          <a:xfrm>
            <a:off x="743322" y="1670371"/>
            <a:ext cx="235419" cy="238933"/>
          </a:xfrm>
          <a:prstGeom prst="ellipse">
            <a:avLst/>
          </a:prstGeom>
        </p:spPr>
      </p:pic>
      <p:grpSp>
        <p:nvGrpSpPr>
          <p:cNvPr id="5" name="Group 4">
            <a:extLst>
              <a:ext uri="{FF2B5EF4-FFF2-40B4-BE49-F238E27FC236}">
                <a16:creationId xmlns:a16="http://schemas.microsoft.com/office/drawing/2014/main" id="{53CFAB4D-4633-4EC5-B12A-78A08EC97A3C}"/>
              </a:ext>
            </a:extLst>
          </p:cNvPr>
          <p:cNvGrpSpPr/>
          <p:nvPr/>
        </p:nvGrpSpPr>
        <p:grpSpPr>
          <a:xfrm>
            <a:off x="484139" y="331939"/>
            <a:ext cx="7668276" cy="5589917"/>
            <a:chOff x="484139" y="331939"/>
            <a:chExt cx="7668276" cy="5589917"/>
          </a:xfrm>
        </p:grpSpPr>
        <p:grpSp>
          <p:nvGrpSpPr>
            <p:cNvPr id="3" name="Group 2">
              <a:extLst>
                <a:ext uri="{FF2B5EF4-FFF2-40B4-BE49-F238E27FC236}">
                  <a16:creationId xmlns:a16="http://schemas.microsoft.com/office/drawing/2014/main" id="{E965CC0D-2348-43DF-A7B6-5A65BDA31C1D}"/>
                </a:ext>
              </a:extLst>
            </p:cNvPr>
            <p:cNvGrpSpPr/>
            <p:nvPr/>
          </p:nvGrpSpPr>
          <p:grpSpPr>
            <a:xfrm>
              <a:off x="484139" y="331939"/>
              <a:ext cx="7668276" cy="5589917"/>
              <a:chOff x="484139" y="331939"/>
              <a:chExt cx="7668276" cy="5589917"/>
            </a:xfrm>
          </p:grpSpPr>
          <p:pic>
            <p:nvPicPr>
              <p:cNvPr id="141" name="Picture 140">
                <a:extLst>
                  <a:ext uri="{FF2B5EF4-FFF2-40B4-BE49-F238E27FC236}">
                    <a16:creationId xmlns:a16="http://schemas.microsoft.com/office/drawing/2014/main" id="{BF99369A-4AE4-480C-8F96-C2C05F966C0C}"/>
                  </a:ext>
                </a:extLst>
              </p:cNvPr>
              <p:cNvPicPr>
                <a:picLocks noChangeAspect="1"/>
              </p:cNvPicPr>
              <p:nvPr/>
            </p:nvPicPr>
            <p:blipFill>
              <a:blip r:embed="rId4"/>
              <a:stretch>
                <a:fillRect/>
              </a:stretch>
            </p:blipFill>
            <p:spPr>
              <a:xfrm>
                <a:off x="7845109" y="331939"/>
                <a:ext cx="307306" cy="361970"/>
              </a:xfrm>
              <a:prstGeom prst="rect">
                <a:avLst/>
              </a:prstGeom>
            </p:spPr>
          </p:pic>
          <p:pic>
            <p:nvPicPr>
              <p:cNvPr id="142" name="Picture 141">
                <a:extLst>
                  <a:ext uri="{FF2B5EF4-FFF2-40B4-BE49-F238E27FC236}">
                    <a16:creationId xmlns:a16="http://schemas.microsoft.com/office/drawing/2014/main" id="{0F1E4245-8493-45AF-81BA-EDFD092BB82B}"/>
                  </a:ext>
                </a:extLst>
              </p:cNvPr>
              <p:cNvPicPr>
                <a:picLocks noChangeAspect="1"/>
              </p:cNvPicPr>
              <p:nvPr/>
            </p:nvPicPr>
            <p:blipFill>
              <a:blip r:embed="rId5"/>
              <a:stretch>
                <a:fillRect/>
              </a:stretch>
            </p:blipFill>
            <p:spPr>
              <a:xfrm>
                <a:off x="5413561" y="656484"/>
                <a:ext cx="307914" cy="362688"/>
              </a:xfrm>
              <a:prstGeom prst="rect">
                <a:avLst/>
              </a:prstGeom>
            </p:spPr>
          </p:pic>
          <p:pic>
            <p:nvPicPr>
              <p:cNvPr id="143" name="Picture 142">
                <a:extLst>
                  <a:ext uri="{FF2B5EF4-FFF2-40B4-BE49-F238E27FC236}">
                    <a16:creationId xmlns:a16="http://schemas.microsoft.com/office/drawing/2014/main" id="{56E96AD0-9604-49E1-BC12-13697AAA9C02}"/>
                  </a:ext>
                </a:extLst>
              </p:cNvPr>
              <p:cNvPicPr>
                <a:picLocks noChangeAspect="1"/>
              </p:cNvPicPr>
              <p:nvPr/>
            </p:nvPicPr>
            <p:blipFill>
              <a:blip r:embed="rId6"/>
              <a:stretch>
                <a:fillRect/>
              </a:stretch>
            </p:blipFill>
            <p:spPr>
              <a:xfrm>
                <a:off x="4012290" y="1297818"/>
                <a:ext cx="293784" cy="346042"/>
              </a:xfrm>
              <a:prstGeom prst="rect">
                <a:avLst/>
              </a:prstGeom>
            </p:spPr>
          </p:pic>
          <p:pic>
            <p:nvPicPr>
              <p:cNvPr id="144" name="Picture 143">
                <a:extLst>
                  <a:ext uri="{FF2B5EF4-FFF2-40B4-BE49-F238E27FC236}">
                    <a16:creationId xmlns:a16="http://schemas.microsoft.com/office/drawing/2014/main" id="{0366BCF1-68B1-43B9-920D-36D162DE1546}"/>
                  </a:ext>
                </a:extLst>
              </p:cNvPr>
              <p:cNvPicPr>
                <a:picLocks noChangeAspect="1"/>
              </p:cNvPicPr>
              <p:nvPr/>
            </p:nvPicPr>
            <p:blipFill>
              <a:blip r:embed="rId7"/>
              <a:stretch>
                <a:fillRect/>
              </a:stretch>
            </p:blipFill>
            <p:spPr>
              <a:xfrm>
                <a:off x="633899" y="4198038"/>
                <a:ext cx="302918" cy="356804"/>
              </a:xfrm>
              <a:prstGeom prst="rect">
                <a:avLst/>
              </a:prstGeom>
            </p:spPr>
          </p:pic>
          <p:pic>
            <p:nvPicPr>
              <p:cNvPr id="145" name="Picture 144">
                <a:extLst>
                  <a:ext uri="{FF2B5EF4-FFF2-40B4-BE49-F238E27FC236}">
                    <a16:creationId xmlns:a16="http://schemas.microsoft.com/office/drawing/2014/main" id="{A63A6B56-8935-4F6A-90AD-74DDE768F6C2}"/>
                  </a:ext>
                </a:extLst>
              </p:cNvPr>
              <p:cNvPicPr>
                <a:picLocks noChangeAspect="1"/>
              </p:cNvPicPr>
              <p:nvPr/>
            </p:nvPicPr>
            <p:blipFill>
              <a:blip r:embed="rId8"/>
              <a:stretch>
                <a:fillRect/>
              </a:stretch>
            </p:blipFill>
            <p:spPr>
              <a:xfrm>
                <a:off x="484139" y="5550418"/>
                <a:ext cx="315346" cy="371438"/>
              </a:xfrm>
              <a:prstGeom prst="rect">
                <a:avLst/>
              </a:prstGeom>
            </p:spPr>
          </p:pic>
        </p:grpSp>
        <p:grpSp>
          <p:nvGrpSpPr>
            <p:cNvPr id="110" name="Group 109">
              <a:extLst>
                <a:ext uri="{FF2B5EF4-FFF2-40B4-BE49-F238E27FC236}">
                  <a16:creationId xmlns:a16="http://schemas.microsoft.com/office/drawing/2014/main" id="{5F85696B-625B-463B-A64C-86A5EFC7D977}"/>
                </a:ext>
              </a:extLst>
            </p:cNvPr>
            <p:cNvGrpSpPr/>
            <p:nvPr/>
          </p:nvGrpSpPr>
          <p:grpSpPr>
            <a:xfrm>
              <a:off x="645543" y="1653333"/>
              <a:ext cx="228600" cy="225425"/>
              <a:chOff x="4630738" y="4584700"/>
              <a:chExt cx="228600" cy="225425"/>
            </a:xfrm>
          </p:grpSpPr>
          <p:sp>
            <p:nvSpPr>
              <p:cNvPr id="123" name="Freeform 5">
                <a:extLst>
                  <a:ext uri="{FF2B5EF4-FFF2-40B4-BE49-F238E27FC236}">
                    <a16:creationId xmlns:a16="http://schemas.microsoft.com/office/drawing/2014/main" id="{15255607-523E-4722-83E7-A31F4E52AAAE}"/>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24" name="Freeform 6">
                <a:extLst>
                  <a:ext uri="{FF2B5EF4-FFF2-40B4-BE49-F238E27FC236}">
                    <a16:creationId xmlns:a16="http://schemas.microsoft.com/office/drawing/2014/main" id="{CE988B76-9683-4CA1-951D-7FD98E57D1DB}"/>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Rectangle 7">
                <a:extLst>
                  <a:ext uri="{FF2B5EF4-FFF2-40B4-BE49-F238E27FC236}">
                    <a16:creationId xmlns:a16="http://schemas.microsoft.com/office/drawing/2014/main" id="{E4A08050-3122-42C7-ABE6-686BA8136784}"/>
                  </a:ext>
                </a:extLst>
              </p:cNvPr>
              <p:cNvSpPr>
                <a:spLocks noChangeArrowheads="1"/>
              </p:cNvSpPr>
              <p:nvPr/>
            </p:nvSpPr>
            <p:spPr bwMode="auto">
              <a:xfrm>
                <a:off x="4685728" y="4589690"/>
                <a:ext cx="118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grpSp>
        <p:nvGrpSpPr>
          <p:cNvPr id="126" name="Group 125">
            <a:extLst>
              <a:ext uri="{FF2B5EF4-FFF2-40B4-BE49-F238E27FC236}">
                <a16:creationId xmlns:a16="http://schemas.microsoft.com/office/drawing/2014/main" id="{575C5410-6FA4-4A94-8812-C9BE9EEE4BA9}"/>
              </a:ext>
            </a:extLst>
          </p:cNvPr>
          <p:cNvGrpSpPr/>
          <p:nvPr/>
        </p:nvGrpSpPr>
        <p:grpSpPr>
          <a:xfrm>
            <a:off x="10151222" y="4185364"/>
            <a:ext cx="1482883" cy="2026240"/>
            <a:chOff x="10151222" y="4185364"/>
            <a:chExt cx="1482883" cy="2026240"/>
          </a:xfrm>
        </p:grpSpPr>
        <p:sp>
          <p:nvSpPr>
            <p:cNvPr id="129" name="Rectangle 128">
              <a:extLst>
                <a:ext uri="{FF2B5EF4-FFF2-40B4-BE49-F238E27FC236}">
                  <a16:creationId xmlns:a16="http://schemas.microsoft.com/office/drawing/2014/main" id="{3DE64397-50ED-4AFD-A513-DAA721BE6BBE}"/>
                </a:ext>
              </a:extLst>
            </p:cNvPr>
            <p:cNvSpPr/>
            <p:nvPr/>
          </p:nvSpPr>
          <p:spPr>
            <a:xfrm>
              <a:off x="10151222" y="4185364"/>
              <a:ext cx="1482880" cy="202624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Box 129">
              <a:extLst>
                <a:ext uri="{FF2B5EF4-FFF2-40B4-BE49-F238E27FC236}">
                  <a16:creationId xmlns:a16="http://schemas.microsoft.com/office/drawing/2014/main" id="{4388AC05-AF8F-4D9F-8FC3-C6C7A27EE814}"/>
                </a:ext>
              </a:extLst>
            </p:cNvPr>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38" name="Picture 137">
              <a:extLst>
                <a:ext uri="{FF2B5EF4-FFF2-40B4-BE49-F238E27FC236}">
                  <a16:creationId xmlns:a16="http://schemas.microsoft.com/office/drawing/2014/main" id="{04A5F53A-7DB0-4A60-9022-A4F0D39CA7AB}"/>
                </a:ext>
              </a:extLst>
            </p:cNvPr>
            <p:cNvPicPr>
              <a:picLocks noChangeAspect="1"/>
            </p:cNvPicPr>
            <p:nvPr/>
          </p:nvPicPr>
          <p:blipFill rotWithShape="1">
            <a:blip r:embed="rId9"/>
            <a:srcRect l="12766" t="12493" r="7490" b="24160"/>
            <a:stretch/>
          </p:blipFill>
          <p:spPr>
            <a:xfrm>
              <a:off x="10264463" y="4374381"/>
              <a:ext cx="204536" cy="202758"/>
            </a:xfrm>
            <a:prstGeom prst="ellipse">
              <a:avLst/>
            </a:prstGeom>
          </p:spPr>
        </p:pic>
        <p:pic>
          <p:nvPicPr>
            <p:cNvPr id="139" name="Picture 138">
              <a:extLst>
                <a:ext uri="{FF2B5EF4-FFF2-40B4-BE49-F238E27FC236}">
                  <a16:creationId xmlns:a16="http://schemas.microsoft.com/office/drawing/2014/main" id="{6E913FEC-5E18-4EA6-A6C5-BD6014E53EF8}"/>
                </a:ext>
              </a:extLst>
            </p:cNvPr>
            <p:cNvPicPr>
              <a:picLocks noChangeAspect="1"/>
            </p:cNvPicPr>
            <p:nvPr/>
          </p:nvPicPr>
          <p:blipFill rotWithShape="1">
            <a:blip r:embed="rId10"/>
            <a:srcRect l="11607" t="11557" r="10144" b="23871"/>
            <a:stretch/>
          </p:blipFill>
          <p:spPr>
            <a:xfrm>
              <a:off x="10262978" y="4665684"/>
              <a:ext cx="207508" cy="208478"/>
            </a:xfrm>
            <a:prstGeom prst="ellipse">
              <a:avLst/>
            </a:prstGeom>
          </p:spPr>
        </p:pic>
        <p:pic>
          <p:nvPicPr>
            <p:cNvPr id="140" name="Picture 139">
              <a:extLst>
                <a:ext uri="{FF2B5EF4-FFF2-40B4-BE49-F238E27FC236}">
                  <a16:creationId xmlns:a16="http://schemas.microsoft.com/office/drawing/2014/main" id="{49EC35D0-A218-4FDA-A56E-9556C71E9765}"/>
                </a:ext>
              </a:extLst>
            </p:cNvPr>
            <p:cNvPicPr>
              <a:picLocks noChangeAspect="1"/>
            </p:cNvPicPr>
            <p:nvPr/>
          </p:nvPicPr>
          <p:blipFill rotWithShape="1">
            <a:blip r:embed="rId11"/>
            <a:srcRect l="7168" t="12457" r="4595" b="25073"/>
            <a:stretch/>
          </p:blipFill>
          <p:spPr>
            <a:xfrm>
              <a:off x="10266486" y="5543620"/>
              <a:ext cx="200490" cy="202436"/>
            </a:xfrm>
            <a:prstGeom prst="ellipse">
              <a:avLst/>
            </a:prstGeom>
          </p:spPr>
        </p:pic>
        <p:pic>
          <p:nvPicPr>
            <p:cNvPr id="146" name="Picture 145">
              <a:extLst>
                <a:ext uri="{FF2B5EF4-FFF2-40B4-BE49-F238E27FC236}">
                  <a16:creationId xmlns:a16="http://schemas.microsoft.com/office/drawing/2014/main" id="{4A7EC1FD-3213-4936-B06A-C0E3C3CE10BD}"/>
                </a:ext>
              </a:extLst>
            </p:cNvPr>
            <p:cNvPicPr>
              <a:picLocks noChangeAspect="1"/>
            </p:cNvPicPr>
            <p:nvPr/>
          </p:nvPicPr>
          <p:blipFill rotWithShape="1">
            <a:blip r:embed="rId12"/>
            <a:srcRect l="16610" t="10055" r="12521" b="24771"/>
            <a:stretch/>
          </p:blipFill>
          <p:spPr>
            <a:xfrm>
              <a:off x="10269177" y="5827953"/>
              <a:ext cx="195110" cy="203552"/>
            </a:xfrm>
            <a:prstGeom prst="ellipse">
              <a:avLst/>
            </a:prstGeom>
          </p:spPr>
        </p:pic>
        <p:grpSp>
          <p:nvGrpSpPr>
            <p:cNvPr id="147" name="Group 146">
              <a:extLst>
                <a:ext uri="{FF2B5EF4-FFF2-40B4-BE49-F238E27FC236}">
                  <a16:creationId xmlns:a16="http://schemas.microsoft.com/office/drawing/2014/main" id="{E93B6C34-C124-4AA1-97C9-714C8142C462}"/>
                </a:ext>
              </a:extLst>
            </p:cNvPr>
            <p:cNvGrpSpPr>
              <a:grpSpLocks noChangeAspect="1"/>
            </p:cNvGrpSpPr>
            <p:nvPr/>
          </p:nvGrpSpPr>
          <p:grpSpPr bwMode="auto">
            <a:xfrm>
              <a:off x="10266363" y="4960926"/>
              <a:ext cx="200025" cy="200024"/>
              <a:chOff x="6467" y="3125"/>
              <a:chExt cx="126" cy="126"/>
            </a:xfrm>
          </p:grpSpPr>
          <p:sp>
            <p:nvSpPr>
              <p:cNvPr id="160" name="AutoShape 8">
                <a:extLst>
                  <a:ext uri="{FF2B5EF4-FFF2-40B4-BE49-F238E27FC236}">
                    <a16:creationId xmlns:a16="http://schemas.microsoft.com/office/drawing/2014/main" id="{E2C440DE-62D3-4DFF-9E24-E5EDF30A0591}"/>
                  </a:ext>
                </a:extLst>
              </p:cNvPr>
              <p:cNvSpPr>
                <a:spLocks noChangeAspect="1" noChangeArrowheads="1" noTextEdit="1"/>
              </p:cNvSpPr>
              <p:nvPr/>
            </p:nvSpPr>
            <p:spPr bwMode="auto">
              <a:xfrm>
                <a:off x="6467" y="3125"/>
                <a:ext cx="12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1" name="Freeform 10">
                <a:extLst>
                  <a:ext uri="{FF2B5EF4-FFF2-40B4-BE49-F238E27FC236}">
                    <a16:creationId xmlns:a16="http://schemas.microsoft.com/office/drawing/2014/main" id="{BB76DEB4-4F95-4D88-92EA-635474F64D33}"/>
                  </a:ext>
                </a:extLst>
              </p:cNvPr>
              <p:cNvSpPr>
                <a:spLocks/>
              </p:cNvSpPr>
              <p:nvPr/>
            </p:nvSpPr>
            <p:spPr bwMode="auto">
              <a:xfrm>
                <a:off x="6471" y="3130"/>
                <a:ext cx="122" cy="121"/>
              </a:xfrm>
              <a:custGeom>
                <a:avLst/>
                <a:gdLst>
                  <a:gd name="T0" fmla="*/ 0 w 122"/>
                  <a:gd name="T1" fmla="*/ 60 h 121"/>
                  <a:gd name="T2" fmla="*/ 4 w 122"/>
                  <a:gd name="T3" fmla="*/ 36 h 121"/>
                  <a:gd name="T4" fmla="*/ 17 w 122"/>
                  <a:gd name="T5" fmla="*/ 16 h 121"/>
                  <a:gd name="T6" fmla="*/ 37 w 122"/>
                  <a:gd name="T7" fmla="*/ 4 h 121"/>
                  <a:gd name="T8" fmla="*/ 61 w 122"/>
                  <a:gd name="T9" fmla="*/ 0 h 121"/>
                  <a:gd name="T10" fmla="*/ 81 w 122"/>
                  <a:gd name="T11" fmla="*/ 4 h 121"/>
                  <a:gd name="T12" fmla="*/ 101 w 122"/>
                  <a:gd name="T13" fmla="*/ 16 h 121"/>
                  <a:gd name="T14" fmla="*/ 114 w 122"/>
                  <a:gd name="T15" fmla="*/ 36 h 121"/>
                  <a:gd name="T16" fmla="*/ 122 w 122"/>
                  <a:gd name="T17" fmla="*/ 60 h 121"/>
                  <a:gd name="T18" fmla="*/ 114 w 122"/>
                  <a:gd name="T19" fmla="*/ 81 h 121"/>
                  <a:gd name="T20" fmla="*/ 101 w 122"/>
                  <a:gd name="T21" fmla="*/ 101 h 121"/>
                  <a:gd name="T22" fmla="*/ 81 w 122"/>
                  <a:gd name="T23" fmla="*/ 113 h 121"/>
                  <a:gd name="T24" fmla="*/ 61 w 122"/>
                  <a:gd name="T25" fmla="*/ 121 h 121"/>
                  <a:gd name="T26" fmla="*/ 37 w 122"/>
                  <a:gd name="T27" fmla="*/ 113 h 121"/>
                  <a:gd name="T28" fmla="*/ 17 w 122"/>
                  <a:gd name="T29" fmla="*/ 101 h 121"/>
                  <a:gd name="T30" fmla="*/ 4 w 122"/>
                  <a:gd name="T31" fmla="*/ 81 h 121"/>
                  <a:gd name="T32" fmla="*/ 0 w 122"/>
                  <a:gd name="T33"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1">
                    <a:moveTo>
                      <a:pt x="0" y="60"/>
                    </a:moveTo>
                    <a:lnTo>
                      <a:pt x="4" y="36"/>
                    </a:lnTo>
                    <a:lnTo>
                      <a:pt x="17" y="16"/>
                    </a:lnTo>
                    <a:lnTo>
                      <a:pt x="37" y="4"/>
                    </a:lnTo>
                    <a:lnTo>
                      <a:pt x="61" y="0"/>
                    </a:lnTo>
                    <a:lnTo>
                      <a:pt x="81" y="4"/>
                    </a:lnTo>
                    <a:lnTo>
                      <a:pt x="101" y="16"/>
                    </a:lnTo>
                    <a:lnTo>
                      <a:pt x="114" y="36"/>
                    </a:lnTo>
                    <a:lnTo>
                      <a:pt x="122" y="60"/>
                    </a:lnTo>
                    <a:lnTo>
                      <a:pt x="114" y="81"/>
                    </a:lnTo>
                    <a:lnTo>
                      <a:pt x="101" y="101"/>
                    </a:lnTo>
                    <a:lnTo>
                      <a:pt x="81" y="113"/>
                    </a:lnTo>
                    <a:lnTo>
                      <a:pt x="61" y="121"/>
                    </a:lnTo>
                    <a:lnTo>
                      <a:pt x="37" y="113"/>
                    </a:lnTo>
                    <a:lnTo>
                      <a:pt x="17" y="101"/>
                    </a:lnTo>
                    <a:lnTo>
                      <a:pt x="4" y="81"/>
                    </a:lnTo>
                    <a:lnTo>
                      <a:pt x="0" y="60"/>
                    </a:lnTo>
                    <a:close/>
                  </a:path>
                </a:pathLst>
              </a:custGeom>
              <a:solidFill>
                <a:srgbClr val="713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62" name="Rectangle 11">
                <a:extLst>
                  <a:ext uri="{FF2B5EF4-FFF2-40B4-BE49-F238E27FC236}">
                    <a16:creationId xmlns:a16="http://schemas.microsoft.com/office/drawing/2014/main" id="{540333CD-764D-4B4F-ACE9-BEB34019527F}"/>
                  </a:ext>
                </a:extLst>
              </p:cNvPr>
              <p:cNvSpPr>
                <a:spLocks noChangeArrowheads="1"/>
              </p:cNvSpPr>
              <p:nvPr/>
            </p:nvSpPr>
            <p:spPr bwMode="auto">
              <a:xfrm>
                <a:off x="6492" y="3135"/>
                <a:ext cx="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8" name="Group 14">
              <a:extLst>
                <a:ext uri="{FF2B5EF4-FFF2-40B4-BE49-F238E27FC236}">
                  <a16:creationId xmlns:a16="http://schemas.microsoft.com/office/drawing/2014/main" id="{B9A8DA91-AB15-4EA7-AC06-333DEFCA78D9}"/>
                </a:ext>
              </a:extLst>
            </p:cNvPr>
            <p:cNvGrpSpPr>
              <a:grpSpLocks noChangeAspect="1"/>
            </p:cNvGrpSpPr>
            <p:nvPr/>
          </p:nvGrpSpPr>
          <p:grpSpPr bwMode="auto">
            <a:xfrm>
              <a:off x="10264775" y="5249863"/>
              <a:ext cx="203200" cy="200025"/>
              <a:chOff x="6466" y="3307"/>
              <a:chExt cx="128" cy="126"/>
            </a:xfrm>
          </p:grpSpPr>
          <p:sp>
            <p:nvSpPr>
              <p:cNvPr id="149" name="AutoShape 13">
                <a:extLst>
                  <a:ext uri="{FF2B5EF4-FFF2-40B4-BE49-F238E27FC236}">
                    <a16:creationId xmlns:a16="http://schemas.microsoft.com/office/drawing/2014/main" id="{9323D6BE-28D8-43D0-8ADE-FC9815DD84FA}"/>
                  </a:ext>
                </a:extLst>
              </p:cNvPr>
              <p:cNvSpPr>
                <a:spLocks noChangeAspect="1" noChangeArrowheads="1" noTextEdit="1"/>
              </p:cNvSpPr>
              <p:nvPr/>
            </p:nvSpPr>
            <p:spPr bwMode="auto">
              <a:xfrm>
                <a:off x="6466" y="3307"/>
                <a:ext cx="1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0" name="Freeform 15">
                <a:extLst>
                  <a:ext uri="{FF2B5EF4-FFF2-40B4-BE49-F238E27FC236}">
                    <a16:creationId xmlns:a16="http://schemas.microsoft.com/office/drawing/2014/main" id="{65CAF4E0-1A0C-4A46-9FA0-EDAB9A180DEB}"/>
                  </a:ext>
                </a:extLst>
              </p:cNvPr>
              <p:cNvSpPr>
                <a:spLocks/>
              </p:cNvSpPr>
              <p:nvPr/>
            </p:nvSpPr>
            <p:spPr bwMode="auto">
              <a:xfrm>
                <a:off x="6470" y="3311"/>
                <a:ext cx="123" cy="122"/>
              </a:xfrm>
              <a:custGeom>
                <a:avLst/>
                <a:gdLst>
                  <a:gd name="T0" fmla="*/ 0 w 123"/>
                  <a:gd name="T1" fmla="*/ 61 h 122"/>
                  <a:gd name="T2" fmla="*/ 5 w 123"/>
                  <a:gd name="T3" fmla="*/ 36 h 122"/>
                  <a:gd name="T4" fmla="*/ 17 w 123"/>
                  <a:gd name="T5" fmla="*/ 16 h 122"/>
                  <a:gd name="T6" fmla="*/ 37 w 123"/>
                  <a:gd name="T7" fmla="*/ 4 h 122"/>
                  <a:gd name="T8" fmla="*/ 62 w 123"/>
                  <a:gd name="T9" fmla="*/ 0 h 122"/>
                  <a:gd name="T10" fmla="*/ 82 w 123"/>
                  <a:gd name="T11" fmla="*/ 4 h 122"/>
                  <a:gd name="T12" fmla="*/ 102 w 123"/>
                  <a:gd name="T13" fmla="*/ 16 h 122"/>
                  <a:gd name="T14" fmla="*/ 114 w 123"/>
                  <a:gd name="T15" fmla="*/ 36 h 122"/>
                  <a:gd name="T16" fmla="*/ 123 w 123"/>
                  <a:gd name="T17" fmla="*/ 61 h 122"/>
                  <a:gd name="T18" fmla="*/ 114 w 123"/>
                  <a:gd name="T19" fmla="*/ 81 h 122"/>
                  <a:gd name="T20" fmla="*/ 102 w 123"/>
                  <a:gd name="T21" fmla="*/ 102 h 122"/>
                  <a:gd name="T22" fmla="*/ 82 w 123"/>
                  <a:gd name="T23" fmla="*/ 114 h 122"/>
                  <a:gd name="T24" fmla="*/ 62 w 123"/>
                  <a:gd name="T25" fmla="*/ 122 h 122"/>
                  <a:gd name="T26" fmla="*/ 37 w 123"/>
                  <a:gd name="T27" fmla="*/ 114 h 122"/>
                  <a:gd name="T28" fmla="*/ 17 w 123"/>
                  <a:gd name="T29" fmla="*/ 102 h 122"/>
                  <a:gd name="T30" fmla="*/ 5 w 123"/>
                  <a:gd name="T31" fmla="*/ 81 h 122"/>
                  <a:gd name="T32" fmla="*/ 0 w 123"/>
                  <a:gd name="T33"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2">
                    <a:moveTo>
                      <a:pt x="0" y="61"/>
                    </a:moveTo>
                    <a:lnTo>
                      <a:pt x="5" y="36"/>
                    </a:lnTo>
                    <a:lnTo>
                      <a:pt x="17" y="16"/>
                    </a:lnTo>
                    <a:lnTo>
                      <a:pt x="37" y="4"/>
                    </a:lnTo>
                    <a:lnTo>
                      <a:pt x="62" y="0"/>
                    </a:lnTo>
                    <a:lnTo>
                      <a:pt x="82" y="4"/>
                    </a:lnTo>
                    <a:lnTo>
                      <a:pt x="102" y="16"/>
                    </a:lnTo>
                    <a:lnTo>
                      <a:pt x="114" y="36"/>
                    </a:lnTo>
                    <a:lnTo>
                      <a:pt x="123" y="61"/>
                    </a:lnTo>
                    <a:lnTo>
                      <a:pt x="114" y="81"/>
                    </a:lnTo>
                    <a:lnTo>
                      <a:pt x="102" y="102"/>
                    </a:lnTo>
                    <a:lnTo>
                      <a:pt x="82" y="114"/>
                    </a:lnTo>
                    <a:lnTo>
                      <a:pt x="62" y="122"/>
                    </a:lnTo>
                    <a:lnTo>
                      <a:pt x="37" y="114"/>
                    </a:lnTo>
                    <a:lnTo>
                      <a:pt x="17" y="102"/>
                    </a:lnTo>
                    <a:lnTo>
                      <a:pt x="5" y="81"/>
                    </a:lnTo>
                    <a:lnTo>
                      <a:pt x="0" y="61"/>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9" name="Rectangle 158">
                <a:extLst>
                  <a:ext uri="{FF2B5EF4-FFF2-40B4-BE49-F238E27FC236}">
                    <a16:creationId xmlns:a16="http://schemas.microsoft.com/office/drawing/2014/main" id="{8BDDB852-C9E7-4857-9172-E8F2782AAD8E}"/>
                  </a:ext>
                </a:extLst>
              </p:cNvPr>
              <p:cNvSpPr>
                <a:spLocks noChangeArrowheads="1"/>
              </p:cNvSpPr>
              <p:nvPr/>
            </p:nvSpPr>
            <p:spPr bwMode="auto">
              <a:xfrm>
                <a:off x="6490" y="3308"/>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3986946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14:presetBounceEnd="56000">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14:bounceEnd="56000">
                                          <p:cBhvr additive="base">
                                            <p:cTn id="7" dur="500" fill="hold"/>
                                            <p:tgtEl>
                                              <p:spTgt spid="128"/>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12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8" fill="hold" nodeType="afterEffect" p14:presetBounceEnd="54000">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14:bounceEnd="54000">
                                          <p:cBhvr additive="base">
                                            <p:cTn id="12" dur="500" fill="hold"/>
                                            <p:tgtEl>
                                              <p:spTgt spid="114"/>
                                            </p:tgtEl>
                                            <p:attrNameLst>
                                              <p:attrName>ppt_x</p:attrName>
                                            </p:attrNameLst>
                                          </p:cBhvr>
                                          <p:tavLst>
                                            <p:tav tm="0">
                                              <p:val>
                                                <p:strVal val="0-#ppt_w/2"/>
                                              </p:val>
                                            </p:tav>
                                            <p:tav tm="100000">
                                              <p:val>
                                                <p:strVal val="#ppt_x"/>
                                              </p:val>
                                            </p:tav>
                                          </p:tavLst>
                                        </p:anim>
                                        <p:anim calcmode="lin" valueType="num" p14:bounceEnd="54000">
                                          <p:cBhvr additive="base">
                                            <p:cTn id="13" dur="500" fill="hold"/>
                                            <p:tgtEl>
                                              <p:spTgt spid="11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wipe(right)">
                                          <p:cBhvr>
                                            <p:cTn id="17" dur="10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65"/>
                                            </p:tgtEl>
                                          </p:cBhvr>
                                        </p:animEffect>
                                        <p:set>
                                          <p:cBhvr>
                                            <p:cTn id="22" dur="1" fill="hold">
                                              <p:stCondLst>
                                                <p:cond delay="499"/>
                                              </p:stCondLst>
                                            </p:cTn>
                                            <p:tgtEl>
                                              <p:spTgt spid="165"/>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14:presetBounceEnd="56000">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14:bounceEnd="56000">
                                          <p:cBhvr additive="base">
                                            <p:cTn id="26" dur="1000" fill="hold"/>
                                            <p:tgtEl>
                                              <p:spTgt spid="122"/>
                                            </p:tgtEl>
                                            <p:attrNameLst>
                                              <p:attrName>ppt_x</p:attrName>
                                            </p:attrNameLst>
                                          </p:cBhvr>
                                          <p:tavLst>
                                            <p:tav tm="0">
                                              <p:val>
                                                <p:strVal val="1+#ppt_w/2"/>
                                              </p:val>
                                            </p:tav>
                                            <p:tav tm="100000">
                                              <p:val>
                                                <p:strVal val="#ppt_x"/>
                                              </p:val>
                                            </p:tav>
                                          </p:tavLst>
                                        </p:anim>
                                        <p:anim calcmode="lin" valueType="num" p14:bounceEnd="56000">
                                          <p:cBhvr additive="base">
                                            <p:cTn id="27" dur="1000" fill="hold"/>
                                            <p:tgtEl>
                                              <p:spTgt spid="122"/>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fade">
                                          <p:cBhvr>
                                            <p:cTn id="35"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 presetClass="entr" presetSubtype="4" fill="hold" nodeType="afterEffect">
                                      <p:stCondLst>
                                        <p:cond delay="0"/>
                                      </p:stCondLst>
                                      <p:childTnLst>
                                        <p:set>
                                          <p:cBhvr>
                                            <p:cTn id="6" dur="1" fill="hold">
                                              <p:stCondLst>
                                                <p:cond delay="0"/>
                                              </p:stCondLst>
                                            </p:cTn>
                                            <p:tgtEl>
                                              <p:spTgt spid="128"/>
                                            </p:tgtEl>
                                            <p:attrNameLst>
                                              <p:attrName>style.visibility</p:attrName>
                                            </p:attrNameLst>
                                          </p:cBhvr>
                                          <p:to>
                                            <p:strVal val="visible"/>
                                          </p:to>
                                        </p:set>
                                        <p:anim calcmode="lin" valueType="num">
                                          <p:cBhvr additive="base">
                                            <p:cTn id="7" dur="500" fill="hold"/>
                                            <p:tgtEl>
                                              <p:spTgt spid="128"/>
                                            </p:tgtEl>
                                            <p:attrNameLst>
                                              <p:attrName>ppt_x</p:attrName>
                                            </p:attrNameLst>
                                          </p:cBhvr>
                                          <p:tavLst>
                                            <p:tav tm="0">
                                              <p:val>
                                                <p:strVal val="#ppt_x"/>
                                              </p:val>
                                            </p:tav>
                                            <p:tav tm="100000">
                                              <p:val>
                                                <p:strVal val="#ppt_x"/>
                                              </p:val>
                                            </p:tav>
                                          </p:tavLst>
                                        </p:anim>
                                        <p:anim calcmode="lin" valueType="num">
                                          <p:cBhvr additive="base">
                                            <p:cTn id="8" dur="500" fill="hold"/>
                                            <p:tgtEl>
                                              <p:spTgt spid="128"/>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8" fill="hold" nodeType="afterEffect">
                                      <p:stCondLst>
                                        <p:cond delay="0"/>
                                      </p:stCondLst>
                                      <p:childTnLst>
                                        <p:set>
                                          <p:cBhvr>
                                            <p:cTn id="11" dur="1" fill="hold">
                                              <p:stCondLst>
                                                <p:cond delay="0"/>
                                              </p:stCondLst>
                                            </p:cTn>
                                            <p:tgtEl>
                                              <p:spTgt spid="114"/>
                                            </p:tgtEl>
                                            <p:attrNameLst>
                                              <p:attrName>style.visibility</p:attrName>
                                            </p:attrNameLst>
                                          </p:cBhvr>
                                          <p:to>
                                            <p:strVal val="visible"/>
                                          </p:to>
                                        </p:set>
                                        <p:anim calcmode="lin" valueType="num">
                                          <p:cBhvr additive="base">
                                            <p:cTn id="12" dur="500" fill="hold"/>
                                            <p:tgtEl>
                                              <p:spTgt spid="114"/>
                                            </p:tgtEl>
                                            <p:attrNameLst>
                                              <p:attrName>ppt_x</p:attrName>
                                            </p:attrNameLst>
                                          </p:cBhvr>
                                          <p:tavLst>
                                            <p:tav tm="0">
                                              <p:val>
                                                <p:strVal val="0-#ppt_w/2"/>
                                              </p:val>
                                            </p:tav>
                                            <p:tav tm="100000">
                                              <p:val>
                                                <p:strVal val="#ppt_x"/>
                                              </p:val>
                                            </p:tav>
                                          </p:tavLst>
                                        </p:anim>
                                        <p:anim calcmode="lin" valueType="num">
                                          <p:cBhvr additive="base">
                                            <p:cTn id="13" dur="500" fill="hold"/>
                                            <p:tgtEl>
                                              <p:spTgt spid="114"/>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2" presetClass="entr" presetSubtype="2" fill="hold" nodeType="afterEffect">
                                      <p:stCondLst>
                                        <p:cond delay="0"/>
                                      </p:stCondLst>
                                      <p:childTnLst>
                                        <p:set>
                                          <p:cBhvr>
                                            <p:cTn id="16" dur="1" fill="hold">
                                              <p:stCondLst>
                                                <p:cond delay="0"/>
                                              </p:stCondLst>
                                            </p:cTn>
                                            <p:tgtEl>
                                              <p:spTgt spid="165"/>
                                            </p:tgtEl>
                                            <p:attrNameLst>
                                              <p:attrName>style.visibility</p:attrName>
                                            </p:attrNameLst>
                                          </p:cBhvr>
                                          <p:to>
                                            <p:strVal val="visible"/>
                                          </p:to>
                                        </p:set>
                                        <p:animEffect transition="in" filter="wipe(right)">
                                          <p:cBhvr>
                                            <p:cTn id="17" dur="1000"/>
                                            <p:tgtEl>
                                              <p:spTgt spid="1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65"/>
                                            </p:tgtEl>
                                          </p:cBhvr>
                                        </p:animEffect>
                                        <p:set>
                                          <p:cBhvr>
                                            <p:cTn id="22" dur="1" fill="hold">
                                              <p:stCondLst>
                                                <p:cond delay="499"/>
                                              </p:stCondLst>
                                            </p:cTn>
                                            <p:tgtEl>
                                              <p:spTgt spid="165"/>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22"/>
                                            </p:tgtEl>
                                            <p:attrNameLst>
                                              <p:attrName>style.visibility</p:attrName>
                                            </p:attrNameLst>
                                          </p:cBhvr>
                                          <p:to>
                                            <p:strVal val="visible"/>
                                          </p:to>
                                        </p:set>
                                        <p:anim calcmode="lin" valueType="num">
                                          <p:cBhvr additive="base">
                                            <p:cTn id="26" dur="1000" fill="hold"/>
                                            <p:tgtEl>
                                              <p:spTgt spid="122"/>
                                            </p:tgtEl>
                                            <p:attrNameLst>
                                              <p:attrName>ppt_x</p:attrName>
                                            </p:attrNameLst>
                                          </p:cBhvr>
                                          <p:tavLst>
                                            <p:tav tm="0">
                                              <p:val>
                                                <p:strVal val="1+#ppt_w/2"/>
                                              </p:val>
                                            </p:tav>
                                            <p:tav tm="100000">
                                              <p:val>
                                                <p:strVal val="#ppt_x"/>
                                              </p:val>
                                            </p:tav>
                                          </p:tavLst>
                                        </p:anim>
                                        <p:anim calcmode="lin" valueType="num">
                                          <p:cBhvr additive="base">
                                            <p:cTn id="27" dur="1000" fill="hold"/>
                                            <p:tgtEl>
                                              <p:spTgt spid="122"/>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26"/>
                                            </p:tgtEl>
                                            <p:attrNameLst>
                                              <p:attrName>style.visibility</p:attrName>
                                            </p:attrNameLst>
                                          </p:cBhvr>
                                          <p:to>
                                            <p:strVal val="visible"/>
                                          </p:to>
                                        </p:set>
                                        <p:animEffect transition="in" filter="fade">
                                          <p:cBhvr>
                                            <p:cTn id="35"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509076" y="1739223"/>
            <a:ext cx="8325831" cy="646331"/>
          </a:xfrm>
          <a:prstGeom prst="rect">
            <a:avLst/>
          </a:prstGeom>
          <a:noFill/>
        </p:spPr>
        <p:txBody>
          <a:bodyPr wrap="square" rtlCol="0">
            <a:spAutoFit/>
          </a:bodyPr>
          <a:lstStyle/>
          <a:p>
            <a:r>
              <a:rPr lang="en-US" sz="3600" b="1" dirty="0">
                <a:solidFill>
                  <a:srgbClr val="B92508"/>
                </a:solidFill>
                <a:latin typeface="Century Gothic" panose="020B0502020202020204" pitchFamily="34" charset="0"/>
              </a:rPr>
              <a:t>E-COMMERCE IS UBIQUITOUS </a:t>
            </a:r>
            <a:endParaRPr lang="en-US" sz="3200" b="1" dirty="0">
              <a:solidFill>
                <a:srgbClr val="B92508"/>
              </a:solidFill>
              <a:latin typeface="Century Gothic" panose="020B0502020202020204" pitchFamily="34" charset="0"/>
            </a:endParaRPr>
          </a:p>
        </p:txBody>
      </p:sp>
      <p:sp>
        <p:nvSpPr>
          <p:cNvPr id="4" name="TextBox 3"/>
          <p:cNvSpPr txBox="1"/>
          <p:nvPr/>
        </p:nvSpPr>
        <p:spPr>
          <a:xfrm>
            <a:off x="2879468" y="2385554"/>
            <a:ext cx="8791601" cy="1077218"/>
          </a:xfrm>
          <a:prstGeom prst="rect">
            <a:avLst/>
          </a:prstGeom>
          <a:noFill/>
        </p:spPr>
        <p:txBody>
          <a:bodyPr wrap="square" rtlCol="0">
            <a:spAutoFit/>
          </a:bodyPr>
          <a:lstStyle/>
          <a:p>
            <a:r>
              <a:rPr lang="en-US" sz="3200" dirty="0">
                <a:solidFill>
                  <a:srgbClr val="B92508"/>
                </a:solidFill>
                <a:latin typeface="Century Gothic" panose="020B0502020202020204" pitchFamily="34" charset="0"/>
              </a:rPr>
              <a:t>Reaches most consumers.</a:t>
            </a:r>
          </a:p>
          <a:p>
            <a:r>
              <a:rPr lang="en-US" sz="3200" dirty="0">
                <a:solidFill>
                  <a:srgbClr val="B92508"/>
                </a:solidFill>
                <a:latin typeface="Century Gothic" panose="020B0502020202020204" pitchFamily="34" charset="0"/>
              </a:rPr>
              <a:t>20% reach to purchase conversion rate.</a:t>
            </a:r>
          </a:p>
        </p:txBody>
      </p:sp>
    </p:spTree>
    <p:extLst>
      <p:ext uri="{BB962C8B-B14F-4D97-AF65-F5344CB8AC3E}">
        <p14:creationId xmlns:p14="http://schemas.microsoft.com/office/powerpoint/2010/main" val="1519591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92790" y="840229"/>
            <a:ext cx="2406429"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Audio</a:t>
            </a:r>
          </a:p>
        </p:txBody>
      </p:sp>
    </p:spTree>
    <p:extLst>
      <p:ext uri="{BB962C8B-B14F-4D97-AF65-F5344CB8AC3E}">
        <p14:creationId xmlns:p14="http://schemas.microsoft.com/office/powerpoint/2010/main" val="3249187906"/>
      </p:ext>
    </p:extLst>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2714648" y="785807"/>
            <a:ext cx="6750567" cy="646331"/>
          </a:xfrm>
          <a:prstGeom prst="rect">
            <a:avLst/>
          </a:prstGeom>
          <a:noFill/>
        </p:spPr>
        <p:txBody>
          <a:bodyPr wrap="none" rtlCol="0">
            <a:spAutoFit/>
          </a:bodyPr>
          <a:lstStyle/>
          <a:p>
            <a:pPr algn="ctr"/>
            <a:r>
              <a:rPr lang="en-US" sz="3600" dirty="0">
                <a:solidFill>
                  <a:srgbClr val="B92508"/>
                </a:solidFill>
                <a:latin typeface="Century Gothic" panose="020B0502020202020204" pitchFamily="34" charset="0"/>
              </a:rPr>
              <a:t>Online Audio is made up of…</a:t>
            </a:r>
            <a:endParaRPr lang="en-US" sz="3200" dirty="0">
              <a:solidFill>
                <a:srgbClr val="B92508"/>
              </a:solidFill>
              <a:latin typeface="Century Gothic" panose="020B0502020202020204" pitchFamily="34" charset="0"/>
            </a:endParaRPr>
          </a:p>
        </p:txBody>
      </p:sp>
      <p:sp>
        <p:nvSpPr>
          <p:cNvPr id="110" name="TextBox 109"/>
          <p:cNvSpPr txBox="1"/>
          <p:nvPr/>
        </p:nvSpPr>
        <p:spPr>
          <a:xfrm>
            <a:off x="3627043" y="2936872"/>
            <a:ext cx="6566221"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This includes music consumed on YouTube.</a:t>
            </a:r>
            <a:endParaRPr lang="en-US" sz="2000" dirty="0">
              <a:solidFill>
                <a:srgbClr val="B92508"/>
              </a:solidFill>
              <a:latin typeface="Century Gothic" panose="020B0502020202020204" pitchFamily="34" charset="0"/>
            </a:endParaRPr>
          </a:p>
        </p:txBody>
      </p:sp>
      <p:sp>
        <p:nvSpPr>
          <p:cNvPr id="112" name="TextBox 111"/>
          <p:cNvSpPr txBox="1"/>
          <p:nvPr/>
        </p:nvSpPr>
        <p:spPr>
          <a:xfrm>
            <a:off x="3214919" y="3612857"/>
            <a:ext cx="8204060" cy="523220"/>
          </a:xfrm>
          <a:prstGeom prst="rect">
            <a:avLst/>
          </a:prstGeom>
          <a:noFill/>
        </p:spPr>
        <p:txBody>
          <a:bodyPr wrap="square" rtlCol="0">
            <a:spAutoFit/>
          </a:bodyPr>
          <a:lstStyle/>
          <a:p>
            <a:r>
              <a:rPr lang="en-US" sz="2800" dirty="0">
                <a:solidFill>
                  <a:srgbClr val="B92508"/>
                </a:solidFill>
                <a:latin typeface="Century Gothic" panose="020B0502020202020204" pitchFamily="34" charset="0"/>
              </a:rPr>
              <a:t>Podcasts.</a:t>
            </a:r>
            <a:endParaRPr lang="en-US" sz="2400" dirty="0">
              <a:solidFill>
                <a:srgbClr val="B92508"/>
              </a:solidFill>
              <a:latin typeface="Century Gothic" panose="020B0502020202020204" pitchFamily="34" charset="0"/>
            </a:endParaRPr>
          </a:p>
        </p:txBody>
      </p:sp>
      <p:sp>
        <p:nvSpPr>
          <p:cNvPr id="114" name="TextBox 113"/>
          <p:cNvSpPr txBox="1"/>
          <p:nvPr/>
        </p:nvSpPr>
        <p:spPr>
          <a:xfrm>
            <a:off x="3214919" y="4288842"/>
            <a:ext cx="4639412"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AM and FM Online Radio.</a:t>
            </a:r>
            <a:endParaRPr lang="en-US" sz="2400" dirty="0">
              <a:solidFill>
                <a:srgbClr val="B92508"/>
              </a:solidFill>
              <a:latin typeface="Century Gothic" panose="020B0502020202020204" pitchFamily="34" charset="0"/>
            </a:endParaRPr>
          </a:p>
        </p:txBody>
      </p:sp>
      <p:sp>
        <p:nvSpPr>
          <p:cNvPr id="14" name="TextBox 13"/>
          <p:cNvSpPr txBox="1"/>
          <p:nvPr/>
        </p:nvSpPr>
        <p:spPr>
          <a:xfrm>
            <a:off x="3214919" y="2260887"/>
            <a:ext cx="7746031"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Music streaming free and paid subscription.</a:t>
            </a:r>
            <a:endParaRPr lang="en-US" sz="24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2760883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left)">
                                      <p:cBhvr>
                                        <p:cTn id="11" dur="1000"/>
                                        <p:tgtEl>
                                          <p:spTgt spid="11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12"/>
                                        </p:tgtEl>
                                        <p:attrNameLst>
                                          <p:attrName>style.visibility</p:attrName>
                                        </p:attrNameLst>
                                      </p:cBhvr>
                                      <p:to>
                                        <p:strVal val="visible"/>
                                      </p:to>
                                    </p:set>
                                    <p:animEffect transition="in" filter="wipe(left)">
                                      <p:cBhvr>
                                        <p:cTn id="15" dur="1000"/>
                                        <p:tgtEl>
                                          <p:spTgt spid="112"/>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14"/>
                                        </p:tgtEl>
                                        <p:attrNameLst>
                                          <p:attrName>style.visibility</p:attrName>
                                        </p:attrNameLst>
                                      </p:cBhvr>
                                      <p:to>
                                        <p:strVal val="visible"/>
                                      </p:to>
                                    </p:set>
                                    <p:animEffect transition="in" filter="wipe(left)">
                                      <p:cBhvr>
                                        <p:cTn id="19"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2" grpId="0"/>
      <p:bldP spid="114" grpId="0"/>
      <p:bldP spid="1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4528105" y="431503"/>
            <a:ext cx="3135795"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Gaining Clarity</a:t>
            </a:r>
            <a:endParaRPr lang="en-US" sz="2800" dirty="0">
              <a:solidFill>
                <a:srgbClr val="B92508"/>
              </a:solidFill>
              <a:latin typeface="Century Gothic" panose="020B0502020202020204" pitchFamily="34" charset="0"/>
            </a:endParaRPr>
          </a:p>
        </p:txBody>
      </p:sp>
      <p:cxnSp>
        <p:nvCxnSpPr>
          <p:cNvPr id="3" name="Straight Connector 2"/>
          <p:cNvCxnSpPr>
            <a:cxnSpLocks/>
          </p:cNvCxnSpPr>
          <p:nvPr/>
        </p:nvCxnSpPr>
        <p:spPr>
          <a:xfrm>
            <a:off x="3108098" y="1657306"/>
            <a:ext cx="0" cy="3867951"/>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3438439" y="1795869"/>
            <a:ext cx="6920484"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Likely an overstatement of time spent counts.</a:t>
            </a:r>
            <a:endParaRPr lang="en-US" sz="2000" dirty="0">
              <a:solidFill>
                <a:srgbClr val="B92508"/>
              </a:solidFill>
              <a:latin typeface="Century Gothic" panose="020B0502020202020204" pitchFamily="34" charset="0"/>
            </a:endParaRPr>
          </a:p>
        </p:txBody>
      </p:sp>
      <p:sp>
        <p:nvSpPr>
          <p:cNvPr id="112" name="TextBox 111"/>
          <p:cNvSpPr txBox="1"/>
          <p:nvPr/>
        </p:nvSpPr>
        <p:spPr>
          <a:xfrm>
            <a:off x="3438439" y="2725307"/>
            <a:ext cx="8204060" cy="461665"/>
          </a:xfrm>
          <a:prstGeom prst="rect">
            <a:avLst/>
          </a:prstGeom>
          <a:noFill/>
        </p:spPr>
        <p:txBody>
          <a:bodyPr wrap="square" rtlCol="0">
            <a:spAutoFit/>
          </a:bodyPr>
          <a:lstStyle/>
          <a:p>
            <a:r>
              <a:rPr lang="en-US" sz="2400" dirty="0">
                <a:solidFill>
                  <a:srgbClr val="B92508"/>
                </a:solidFill>
                <a:latin typeface="Century Gothic" panose="020B0502020202020204" pitchFamily="34" charset="0"/>
              </a:rPr>
              <a:t>Little/no measurement of Podcasts and Online Radio.</a:t>
            </a:r>
            <a:endParaRPr lang="en-US" sz="2000" dirty="0">
              <a:solidFill>
                <a:srgbClr val="B92508"/>
              </a:solidFill>
              <a:latin typeface="Century Gothic" panose="020B0502020202020204" pitchFamily="34" charset="0"/>
            </a:endParaRPr>
          </a:p>
        </p:txBody>
      </p:sp>
      <p:sp>
        <p:nvSpPr>
          <p:cNvPr id="114" name="TextBox 113"/>
          <p:cNvSpPr txBox="1"/>
          <p:nvPr/>
        </p:nvSpPr>
        <p:spPr>
          <a:xfrm>
            <a:off x="3438439" y="3673848"/>
            <a:ext cx="8691803"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Online tests conducted. First wave of data now released.</a:t>
            </a:r>
            <a:endParaRPr lang="en-US" sz="2000" dirty="0">
              <a:solidFill>
                <a:srgbClr val="B92508"/>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1096941" y="1657306"/>
            <a:ext cx="1528976" cy="738791"/>
          </a:xfrm>
          <a:prstGeom prst="rect">
            <a:avLst/>
          </a:prstGeom>
        </p:spPr>
      </p:pic>
      <p:pic>
        <p:nvPicPr>
          <p:cNvPr id="9" name="Picture 8"/>
          <p:cNvPicPr>
            <a:picLocks noChangeAspect="1"/>
          </p:cNvPicPr>
          <p:nvPr/>
        </p:nvPicPr>
        <p:blipFill rotWithShape="1">
          <a:blip r:embed="rId4"/>
          <a:srcRect t="38982" b="38918"/>
          <a:stretch/>
        </p:blipFill>
        <p:spPr>
          <a:xfrm>
            <a:off x="790001" y="2719363"/>
            <a:ext cx="2142857" cy="473552"/>
          </a:xfrm>
          <a:prstGeom prst="rect">
            <a:avLst/>
          </a:prstGeom>
        </p:spPr>
      </p:pic>
      <p:pic>
        <p:nvPicPr>
          <p:cNvPr id="10" name="Picture 9"/>
          <p:cNvPicPr>
            <a:picLocks noChangeAspect="1"/>
          </p:cNvPicPr>
          <p:nvPr/>
        </p:nvPicPr>
        <p:blipFill rotWithShape="1">
          <a:blip r:embed="rId5"/>
          <a:srcRect l="3640" t="14925" r="4352" b="14840"/>
          <a:stretch/>
        </p:blipFill>
        <p:spPr>
          <a:xfrm>
            <a:off x="835634" y="3640959"/>
            <a:ext cx="2051591" cy="527442"/>
          </a:xfrm>
          <a:prstGeom prst="rect">
            <a:avLst/>
          </a:prstGeom>
        </p:spPr>
      </p:pic>
      <p:sp>
        <p:nvSpPr>
          <p:cNvPr id="17" name="TextBox 16">
            <a:extLst>
              <a:ext uri="{FF2B5EF4-FFF2-40B4-BE49-F238E27FC236}">
                <a16:creationId xmlns:a16="http://schemas.microsoft.com/office/drawing/2014/main" id="{8B19FBA1-46C9-4460-B950-8C3C151BBC1C}"/>
              </a:ext>
            </a:extLst>
          </p:cNvPr>
          <p:cNvSpPr txBox="1"/>
          <p:nvPr/>
        </p:nvSpPr>
        <p:spPr>
          <a:xfrm>
            <a:off x="3438439" y="4622389"/>
            <a:ext cx="8815234"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In-depth examination of Podcast reach, time, downloads.</a:t>
            </a:r>
            <a:endParaRPr lang="en-US" sz="2000" dirty="0">
              <a:solidFill>
                <a:srgbClr val="B92508"/>
              </a:solidFill>
              <a:latin typeface="Century Gothic" panose="020B0502020202020204" pitchFamily="34" charset="0"/>
            </a:endParaRPr>
          </a:p>
        </p:txBody>
      </p:sp>
      <p:grpSp>
        <p:nvGrpSpPr>
          <p:cNvPr id="2" name="Group 1">
            <a:extLst>
              <a:ext uri="{FF2B5EF4-FFF2-40B4-BE49-F238E27FC236}">
                <a16:creationId xmlns:a16="http://schemas.microsoft.com/office/drawing/2014/main" id="{A27E1EF4-C4BF-4872-B077-5B0454963CD1}"/>
              </a:ext>
            </a:extLst>
          </p:cNvPr>
          <p:cNvGrpSpPr/>
          <p:nvPr/>
        </p:nvGrpSpPr>
        <p:grpSpPr>
          <a:xfrm>
            <a:off x="835634" y="4471122"/>
            <a:ext cx="2097224" cy="1054135"/>
            <a:chOff x="835634" y="4471122"/>
            <a:chExt cx="2097224" cy="1054135"/>
          </a:xfrm>
        </p:grpSpPr>
        <p:sp>
          <p:nvSpPr>
            <p:cNvPr id="5" name="Rectangle 4">
              <a:extLst>
                <a:ext uri="{FF2B5EF4-FFF2-40B4-BE49-F238E27FC236}">
                  <a16:creationId xmlns:a16="http://schemas.microsoft.com/office/drawing/2014/main" id="{A6AD3E01-AD78-43C1-9A97-92904D81C210}"/>
                </a:ext>
              </a:extLst>
            </p:cNvPr>
            <p:cNvSpPr/>
            <p:nvPr/>
          </p:nvSpPr>
          <p:spPr>
            <a:xfrm>
              <a:off x="1271936" y="4471122"/>
              <a:ext cx="1660922" cy="1054135"/>
            </a:xfrm>
            <a:prstGeom prst="rect">
              <a:avLst/>
            </a:prstGeom>
          </p:spPr>
          <p:txBody>
            <a:bodyPr wrap="square">
              <a:spAutoFit/>
            </a:bodyPr>
            <a:lstStyle/>
            <a:p>
              <a:pPr marL="457200">
                <a:lnSpc>
                  <a:spcPts val="1500"/>
                </a:lnSpc>
                <a:spcAft>
                  <a:spcPts val="0"/>
                </a:spcAft>
              </a:pPr>
              <a:r>
                <a:rPr lang="en-CA" dirty="0">
                  <a:solidFill>
                    <a:srgbClr val="222222"/>
                  </a:solidFill>
                  <a:ea typeface="Calibri" panose="020F0502020204030204" pitchFamily="34" charset="0"/>
                  <a:cs typeface="Calibri" panose="020F0502020204030204" pitchFamily="34" charset="0"/>
                </a:rPr>
                <a:t>The Canadian </a:t>
              </a:r>
            </a:p>
            <a:p>
              <a:pPr marL="457200">
                <a:lnSpc>
                  <a:spcPts val="1500"/>
                </a:lnSpc>
                <a:spcAft>
                  <a:spcPts val="0"/>
                </a:spcAft>
              </a:pPr>
              <a:r>
                <a:rPr lang="en-CA" dirty="0">
                  <a:solidFill>
                    <a:srgbClr val="222222"/>
                  </a:solidFill>
                  <a:ea typeface="Calibri" panose="020F0502020204030204" pitchFamily="34" charset="0"/>
                  <a:cs typeface="Calibri" panose="020F0502020204030204" pitchFamily="34" charset="0"/>
                </a:rPr>
                <a:t>Podcast Listener </a:t>
              </a:r>
            </a:p>
            <a:p>
              <a:pPr marL="457200">
                <a:lnSpc>
                  <a:spcPts val="1500"/>
                </a:lnSpc>
                <a:spcAft>
                  <a:spcPts val="0"/>
                </a:spcAft>
              </a:pPr>
              <a:r>
                <a:rPr lang="en-CA" sz="1200" dirty="0">
                  <a:solidFill>
                    <a:srgbClr val="222222"/>
                  </a:solidFill>
                  <a:ea typeface="Calibri" panose="020F0502020204030204" pitchFamily="34" charset="0"/>
                  <a:cs typeface="Calibri" panose="020F0502020204030204" pitchFamily="34" charset="0"/>
                </a:rPr>
                <a:t>2018</a:t>
              </a:r>
              <a:endParaRPr lang="en-CA" sz="1600" dirty="0">
                <a:effectLst/>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91945B2F-2621-4630-98EA-16FC060667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634" y="4530965"/>
              <a:ext cx="710367" cy="771392"/>
            </a:xfrm>
            <a:prstGeom prst="rect">
              <a:avLst/>
            </a:prstGeom>
          </p:spPr>
        </p:pic>
      </p:grpSp>
    </p:spTree>
    <p:extLst>
      <p:ext uri="{BB962C8B-B14F-4D97-AF65-F5344CB8AC3E}">
        <p14:creationId xmlns:p14="http://schemas.microsoft.com/office/powerpoint/2010/main" val="2569935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left)">
                                      <p:cBhvr>
                                        <p:cTn id="11" dur="10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wipe(left)">
                                      <p:cBhvr>
                                        <p:cTn id="20" dur="1000"/>
                                        <p:tgtEl>
                                          <p:spTgt spid="1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wipe(left)">
                                      <p:cBhvr>
                                        <p:cTn id="29" dur="1000"/>
                                        <p:tgtEl>
                                          <p:spTgt spid="1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2" grpId="0"/>
      <p:bldP spid="114" grpId="0"/>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50203" y="1751584"/>
            <a:ext cx="3794308" cy="446042"/>
            <a:chOff x="3350203" y="1751584"/>
            <a:chExt cx="3794308" cy="446042"/>
          </a:xfrm>
        </p:grpSpPr>
        <p:cxnSp>
          <p:nvCxnSpPr>
            <p:cNvPr id="143" name="Straight Connector 142"/>
            <p:cNvCxnSpPr/>
            <p:nvPr/>
          </p:nvCxnSpPr>
          <p:spPr>
            <a:xfrm>
              <a:off x="3350203" y="2197626"/>
              <a:ext cx="379430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3641998" y="1751584"/>
              <a:ext cx="3313728" cy="400110"/>
            </a:xfrm>
            <a:prstGeom prst="rect">
              <a:avLst/>
            </a:prstGeom>
            <a:noFill/>
          </p:spPr>
          <p:txBody>
            <a:bodyPr wrap="none" rtlCol="0">
              <a:spAutoFit/>
            </a:bodyPr>
            <a:lstStyle/>
            <a:p>
              <a:pPr algn="ctr"/>
              <a:r>
                <a:rPr lang="en-US" sz="2000" dirty="0">
                  <a:solidFill>
                    <a:srgbClr val="B92508"/>
                  </a:solidFill>
                  <a:latin typeface="Century Gothic" panose="020B0502020202020204" pitchFamily="34" charset="0"/>
                </a:rPr>
                <a:t>French Adult 18+, Weekly</a:t>
              </a:r>
            </a:p>
          </p:txBody>
        </p:sp>
      </p:grpSp>
      <p:grpSp>
        <p:nvGrpSpPr>
          <p:cNvPr id="3" name="Group 2"/>
          <p:cNvGrpSpPr/>
          <p:nvPr/>
        </p:nvGrpSpPr>
        <p:grpSpPr>
          <a:xfrm>
            <a:off x="7558610" y="1751584"/>
            <a:ext cx="3794308" cy="446042"/>
            <a:chOff x="7558610" y="1751584"/>
            <a:chExt cx="3794308" cy="446042"/>
          </a:xfrm>
        </p:grpSpPr>
        <p:cxnSp>
          <p:nvCxnSpPr>
            <p:cNvPr id="144" name="Straight Connector 143"/>
            <p:cNvCxnSpPr/>
            <p:nvPr/>
          </p:nvCxnSpPr>
          <p:spPr>
            <a:xfrm>
              <a:off x="7558610" y="2197626"/>
              <a:ext cx="379430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7580105" y="1751584"/>
              <a:ext cx="3528531" cy="400110"/>
            </a:xfrm>
            <a:prstGeom prst="rect">
              <a:avLst/>
            </a:prstGeom>
            <a:noFill/>
          </p:spPr>
          <p:txBody>
            <a:bodyPr wrap="none" rtlCol="0">
              <a:spAutoFit/>
            </a:bodyPr>
            <a:lstStyle/>
            <a:p>
              <a:pPr algn="ctr"/>
              <a:r>
                <a:rPr lang="en-US" sz="2000" dirty="0">
                  <a:solidFill>
                    <a:srgbClr val="0070C0"/>
                  </a:solidFill>
                  <a:latin typeface="Century Gothic" panose="020B0502020202020204" pitchFamily="34" charset="0"/>
                </a:rPr>
                <a:t>French Adult 18-34, Weekly</a:t>
              </a:r>
            </a:p>
          </p:txBody>
        </p:sp>
      </p:grpSp>
      <p:sp>
        <p:nvSpPr>
          <p:cNvPr id="153" name="TextBox 152"/>
          <p:cNvSpPr txBox="1"/>
          <p:nvPr/>
        </p:nvSpPr>
        <p:spPr>
          <a:xfrm>
            <a:off x="515156" y="3129566"/>
            <a:ext cx="2732838"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Total Online Audio</a:t>
            </a:r>
            <a:endParaRPr lang="en-US" dirty="0">
              <a:solidFill>
                <a:srgbClr val="B92508"/>
              </a:solidFill>
              <a:latin typeface="Century Gothic" panose="020B0502020202020204" pitchFamily="34" charset="0"/>
            </a:endParaRPr>
          </a:p>
        </p:txBody>
      </p:sp>
      <p:sp>
        <p:nvSpPr>
          <p:cNvPr id="156" name="TextBox 155"/>
          <p:cNvSpPr txBox="1"/>
          <p:nvPr/>
        </p:nvSpPr>
        <p:spPr>
          <a:xfrm>
            <a:off x="515155" y="3964559"/>
            <a:ext cx="2732838"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Streamed Music</a:t>
            </a:r>
            <a:endParaRPr lang="en-US" dirty="0">
              <a:solidFill>
                <a:srgbClr val="B92508"/>
              </a:solidFill>
              <a:latin typeface="Century Gothic" panose="020B0502020202020204" pitchFamily="34" charset="0"/>
            </a:endParaRPr>
          </a:p>
        </p:txBody>
      </p:sp>
      <p:sp>
        <p:nvSpPr>
          <p:cNvPr id="157" name="TextBox 156"/>
          <p:cNvSpPr txBox="1"/>
          <p:nvPr/>
        </p:nvSpPr>
        <p:spPr>
          <a:xfrm>
            <a:off x="515154" y="5651439"/>
            <a:ext cx="2732838"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Radio Online</a:t>
            </a:r>
            <a:endParaRPr lang="en-US" dirty="0">
              <a:solidFill>
                <a:srgbClr val="B92508"/>
              </a:solidFill>
              <a:latin typeface="Century Gothic" panose="020B0502020202020204" pitchFamily="34" charset="0"/>
            </a:endParaRPr>
          </a:p>
        </p:txBody>
      </p:sp>
      <p:sp>
        <p:nvSpPr>
          <p:cNvPr id="158" name="TextBox 157"/>
          <p:cNvSpPr txBox="1"/>
          <p:nvPr/>
        </p:nvSpPr>
        <p:spPr>
          <a:xfrm>
            <a:off x="515153" y="4807999"/>
            <a:ext cx="2732838"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Podcasts</a:t>
            </a:r>
            <a:endParaRPr lang="en-US" dirty="0">
              <a:solidFill>
                <a:srgbClr val="B92508"/>
              </a:solidFill>
              <a:latin typeface="Century Gothic" panose="020B0502020202020204" pitchFamily="34" charset="0"/>
            </a:endParaRPr>
          </a:p>
        </p:txBody>
      </p:sp>
      <p:grpSp>
        <p:nvGrpSpPr>
          <p:cNvPr id="4" name="Group 3"/>
          <p:cNvGrpSpPr/>
          <p:nvPr/>
        </p:nvGrpSpPr>
        <p:grpSpPr>
          <a:xfrm>
            <a:off x="3357823" y="2211585"/>
            <a:ext cx="1896745" cy="963957"/>
            <a:chOff x="3357823" y="2211585"/>
            <a:chExt cx="1896745" cy="963957"/>
          </a:xfrm>
        </p:grpSpPr>
        <p:grpSp>
          <p:nvGrpSpPr>
            <p:cNvPr id="197" name="Group 196"/>
            <p:cNvGrpSpPr/>
            <p:nvPr/>
          </p:nvGrpSpPr>
          <p:grpSpPr>
            <a:xfrm>
              <a:off x="3357823" y="2881212"/>
              <a:ext cx="1896745" cy="294330"/>
              <a:chOff x="2515351" y="3439813"/>
              <a:chExt cx="4327487" cy="625447"/>
            </a:xfrm>
          </p:grpSpPr>
          <p:cxnSp>
            <p:nvCxnSpPr>
              <p:cNvPr id="198" name="Straight Connector 197"/>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sp>
          <p:nvSpPr>
            <p:cNvPr id="147" name="TextBox 146"/>
            <p:cNvSpPr txBox="1"/>
            <p:nvPr/>
          </p:nvSpPr>
          <p:spPr>
            <a:xfrm>
              <a:off x="3839833" y="2211585"/>
              <a:ext cx="922047" cy="369332"/>
            </a:xfrm>
            <a:prstGeom prst="rect">
              <a:avLst/>
            </a:prstGeom>
            <a:noFill/>
          </p:spPr>
          <p:txBody>
            <a:bodyPr wrap="none" rtlCol="0">
              <a:spAutoFit/>
            </a:bodyPr>
            <a:lstStyle/>
            <a:p>
              <a:pPr algn="ctr"/>
              <a:r>
                <a:rPr lang="en-US" dirty="0">
                  <a:solidFill>
                    <a:srgbClr val="B92508"/>
                  </a:solidFill>
                  <a:latin typeface="Century Gothic" panose="020B0502020202020204" pitchFamily="34" charset="0"/>
                </a:rPr>
                <a:t>Reach</a:t>
              </a:r>
              <a:endParaRPr lang="en-US" sz="1600" dirty="0">
                <a:solidFill>
                  <a:srgbClr val="B92508"/>
                </a:solidFill>
                <a:latin typeface="Century Gothic" panose="020B0502020202020204" pitchFamily="34" charset="0"/>
              </a:endParaRPr>
            </a:p>
          </p:txBody>
        </p:sp>
        <p:sp>
          <p:nvSpPr>
            <p:cNvPr id="187" name="TextBox 186"/>
            <p:cNvSpPr txBox="1"/>
            <p:nvPr/>
          </p:nvSpPr>
          <p:spPr>
            <a:xfrm>
              <a:off x="4064253" y="2518322"/>
              <a:ext cx="473206" cy="276999"/>
            </a:xfrm>
            <a:prstGeom prst="rect">
              <a:avLst/>
            </a:prstGeom>
            <a:noFill/>
          </p:spPr>
          <p:txBody>
            <a:bodyPr wrap="none" rtlCol="0">
              <a:spAutoFit/>
            </a:bodyPr>
            <a:lstStyle/>
            <a:p>
              <a:pPr algn="ctr"/>
              <a:r>
                <a:rPr lang="en-US" sz="1200" dirty="0">
                  <a:solidFill>
                    <a:srgbClr val="B92508"/>
                  </a:solidFill>
                  <a:latin typeface="Century Gothic" panose="020B0502020202020204" pitchFamily="34" charset="0"/>
                </a:rPr>
                <a:t>50%</a:t>
              </a:r>
              <a:endParaRPr lang="en-US" sz="1100" dirty="0">
                <a:solidFill>
                  <a:srgbClr val="B92508"/>
                </a:solidFill>
                <a:latin typeface="Century Gothic" panose="020B0502020202020204" pitchFamily="34" charset="0"/>
              </a:endParaRPr>
            </a:p>
          </p:txBody>
        </p:sp>
      </p:grpSp>
      <p:grpSp>
        <p:nvGrpSpPr>
          <p:cNvPr id="6" name="Group 5"/>
          <p:cNvGrpSpPr/>
          <p:nvPr/>
        </p:nvGrpSpPr>
        <p:grpSpPr>
          <a:xfrm>
            <a:off x="7555691" y="2211580"/>
            <a:ext cx="1896745" cy="957939"/>
            <a:chOff x="7555691" y="2211580"/>
            <a:chExt cx="1896745" cy="957939"/>
          </a:xfrm>
        </p:grpSpPr>
        <p:grpSp>
          <p:nvGrpSpPr>
            <p:cNvPr id="221" name="Group 220"/>
            <p:cNvGrpSpPr/>
            <p:nvPr/>
          </p:nvGrpSpPr>
          <p:grpSpPr>
            <a:xfrm>
              <a:off x="7555691" y="2833211"/>
              <a:ext cx="1896745" cy="336308"/>
              <a:chOff x="2515351" y="3439813"/>
              <a:chExt cx="4327487" cy="625447"/>
            </a:xfrm>
          </p:grpSpPr>
          <p:cxnSp>
            <p:nvCxnSpPr>
              <p:cNvPr id="222" name="Straight Connector 221"/>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sp>
          <p:nvSpPr>
            <p:cNvPr id="150" name="TextBox 149"/>
            <p:cNvSpPr txBox="1"/>
            <p:nvPr/>
          </p:nvSpPr>
          <p:spPr>
            <a:xfrm>
              <a:off x="8057552" y="2211580"/>
              <a:ext cx="922047" cy="369332"/>
            </a:xfrm>
            <a:prstGeom prst="rect">
              <a:avLst/>
            </a:prstGeom>
            <a:noFill/>
          </p:spPr>
          <p:txBody>
            <a:bodyPr wrap="none" rtlCol="0">
              <a:spAutoFit/>
            </a:bodyPr>
            <a:lstStyle/>
            <a:p>
              <a:pPr algn="ctr"/>
              <a:r>
                <a:rPr lang="en-US" dirty="0">
                  <a:solidFill>
                    <a:srgbClr val="0070C0"/>
                  </a:solidFill>
                  <a:latin typeface="Century Gothic" panose="020B0502020202020204" pitchFamily="34" charset="0"/>
                </a:rPr>
                <a:t>Reach</a:t>
              </a:r>
              <a:endParaRPr lang="en-US" sz="1600" dirty="0">
                <a:solidFill>
                  <a:srgbClr val="0070C0"/>
                </a:solidFill>
                <a:latin typeface="Century Gothic" panose="020B0502020202020204" pitchFamily="34" charset="0"/>
              </a:endParaRPr>
            </a:p>
          </p:txBody>
        </p:sp>
        <p:sp>
          <p:nvSpPr>
            <p:cNvPr id="192" name="TextBox 191"/>
            <p:cNvSpPr txBox="1"/>
            <p:nvPr/>
          </p:nvSpPr>
          <p:spPr>
            <a:xfrm>
              <a:off x="8281972" y="2518317"/>
              <a:ext cx="473206"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50%</a:t>
              </a:r>
              <a:endParaRPr lang="en-US" sz="1100" dirty="0">
                <a:solidFill>
                  <a:srgbClr val="0070C0"/>
                </a:solidFill>
                <a:latin typeface="Century Gothic" panose="020B0502020202020204" pitchFamily="34" charset="0"/>
              </a:endParaRPr>
            </a:p>
          </p:txBody>
        </p:sp>
      </p:grpSp>
      <p:grpSp>
        <p:nvGrpSpPr>
          <p:cNvPr id="5" name="Group 4"/>
          <p:cNvGrpSpPr/>
          <p:nvPr/>
        </p:nvGrpSpPr>
        <p:grpSpPr>
          <a:xfrm>
            <a:off x="5237610" y="2211585"/>
            <a:ext cx="1928733" cy="917982"/>
            <a:chOff x="5237610" y="2211585"/>
            <a:chExt cx="1928733" cy="917982"/>
          </a:xfrm>
        </p:grpSpPr>
        <p:grpSp>
          <p:nvGrpSpPr>
            <p:cNvPr id="209" name="Group 208"/>
            <p:cNvGrpSpPr/>
            <p:nvPr/>
          </p:nvGrpSpPr>
          <p:grpSpPr>
            <a:xfrm>
              <a:off x="5255386" y="2835771"/>
              <a:ext cx="1896745" cy="293796"/>
              <a:chOff x="2515351" y="3439813"/>
              <a:chExt cx="4327487" cy="625447"/>
            </a:xfrm>
          </p:grpSpPr>
          <p:cxnSp>
            <p:nvCxnSpPr>
              <p:cNvPr id="210" name="Straight Connector 209"/>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5237610" y="2211585"/>
              <a:ext cx="1928733" cy="369332"/>
            </a:xfrm>
            <a:prstGeom prst="rect">
              <a:avLst/>
            </a:prstGeom>
            <a:noFill/>
          </p:spPr>
          <p:txBody>
            <a:bodyPr wrap="none" rtlCol="0">
              <a:spAutoFit/>
            </a:bodyPr>
            <a:lstStyle/>
            <a:p>
              <a:pPr algn="ctr"/>
              <a:r>
                <a:rPr lang="en-US" dirty="0">
                  <a:solidFill>
                    <a:srgbClr val="B92508"/>
                  </a:solidFill>
                  <a:latin typeface="Century Gothic" panose="020B0502020202020204" pitchFamily="34" charset="0"/>
                </a:rPr>
                <a:t>Minutes/Capita</a:t>
              </a:r>
              <a:endParaRPr lang="en-US" sz="1600" dirty="0">
                <a:solidFill>
                  <a:srgbClr val="B92508"/>
                </a:solidFill>
                <a:latin typeface="Century Gothic" panose="020B0502020202020204" pitchFamily="34" charset="0"/>
              </a:endParaRPr>
            </a:p>
          </p:txBody>
        </p:sp>
        <p:sp>
          <p:nvSpPr>
            <p:cNvPr id="193" name="TextBox 192"/>
            <p:cNvSpPr txBox="1"/>
            <p:nvPr/>
          </p:nvSpPr>
          <p:spPr>
            <a:xfrm>
              <a:off x="5982204" y="2518322"/>
              <a:ext cx="439544" cy="276999"/>
            </a:xfrm>
            <a:prstGeom prst="rect">
              <a:avLst/>
            </a:prstGeom>
            <a:noFill/>
          </p:spPr>
          <p:txBody>
            <a:bodyPr wrap="none" rtlCol="0">
              <a:spAutoFit/>
            </a:bodyPr>
            <a:lstStyle/>
            <a:p>
              <a:pPr algn="ctr"/>
              <a:r>
                <a:rPr lang="en-US" sz="1200" dirty="0">
                  <a:solidFill>
                    <a:srgbClr val="B92508"/>
                  </a:solidFill>
                  <a:latin typeface="Century Gothic" panose="020B0502020202020204" pitchFamily="34" charset="0"/>
                </a:rPr>
                <a:t>100</a:t>
              </a:r>
              <a:endParaRPr lang="en-US" sz="1100" dirty="0">
                <a:solidFill>
                  <a:srgbClr val="B92508"/>
                </a:solidFill>
                <a:latin typeface="Century Gothic" panose="020B0502020202020204" pitchFamily="34" charset="0"/>
              </a:endParaRPr>
            </a:p>
          </p:txBody>
        </p:sp>
      </p:grpSp>
      <p:grpSp>
        <p:nvGrpSpPr>
          <p:cNvPr id="7" name="Group 6"/>
          <p:cNvGrpSpPr/>
          <p:nvPr/>
        </p:nvGrpSpPr>
        <p:grpSpPr>
          <a:xfrm>
            <a:off x="9442629" y="2211580"/>
            <a:ext cx="1928733" cy="959889"/>
            <a:chOff x="9442629" y="2211580"/>
            <a:chExt cx="1928733" cy="959889"/>
          </a:xfrm>
        </p:grpSpPr>
        <p:grpSp>
          <p:nvGrpSpPr>
            <p:cNvPr id="233" name="Group 232"/>
            <p:cNvGrpSpPr/>
            <p:nvPr/>
          </p:nvGrpSpPr>
          <p:grpSpPr>
            <a:xfrm>
              <a:off x="9453254" y="2835771"/>
              <a:ext cx="1896745" cy="335698"/>
              <a:chOff x="2515351" y="3439810"/>
              <a:chExt cx="4327487" cy="625450"/>
            </a:xfrm>
          </p:grpSpPr>
          <p:cxnSp>
            <p:nvCxnSpPr>
              <p:cNvPr id="234" name="Straight Connector 233"/>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sp>
          <p:nvSpPr>
            <p:cNvPr id="151" name="TextBox 150"/>
            <p:cNvSpPr txBox="1"/>
            <p:nvPr/>
          </p:nvSpPr>
          <p:spPr>
            <a:xfrm>
              <a:off x="9442629" y="2211580"/>
              <a:ext cx="1928733" cy="369332"/>
            </a:xfrm>
            <a:prstGeom prst="rect">
              <a:avLst/>
            </a:prstGeom>
            <a:noFill/>
          </p:spPr>
          <p:txBody>
            <a:bodyPr wrap="none" rtlCol="0">
              <a:spAutoFit/>
            </a:bodyPr>
            <a:lstStyle/>
            <a:p>
              <a:pPr algn="ctr"/>
              <a:r>
                <a:rPr lang="en-US" dirty="0">
                  <a:solidFill>
                    <a:srgbClr val="0070C0"/>
                  </a:solidFill>
                  <a:latin typeface="Century Gothic" panose="020B0502020202020204" pitchFamily="34" charset="0"/>
                </a:rPr>
                <a:t>Minutes/Capita</a:t>
              </a:r>
              <a:endParaRPr lang="en-US" sz="1600" dirty="0">
                <a:solidFill>
                  <a:srgbClr val="0070C0"/>
                </a:solidFill>
                <a:latin typeface="Century Gothic" panose="020B0502020202020204" pitchFamily="34" charset="0"/>
              </a:endParaRPr>
            </a:p>
          </p:txBody>
        </p:sp>
        <p:sp>
          <p:nvSpPr>
            <p:cNvPr id="194" name="TextBox 193"/>
            <p:cNvSpPr txBox="1"/>
            <p:nvPr/>
          </p:nvSpPr>
          <p:spPr>
            <a:xfrm>
              <a:off x="10187223" y="2518317"/>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100</a:t>
              </a:r>
              <a:endParaRPr lang="en-US" sz="1100" dirty="0">
                <a:solidFill>
                  <a:srgbClr val="0070C0"/>
                </a:solidFill>
                <a:latin typeface="Century Gothic" panose="020B0502020202020204" pitchFamily="34" charset="0"/>
              </a:endParaRPr>
            </a:p>
          </p:txBody>
        </p:sp>
      </p:grpSp>
      <p:grpSp>
        <p:nvGrpSpPr>
          <p:cNvPr id="432" name="Group 431"/>
          <p:cNvGrpSpPr/>
          <p:nvPr/>
        </p:nvGrpSpPr>
        <p:grpSpPr>
          <a:xfrm>
            <a:off x="7427137" y="3176003"/>
            <a:ext cx="2016566" cy="325164"/>
            <a:chOff x="7427137" y="3176003"/>
            <a:chExt cx="2016566" cy="325164"/>
          </a:xfrm>
        </p:grpSpPr>
        <p:sp>
          <p:nvSpPr>
            <p:cNvPr id="195" name="Rectangle 194"/>
            <p:cNvSpPr/>
            <p:nvPr/>
          </p:nvSpPr>
          <p:spPr>
            <a:xfrm>
              <a:off x="7847229" y="3176003"/>
              <a:ext cx="1596474"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p:cNvSpPr txBox="1"/>
            <p:nvPr/>
          </p:nvSpPr>
          <p:spPr>
            <a:xfrm>
              <a:off x="7427137" y="3201492"/>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85%</a:t>
              </a:r>
              <a:endParaRPr lang="en-US" sz="1100" dirty="0">
                <a:solidFill>
                  <a:srgbClr val="0070C0"/>
                </a:solidFill>
                <a:latin typeface="Century Gothic" panose="020B0502020202020204" pitchFamily="34" charset="0"/>
              </a:endParaRPr>
            </a:p>
          </p:txBody>
        </p:sp>
      </p:grpSp>
      <p:grpSp>
        <p:nvGrpSpPr>
          <p:cNvPr id="440" name="Group 439"/>
          <p:cNvGrpSpPr/>
          <p:nvPr/>
        </p:nvGrpSpPr>
        <p:grpSpPr>
          <a:xfrm>
            <a:off x="9478704" y="3201492"/>
            <a:ext cx="2074499" cy="276999"/>
            <a:chOff x="9478704" y="3201492"/>
            <a:chExt cx="2074499" cy="276999"/>
          </a:xfrm>
        </p:grpSpPr>
        <p:sp>
          <p:nvSpPr>
            <p:cNvPr id="196" name="Rectangle 195"/>
            <p:cNvSpPr/>
            <p:nvPr/>
          </p:nvSpPr>
          <p:spPr>
            <a:xfrm>
              <a:off x="9478704" y="3252788"/>
              <a:ext cx="1695024"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p:cNvSpPr txBox="1"/>
            <p:nvPr/>
          </p:nvSpPr>
          <p:spPr>
            <a:xfrm>
              <a:off x="11113659" y="3201492"/>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180</a:t>
              </a:r>
              <a:endParaRPr lang="en-US" sz="1100" dirty="0">
                <a:solidFill>
                  <a:srgbClr val="0070C0"/>
                </a:solidFill>
                <a:latin typeface="Century Gothic" panose="020B0502020202020204" pitchFamily="34" charset="0"/>
              </a:endParaRPr>
            </a:p>
          </p:txBody>
        </p:sp>
      </p:grpSp>
      <p:grpSp>
        <p:nvGrpSpPr>
          <p:cNvPr id="428" name="Group 427"/>
          <p:cNvGrpSpPr/>
          <p:nvPr/>
        </p:nvGrpSpPr>
        <p:grpSpPr>
          <a:xfrm>
            <a:off x="3653815" y="3176003"/>
            <a:ext cx="1583607" cy="325164"/>
            <a:chOff x="3653815" y="3176003"/>
            <a:chExt cx="1583607" cy="325164"/>
          </a:xfrm>
        </p:grpSpPr>
        <p:sp>
          <p:nvSpPr>
            <p:cNvPr id="161" name="Rectangle 160"/>
            <p:cNvSpPr/>
            <p:nvPr/>
          </p:nvSpPr>
          <p:spPr>
            <a:xfrm>
              <a:off x="4128755" y="3176003"/>
              <a:ext cx="1108667"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3653815" y="3200086"/>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60%</a:t>
              </a:r>
              <a:endParaRPr lang="en-US" sz="1100" dirty="0">
                <a:solidFill>
                  <a:srgbClr val="C00000"/>
                </a:solidFill>
                <a:latin typeface="Century Gothic" panose="020B0502020202020204" pitchFamily="34" charset="0"/>
              </a:endParaRPr>
            </a:p>
          </p:txBody>
        </p:sp>
      </p:grpSp>
      <p:grpSp>
        <p:nvGrpSpPr>
          <p:cNvPr id="436" name="Group 435"/>
          <p:cNvGrpSpPr/>
          <p:nvPr/>
        </p:nvGrpSpPr>
        <p:grpSpPr>
          <a:xfrm>
            <a:off x="5272424" y="3200086"/>
            <a:ext cx="1525287" cy="276999"/>
            <a:chOff x="5272424" y="3200086"/>
            <a:chExt cx="1525287" cy="276999"/>
          </a:xfrm>
        </p:grpSpPr>
        <p:sp>
          <p:nvSpPr>
            <p:cNvPr id="162" name="Rectangle 161"/>
            <p:cNvSpPr/>
            <p:nvPr/>
          </p:nvSpPr>
          <p:spPr>
            <a:xfrm>
              <a:off x="5272424" y="3252788"/>
              <a:ext cx="1127273"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xtBox 256"/>
            <p:cNvSpPr txBox="1"/>
            <p:nvPr/>
          </p:nvSpPr>
          <p:spPr>
            <a:xfrm>
              <a:off x="6358167" y="3200086"/>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120</a:t>
              </a:r>
              <a:endParaRPr lang="en-US" sz="1100" dirty="0">
                <a:solidFill>
                  <a:srgbClr val="C00000"/>
                </a:solidFill>
                <a:latin typeface="Century Gothic" panose="020B0502020202020204" pitchFamily="34" charset="0"/>
              </a:endParaRPr>
            </a:p>
          </p:txBody>
        </p:sp>
      </p:grpSp>
      <p:grpSp>
        <p:nvGrpSpPr>
          <p:cNvPr id="429" name="Group 428"/>
          <p:cNvGrpSpPr/>
          <p:nvPr/>
        </p:nvGrpSpPr>
        <p:grpSpPr>
          <a:xfrm>
            <a:off x="3730583" y="4016440"/>
            <a:ext cx="1506840" cy="325164"/>
            <a:chOff x="3730583" y="4016440"/>
            <a:chExt cx="1506840" cy="325164"/>
          </a:xfrm>
        </p:grpSpPr>
        <p:sp>
          <p:nvSpPr>
            <p:cNvPr id="258" name="Rectangle 257"/>
            <p:cNvSpPr/>
            <p:nvPr/>
          </p:nvSpPr>
          <p:spPr>
            <a:xfrm>
              <a:off x="4201947" y="4016440"/>
              <a:ext cx="1035476"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p:cNvSpPr txBox="1"/>
            <p:nvPr/>
          </p:nvSpPr>
          <p:spPr>
            <a:xfrm>
              <a:off x="3730583" y="4040523"/>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55%</a:t>
              </a:r>
              <a:endParaRPr lang="en-US" sz="1100" dirty="0">
                <a:solidFill>
                  <a:srgbClr val="C00000"/>
                </a:solidFill>
                <a:latin typeface="Century Gothic" panose="020B0502020202020204" pitchFamily="34" charset="0"/>
              </a:endParaRPr>
            </a:p>
          </p:txBody>
        </p:sp>
      </p:grpSp>
      <p:grpSp>
        <p:nvGrpSpPr>
          <p:cNvPr id="437" name="Group 436"/>
          <p:cNvGrpSpPr/>
          <p:nvPr/>
        </p:nvGrpSpPr>
        <p:grpSpPr>
          <a:xfrm>
            <a:off x="5272425" y="4040523"/>
            <a:ext cx="1164599" cy="276999"/>
            <a:chOff x="5272425" y="4040523"/>
            <a:chExt cx="1164599" cy="276999"/>
          </a:xfrm>
        </p:grpSpPr>
        <p:sp>
          <p:nvSpPr>
            <p:cNvPr id="259" name="Rectangle 258"/>
            <p:cNvSpPr/>
            <p:nvPr/>
          </p:nvSpPr>
          <p:spPr>
            <a:xfrm>
              <a:off x="5272425" y="4093225"/>
              <a:ext cx="845760"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p:cNvSpPr txBox="1"/>
            <p:nvPr/>
          </p:nvSpPr>
          <p:spPr>
            <a:xfrm>
              <a:off x="6082440" y="4040523"/>
              <a:ext cx="35458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85</a:t>
              </a:r>
              <a:endParaRPr lang="en-US" sz="1100" dirty="0">
                <a:solidFill>
                  <a:srgbClr val="C00000"/>
                </a:solidFill>
                <a:latin typeface="Century Gothic" panose="020B0502020202020204" pitchFamily="34" charset="0"/>
              </a:endParaRPr>
            </a:p>
          </p:txBody>
        </p:sp>
      </p:grpSp>
      <p:grpSp>
        <p:nvGrpSpPr>
          <p:cNvPr id="433" name="Group 432"/>
          <p:cNvGrpSpPr/>
          <p:nvPr/>
        </p:nvGrpSpPr>
        <p:grpSpPr>
          <a:xfrm>
            <a:off x="7497145" y="4016440"/>
            <a:ext cx="1946558" cy="325164"/>
            <a:chOff x="7497145" y="4016440"/>
            <a:chExt cx="1946558" cy="325164"/>
          </a:xfrm>
        </p:grpSpPr>
        <p:sp>
          <p:nvSpPr>
            <p:cNvPr id="260" name="Rectangle 259"/>
            <p:cNvSpPr/>
            <p:nvPr/>
          </p:nvSpPr>
          <p:spPr>
            <a:xfrm>
              <a:off x="7940157" y="4016440"/>
              <a:ext cx="1503546"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7497145" y="4040523"/>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80%</a:t>
              </a:r>
              <a:endParaRPr lang="en-US" sz="1100" dirty="0">
                <a:solidFill>
                  <a:srgbClr val="0070C0"/>
                </a:solidFill>
                <a:latin typeface="Century Gothic" panose="020B0502020202020204" pitchFamily="34" charset="0"/>
              </a:endParaRPr>
            </a:p>
          </p:txBody>
        </p:sp>
      </p:grpSp>
      <p:grpSp>
        <p:nvGrpSpPr>
          <p:cNvPr id="441" name="Group 440"/>
          <p:cNvGrpSpPr/>
          <p:nvPr/>
        </p:nvGrpSpPr>
        <p:grpSpPr>
          <a:xfrm>
            <a:off x="9478705" y="4040523"/>
            <a:ext cx="1648591" cy="276999"/>
            <a:chOff x="9478705" y="4040523"/>
            <a:chExt cx="1648591" cy="276999"/>
          </a:xfrm>
        </p:grpSpPr>
        <p:sp>
          <p:nvSpPr>
            <p:cNvPr id="261" name="Rectangle 260"/>
            <p:cNvSpPr/>
            <p:nvPr/>
          </p:nvSpPr>
          <p:spPr>
            <a:xfrm>
              <a:off x="9478705" y="4093225"/>
              <a:ext cx="1260416"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extBox 274"/>
            <p:cNvSpPr txBox="1"/>
            <p:nvPr/>
          </p:nvSpPr>
          <p:spPr>
            <a:xfrm>
              <a:off x="10687752" y="4040523"/>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135</a:t>
              </a:r>
              <a:endParaRPr lang="en-US" sz="1100" dirty="0">
                <a:solidFill>
                  <a:srgbClr val="0070C0"/>
                </a:solidFill>
                <a:latin typeface="Century Gothic" panose="020B0502020202020204" pitchFamily="34" charset="0"/>
              </a:endParaRPr>
            </a:p>
          </p:txBody>
        </p:sp>
      </p:grpSp>
      <p:grpSp>
        <p:nvGrpSpPr>
          <p:cNvPr id="434" name="Group 433"/>
          <p:cNvGrpSpPr/>
          <p:nvPr/>
        </p:nvGrpSpPr>
        <p:grpSpPr>
          <a:xfrm>
            <a:off x="8610361" y="4856877"/>
            <a:ext cx="833342" cy="325164"/>
            <a:chOff x="8610361" y="4856877"/>
            <a:chExt cx="833342" cy="325164"/>
          </a:xfrm>
        </p:grpSpPr>
        <p:sp>
          <p:nvSpPr>
            <p:cNvPr id="264" name="Rectangle 263"/>
            <p:cNvSpPr/>
            <p:nvPr/>
          </p:nvSpPr>
          <p:spPr>
            <a:xfrm>
              <a:off x="9077343" y="4856877"/>
              <a:ext cx="366360"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xtBox 275"/>
            <p:cNvSpPr txBox="1"/>
            <p:nvPr/>
          </p:nvSpPr>
          <p:spPr>
            <a:xfrm>
              <a:off x="8610361" y="4880960"/>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20%</a:t>
              </a:r>
              <a:endParaRPr lang="en-US" sz="1100" dirty="0">
                <a:solidFill>
                  <a:srgbClr val="0070C0"/>
                </a:solidFill>
                <a:latin typeface="Century Gothic" panose="020B0502020202020204" pitchFamily="34" charset="0"/>
              </a:endParaRPr>
            </a:p>
          </p:txBody>
        </p:sp>
      </p:grpSp>
      <p:grpSp>
        <p:nvGrpSpPr>
          <p:cNvPr id="442" name="Group 441"/>
          <p:cNvGrpSpPr/>
          <p:nvPr/>
        </p:nvGrpSpPr>
        <p:grpSpPr>
          <a:xfrm>
            <a:off x="9478705" y="4880960"/>
            <a:ext cx="528434" cy="276999"/>
            <a:chOff x="9478705" y="4880960"/>
            <a:chExt cx="528434" cy="276999"/>
          </a:xfrm>
        </p:grpSpPr>
        <p:sp>
          <p:nvSpPr>
            <p:cNvPr id="265" name="Rectangle 264"/>
            <p:cNvSpPr/>
            <p:nvPr/>
          </p:nvSpPr>
          <p:spPr>
            <a:xfrm>
              <a:off x="9478705" y="4933662"/>
              <a:ext cx="229652"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p:cNvSpPr txBox="1"/>
            <p:nvPr/>
          </p:nvSpPr>
          <p:spPr>
            <a:xfrm>
              <a:off x="9652555" y="4880960"/>
              <a:ext cx="35458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25</a:t>
              </a:r>
              <a:endParaRPr lang="en-US" sz="1100" dirty="0">
                <a:solidFill>
                  <a:srgbClr val="0070C0"/>
                </a:solidFill>
                <a:latin typeface="Century Gothic" panose="020B0502020202020204" pitchFamily="34" charset="0"/>
              </a:endParaRPr>
            </a:p>
          </p:txBody>
        </p:sp>
      </p:grpSp>
      <p:grpSp>
        <p:nvGrpSpPr>
          <p:cNvPr id="435" name="Group 434"/>
          <p:cNvGrpSpPr/>
          <p:nvPr/>
        </p:nvGrpSpPr>
        <p:grpSpPr>
          <a:xfrm>
            <a:off x="8808541" y="5697314"/>
            <a:ext cx="635161" cy="325164"/>
            <a:chOff x="8808541" y="5697314"/>
            <a:chExt cx="635161" cy="325164"/>
          </a:xfrm>
        </p:grpSpPr>
        <p:sp>
          <p:nvSpPr>
            <p:cNvPr id="268" name="Rectangle 267"/>
            <p:cNvSpPr/>
            <p:nvPr/>
          </p:nvSpPr>
          <p:spPr>
            <a:xfrm>
              <a:off x="9267233" y="5697314"/>
              <a:ext cx="176469"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p:cNvSpPr txBox="1"/>
            <p:nvPr/>
          </p:nvSpPr>
          <p:spPr>
            <a:xfrm>
              <a:off x="8808541" y="5721397"/>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10%</a:t>
              </a:r>
              <a:endParaRPr lang="en-US" sz="1100" dirty="0">
                <a:solidFill>
                  <a:srgbClr val="0070C0"/>
                </a:solidFill>
                <a:latin typeface="Century Gothic" panose="020B0502020202020204" pitchFamily="34" charset="0"/>
              </a:endParaRPr>
            </a:p>
          </p:txBody>
        </p:sp>
      </p:grpSp>
      <p:grpSp>
        <p:nvGrpSpPr>
          <p:cNvPr id="443" name="Group 442"/>
          <p:cNvGrpSpPr/>
          <p:nvPr/>
        </p:nvGrpSpPr>
        <p:grpSpPr>
          <a:xfrm>
            <a:off x="9478704" y="5721397"/>
            <a:ext cx="484834" cy="276999"/>
            <a:chOff x="9478704" y="5721397"/>
            <a:chExt cx="484834" cy="276999"/>
          </a:xfrm>
        </p:grpSpPr>
        <p:sp>
          <p:nvSpPr>
            <p:cNvPr id="269" name="Rectangle 268"/>
            <p:cNvSpPr/>
            <p:nvPr/>
          </p:nvSpPr>
          <p:spPr>
            <a:xfrm>
              <a:off x="9478704" y="5774099"/>
              <a:ext cx="162104"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p:cNvSpPr txBox="1"/>
            <p:nvPr/>
          </p:nvSpPr>
          <p:spPr>
            <a:xfrm>
              <a:off x="9608954" y="5721397"/>
              <a:ext cx="35458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20</a:t>
              </a:r>
              <a:endParaRPr lang="en-US" sz="1100" dirty="0">
                <a:solidFill>
                  <a:srgbClr val="0070C0"/>
                </a:solidFill>
                <a:latin typeface="Century Gothic" panose="020B0502020202020204" pitchFamily="34" charset="0"/>
              </a:endParaRPr>
            </a:p>
          </p:txBody>
        </p:sp>
      </p:grpSp>
      <p:grpSp>
        <p:nvGrpSpPr>
          <p:cNvPr id="430" name="Group 429"/>
          <p:cNvGrpSpPr/>
          <p:nvPr/>
        </p:nvGrpSpPr>
        <p:grpSpPr>
          <a:xfrm>
            <a:off x="4495766" y="4856877"/>
            <a:ext cx="741656" cy="325164"/>
            <a:chOff x="4495766" y="4856877"/>
            <a:chExt cx="741656" cy="325164"/>
          </a:xfrm>
        </p:grpSpPr>
        <p:sp>
          <p:nvSpPr>
            <p:cNvPr id="262" name="Rectangle 261"/>
            <p:cNvSpPr/>
            <p:nvPr/>
          </p:nvSpPr>
          <p:spPr>
            <a:xfrm>
              <a:off x="4969079" y="4856877"/>
              <a:ext cx="268343"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4495766" y="4880960"/>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15%</a:t>
              </a:r>
              <a:endParaRPr lang="en-US" sz="1100" dirty="0">
                <a:solidFill>
                  <a:srgbClr val="C00000"/>
                </a:solidFill>
                <a:latin typeface="Century Gothic" panose="020B0502020202020204" pitchFamily="34" charset="0"/>
              </a:endParaRPr>
            </a:p>
          </p:txBody>
        </p:sp>
      </p:grpSp>
      <p:grpSp>
        <p:nvGrpSpPr>
          <p:cNvPr id="431" name="Group 430"/>
          <p:cNvGrpSpPr/>
          <p:nvPr/>
        </p:nvGrpSpPr>
        <p:grpSpPr>
          <a:xfrm>
            <a:off x="4615730" y="5697314"/>
            <a:ext cx="621692" cy="325164"/>
            <a:chOff x="4615730" y="5697314"/>
            <a:chExt cx="621692" cy="325164"/>
          </a:xfrm>
        </p:grpSpPr>
        <p:sp>
          <p:nvSpPr>
            <p:cNvPr id="266" name="Rectangle 265"/>
            <p:cNvSpPr/>
            <p:nvPr/>
          </p:nvSpPr>
          <p:spPr>
            <a:xfrm>
              <a:off x="5069365" y="5697314"/>
              <a:ext cx="168057"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4615730" y="5721397"/>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10%</a:t>
              </a:r>
              <a:endParaRPr lang="en-US" sz="1100" dirty="0">
                <a:solidFill>
                  <a:srgbClr val="C00000"/>
                </a:solidFill>
                <a:latin typeface="Century Gothic" panose="020B0502020202020204" pitchFamily="34" charset="0"/>
              </a:endParaRPr>
            </a:p>
          </p:txBody>
        </p:sp>
      </p:grpSp>
      <p:grpSp>
        <p:nvGrpSpPr>
          <p:cNvPr id="438" name="Group 437"/>
          <p:cNvGrpSpPr/>
          <p:nvPr/>
        </p:nvGrpSpPr>
        <p:grpSpPr>
          <a:xfrm>
            <a:off x="5272424" y="4880960"/>
            <a:ext cx="471365" cy="276999"/>
            <a:chOff x="5272424" y="4880960"/>
            <a:chExt cx="471365" cy="276999"/>
          </a:xfrm>
        </p:grpSpPr>
        <p:sp>
          <p:nvSpPr>
            <p:cNvPr id="263" name="Rectangle 262"/>
            <p:cNvSpPr/>
            <p:nvPr/>
          </p:nvSpPr>
          <p:spPr>
            <a:xfrm>
              <a:off x="5272424" y="4933662"/>
              <a:ext cx="153171"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p:cNvSpPr txBox="1"/>
            <p:nvPr/>
          </p:nvSpPr>
          <p:spPr>
            <a:xfrm>
              <a:off x="5389205" y="4880960"/>
              <a:ext cx="35458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15</a:t>
              </a:r>
              <a:endParaRPr lang="en-US" sz="1100" dirty="0">
                <a:solidFill>
                  <a:srgbClr val="C00000"/>
                </a:solidFill>
                <a:latin typeface="Century Gothic" panose="020B0502020202020204" pitchFamily="34" charset="0"/>
              </a:endParaRPr>
            </a:p>
          </p:txBody>
        </p:sp>
      </p:grpSp>
      <p:grpSp>
        <p:nvGrpSpPr>
          <p:cNvPr id="439" name="Group 438"/>
          <p:cNvGrpSpPr/>
          <p:nvPr/>
        </p:nvGrpSpPr>
        <p:grpSpPr>
          <a:xfrm>
            <a:off x="5272425" y="5721397"/>
            <a:ext cx="531906" cy="276999"/>
            <a:chOff x="5272425" y="5721397"/>
            <a:chExt cx="531906" cy="276999"/>
          </a:xfrm>
        </p:grpSpPr>
        <p:sp>
          <p:nvSpPr>
            <p:cNvPr id="267" name="Rectangle 266"/>
            <p:cNvSpPr/>
            <p:nvPr/>
          </p:nvSpPr>
          <p:spPr>
            <a:xfrm>
              <a:off x="5272425" y="5774099"/>
              <a:ext cx="184551"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extBox 282"/>
            <p:cNvSpPr txBox="1"/>
            <p:nvPr/>
          </p:nvSpPr>
          <p:spPr>
            <a:xfrm>
              <a:off x="5449747" y="5721397"/>
              <a:ext cx="35458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20</a:t>
              </a:r>
              <a:endParaRPr lang="en-US" sz="1100" dirty="0">
                <a:solidFill>
                  <a:srgbClr val="C00000"/>
                </a:solidFill>
                <a:latin typeface="Century Gothic" panose="020B0502020202020204" pitchFamily="34" charset="0"/>
              </a:endParaRPr>
            </a:p>
          </p:txBody>
        </p:sp>
      </p:grpSp>
      <p:grpSp>
        <p:nvGrpSpPr>
          <p:cNvPr id="10" name="Group 9"/>
          <p:cNvGrpSpPr/>
          <p:nvPr/>
        </p:nvGrpSpPr>
        <p:grpSpPr>
          <a:xfrm>
            <a:off x="3357823" y="2197626"/>
            <a:ext cx="7992176" cy="3958475"/>
            <a:chOff x="3357823" y="2197626"/>
            <a:chExt cx="7992176" cy="3958475"/>
          </a:xfrm>
        </p:grpSpPr>
        <p:grpSp>
          <p:nvGrpSpPr>
            <p:cNvPr id="8" name="Group 7"/>
            <p:cNvGrpSpPr/>
            <p:nvPr/>
          </p:nvGrpSpPr>
          <p:grpSpPr>
            <a:xfrm>
              <a:off x="3357823" y="3526837"/>
              <a:ext cx="3794308" cy="2121239"/>
              <a:chOff x="3357823" y="3526837"/>
              <a:chExt cx="3794308" cy="2121239"/>
            </a:xfrm>
          </p:grpSpPr>
          <p:grpSp>
            <p:nvGrpSpPr>
              <p:cNvPr id="284" name="Group 283"/>
              <p:cNvGrpSpPr/>
              <p:nvPr/>
            </p:nvGrpSpPr>
            <p:grpSpPr>
              <a:xfrm>
                <a:off x="3357823" y="3572610"/>
                <a:ext cx="1896745" cy="373523"/>
                <a:chOff x="2515351" y="3439813"/>
                <a:chExt cx="4327487" cy="625447"/>
              </a:xfrm>
            </p:grpSpPr>
            <p:cxnSp>
              <p:nvCxnSpPr>
                <p:cNvPr id="285" name="Straight Connector 284"/>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p:nvGrpSpPr>
            <p:grpSpPr>
              <a:xfrm>
                <a:off x="5255386" y="3526837"/>
                <a:ext cx="1896745" cy="372845"/>
                <a:chOff x="2515351" y="3439813"/>
                <a:chExt cx="4327487" cy="625447"/>
              </a:xfrm>
            </p:grpSpPr>
            <p:cxnSp>
              <p:nvCxnSpPr>
                <p:cNvPr id="297" name="Straight Connector 296"/>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3357823" y="4398237"/>
                <a:ext cx="1896745" cy="373523"/>
                <a:chOff x="2515351" y="3439813"/>
                <a:chExt cx="4327487" cy="625447"/>
              </a:xfrm>
            </p:grpSpPr>
            <p:cxnSp>
              <p:nvCxnSpPr>
                <p:cNvPr id="309" name="Straight Connector 308"/>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5255386" y="4352464"/>
                <a:ext cx="1896745" cy="372845"/>
                <a:chOff x="2515351" y="3439813"/>
                <a:chExt cx="4327487" cy="625447"/>
              </a:xfrm>
            </p:grpSpPr>
            <p:cxnSp>
              <p:nvCxnSpPr>
                <p:cNvPr id="321" name="Straight Connector 320"/>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3357823" y="5274553"/>
                <a:ext cx="1896745" cy="373523"/>
                <a:chOff x="2515351" y="3439813"/>
                <a:chExt cx="4327487" cy="625447"/>
              </a:xfrm>
            </p:grpSpPr>
            <p:cxnSp>
              <p:nvCxnSpPr>
                <p:cNvPr id="333" name="Straight Connector 332"/>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a:off x="5255386" y="5228780"/>
                <a:ext cx="1896745" cy="372845"/>
                <a:chOff x="2515351" y="3439813"/>
                <a:chExt cx="4327487" cy="625447"/>
              </a:xfrm>
            </p:grpSpPr>
            <p:cxnSp>
              <p:nvCxnSpPr>
                <p:cNvPr id="345" name="Straight Connector 344"/>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p:nvGrpSpPr>
          <p:grpSpPr>
            <a:xfrm>
              <a:off x="7555691" y="3537752"/>
              <a:ext cx="3794308" cy="2107897"/>
              <a:chOff x="7555691" y="3537752"/>
              <a:chExt cx="3794308" cy="2107897"/>
            </a:xfrm>
          </p:grpSpPr>
          <p:grpSp>
            <p:nvGrpSpPr>
              <p:cNvPr id="356" name="Group 355"/>
              <p:cNvGrpSpPr/>
              <p:nvPr/>
            </p:nvGrpSpPr>
            <p:grpSpPr>
              <a:xfrm>
                <a:off x="7555691" y="3537752"/>
                <a:ext cx="1896745" cy="390798"/>
                <a:chOff x="2515351" y="3439813"/>
                <a:chExt cx="4327487" cy="625447"/>
              </a:xfrm>
            </p:grpSpPr>
            <p:cxnSp>
              <p:nvCxnSpPr>
                <p:cNvPr id="357" name="Straight Connector 356"/>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68" name="Group 367"/>
              <p:cNvGrpSpPr/>
              <p:nvPr/>
            </p:nvGrpSpPr>
            <p:grpSpPr>
              <a:xfrm>
                <a:off x="9453254" y="3539980"/>
                <a:ext cx="1896745" cy="390089"/>
                <a:chOff x="2515351" y="3439810"/>
                <a:chExt cx="4327487" cy="625450"/>
              </a:xfrm>
            </p:grpSpPr>
            <p:cxnSp>
              <p:nvCxnSpPr>
                <p:cNvPr id="369" name="Straight Connector 368"/>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p:nvGrpSpPr>
            <p:grpSpPr>
              <a:xfrm>
                <a:off x="7555691" y="4377110"/>
                <a:ext cx="1896745" cy="390798"/>
                <a:chOff x="2515351" y="3439813"/>
                <a:chExt cx="4327487" cy="625447"/>
              </a:xfrm>
            </p:grpSpPr>
            <p:cxnSp>
              <p:nvCxnSpPr>
                <p:cNvPr id="381" name="Straight Connector 380"/>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92" name="Group 391"/>
              <p:cNvGrpSpPr/>
              <p:nvPr/>
            </p:nvGrpSpPr>
            <p:grpSpPr>
              <a:xfrm>
                <a:off x="9453254" y="4379338"/>
                <a:ext cx="1896745" cy="390089"/>
                <a:chOff x="2515351" y="3439810"/>
                <a:chExt cx="4327487" cy="625450"/>
              </a:xfrm>
            </p:grpSpPr>
            <p:cxnSp>
              <p:nvCxnSpPr>
                <p:cNvPr id="393" name="Straight Connector 392"/>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404" name="Group 403"/>
              <p:cNvGrpSpPr/>
              <p:nvPr/>
            </p:nvGrpSpPr>
            <p:grpSpPr>
              <a:xfrm>
                <a:off x="7555691" y="5253332"/>
                <a:ext cx="1896745" cy="390798"/>
                <a:chOff x="2515351" y="3439813"/>
                <a:chExt cx="4327487" cy="625447"/>
              </a:xfrm>
            </p:grpSpPr>
            <p:cxnSp>
              <p:nvCxnSpPr>
                <p:cNvPr id="405" name="Straight Connector 404"/>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p:nvGrpSpPr>
            <p:grpSpPr>
              <a:xfrm>
                <a:off x="9453254" y="5255560"/>
                <a:ext cx="1896745" cy="390089"/>
                <a:chOff x="2515351" y="3439810"/>
                <a:chExt cx="4327487" cy="625450"/>
              </a:xfrm>
            </p:grpSpPr>
            <p:cxnSp>
              <p:nvCxnSpPr>
                <p:cNvPr id="417" name="Straight Connector 416"/>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grpSp>
          <p:nvGrpSpPr>
            <p:cNvPr id="14" name="Group 13"/>
            <p:cNvGrpSpPr/>
            <p:nvPr/>
          </p:nvGrpSpPr>
          <p:grpSpPr>
            <a:xfrm>
              <a:off x="5252853" y="2197626"/>
              <a:ext cx="4206801" cy="3958475"/>
              <a:chOff x="7442200" y="1102807"/>
              <a:chExt cx="2692400" cy="5145593"/>
            </a:xfrm>
          </p:grpSpPr>
          <p:cxnSp>
            <p:nvCxnSpPr>
              <p:cNvPr id="87" name="Straight Connector 86"/>
              <p:cNvCxnSpPr/>
              <p:nvPr/>
            </p:nvCxnSpPr>
            <p:spPr>
              <a:xfrm>
                <a:off x="7442200" y="1120532"/>
                <a:ext cx="0" cy="5127868"/>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8788400" y="1102807"/>
                <a:ext cx="0" cy="51455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0134600" y="1102807"/>
                <a:ext cx="0" cy="5145593"/>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grpSp>
      </p:grpSp>
      <p:sp>
        <p:nvSpPr>
          <p:cNvPr id="444" name="TextBox 443"/>
          <p:cNvSpPr txBox="1"/>
          <p:nvPr/>
        </p:nvSpPr>
        <p:spPr>
          <a:xfrm>
            <a:off x="1614668" y="431503"/>
            <a:ext cx="8962711"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Online Audio reach and time grew this year.</a:t>
            </a:r>
            <a:endParaRPr lang="en-US" sz="2800" dirty="0">
              <a:solidFill>
                <a:srgbClr val="B92508"/>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948AA12D-C8EC-467A-B24C-9A5B944CD3AD}"/>
              </a:ext>
            </a:extLst>
          </p:cNvPr>
          <p:cNvGrpSpPr/>
          <p:nvPr/>
        </p:nvGrpSpPr>
        <p:grpSpPr>
          <a:xfrm>
            <a:off x="2897292" y="6442452"/>
            <a:ext cx="6397417" cy="415498"/>
            <a:chOff x="2504440" y="6442452"/>
            <a:chExt cx="6397417" cy="415498"/>
          </a:xfrm>
        </p:grpSpPr>
        <p:sp>
          <p:nvSpPr>
            <p:cNvPr id="445" name="Rectangle 444">
              <a:extLst>
                <a:ext uri="{FF2B5EF4-FFF2-40B4-BE49-F238E27FC236}">
                  <a16:creationId xmlns:a16="http://schemas.microsoft.com/office/drawing/2014/main" id="{27BD5FFE-7C00-4273-8D00-9322DE7043DA}"/>
                </a:ext>
              </a:extLst>
            </p:cNvPr>
            <p:cNvSpPr/>
            <p:nvPr/>
          </p:nvSpPr>
          <p:spPr>
            <a:xfrm>
              <a:off x="2504440" y="6442452"/>
              <a:ext cx="2407654" cy="307777"/>
            </a:xfrm>
            <a:prstGeom prst="rect">
              <a:avLst/>
            </a:prstGeom>
          </p:spPr>
          <p:txBody>
            <a:bodyPr wrap="square">
              <a:spAutoFit/>
            </a:bodyPr>
            <a:lstStyle/>
            <a:p>
              <a:pPr algn="ctr">
                <a:spcAft>
                  <a:spcPts val="0"/>
                </a:spcAft>
              </a:pPr>
              <a:r>
                <a:rPr lang="en-CA" sz="700" dirty="0">
                  <a:solidFill>
                    <a:srgbClr val="222222"/>
                  </a:solidFill>
                  <a:ea typeface="Calibri" panose="020F0502020204030204" pitchFamily="34" charset="0"/>
                  <a:cs typeface="Calibri" panose="020F0502020204030204" pitchFamily="34" charset="0"/>
                </a:rPr>
                <a:t>"The Canadian Podcast Listener 2018, Audience Insights Inc.,</a:t>
              </a:r>
              <a:br>
                <a:rPr lang="en-CA" sz="700" dirty="0">
                  <a:solidFill>
                    <a:srgbClr val="222222"/>
                  </a:solidFill>
                  <a:ea typeface="Calibri" panose="020F0502020204030204" pitchFamily="34" charset="0"/>
                  <a:cs typeface="Calibri" panose="020F0502020204030204" pitchFamily="34" charset="0"/>
                </a:rPr>
              </a:br>
              <a:r>
                <a:rPr lang="en-CA" sz="700" dirty="0">
                  <a:solidFill>
                    <a:srgbClr val="222222"/>
                  </a:solidFill>
                  <a:ea typeface="Calibri" panose="020F0502020204030204" pitchFamily="34" charset="0"/>
                  <a:cs typeface="Calibri" panose="020F0502020204030204" pitchFamily="34" charset="0"/>
                </a:rPr>
                <a:t>Ulster Media (May/June, 2018)"</a:t>
              </a:r>
              <a:endParaRPr lang="en-CA" sz="900" dirty="0">
                <a:effectLst/>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371F5FA-61F1-431D-BF7B-847C94D20F6D}"/>
                </a:ext>
              </a:extLst>
            </p:cNvPr>
            <p:cNvSpPr txBox="1"/>
            <p:nvPr/>
          </p:nvSpPr>
          <p:spPr>
            <a:xfrm>
              <a:off x="4928613" y="6442452"/>
              <a:ext cx="2013693" cy="415498"/>
            </a:xfrm>
            <a:prstGeom prst="rect">
              <a:avLst/>
            </a:prstGeom>
            <a:noFill/>
          </p:spPr>
          <p:txBody>
            <a:bodyPr wrap="none" rtlCol="0">
              <a:spAutoFit/>
            </a:bodyPr>
            <a:lstStyle/>
            <a:p>
              <a:pPr algn="ctr"/>
              <a:r>
                <a:rPr lang="en-US" sz="700" dirty="0"/>
                <a:t>Weekly Reach/Min per Listener/Mins Per Capita </a:t>
              </a:r>
            </a:p>
            <a:p>
              <a:pPr algn="ctr"/>
              <a:r>
                <a:rPr lang="en-US" sz="700" dirty="0"/>
                <a:t>Total Canada	Ad 18+= 18%/373/67</a:t>
              </a:r>
            </a:p>
            <a:p>
              <a:pPr algn="ctr"/>
              <a:r>
                <a:rPr lang="en-US" sz="700" dirty="0"/>
                <a:t>	Ad 18-34 = 33%/404/133</a:t>
              </a:r>
              <a:endParaRPr lang="en-CA" sz="700" dirty="0"/>
            </a:p>
          </p:txBody>
        </p:sp>
        <p:sp>
          <p:nvSpPr>
            <p:cNvPr id="448" name="TextBox 447">
              <a:extLst>
                <a:ext uri="{FF2B5EF4-FFF2-40B4-BE49-F238E27FC236}">
                  <a16:creationId xmlns:a16="http://schemas.microsoft.com/office/drawing/2014/main" id="{CE85FA46-7407-4A4A-BFC1-F4EB7126B514}"/>
                </a:ext>
              </a:extLst>
            </p:cNvPr>
            <p:cNvSpPr txBox="1"/>
            <p:nvPr/>
          </p:nvSpPr>
          <p:spPr>
            <a:xfrm>
              <a:off x="6933048" y="6442452"/>
              <a:ext cx="1968809" cy="415498"/>
            </a:xfrm>
            <a:prstGeom prst="rect">
              <a:avLst/>
            </a:prstGeom>
            <a:noFill/>
          </p:spPr>
          <p:txBody>
            <a:bodyPr wrap="none" rtlCol="0">
              <a:spAutoFit/>
            </a:bodyPr>
            <a:lstStyle/>
            <a:p>
              <a:pPr algn="ctr"/>
              <a:r>
                <a:rPr lang="en-US" sz="700" dirty="0"/>
                <a:t>Weekly Reach/Min per Listener/Mins Per Capita </a:t>
              </a:r>
            </a:p>
            <a:p>
              <a:pPr algn="ctr"/>
              <a:r>
                <a:rPr lang="en-US" sz="700" dirty="0"/>
                <a:t>Fr Canada	Ad 18+= 13%/404/53</a:t>
              </a:r>
            </a:p>
            <a:p>
              <a:pPr algn="ctr"/>
              <a:r>
                <a:rPr lang="en-US" sz="700" dirty="0"/>
                <a:t>	Ad 18-34 = </a:t>
              </a:r>
              <a:r>
                <a:rPr lang="en-US" sz="700" dirty="0" err="1"/>
                <a:t>na</a:t>
              </a:r>
              <a:endParaRPr lang="en-CA" sz="700" dirty="0"/>
            </a:p>
          </p:txBody>
        </p:sp>
        <p:cxnSp>
          <p:nvCxnSpPr>
            <p:cNvPr id="13" name="Straight Connector 12">
              <a:extLst>
                <a:ext uri="{FF2B5EF4-FFF2-40B4-BE49-F238E27FC236}">
                  <a16:creationId xmlns:a16="http://schemas.microsoft.com/office/drawing/2014/main" id="{F6BF08B3-C8F4-4FD1-BB4E-CD511991D393}"/>
                </a:ext>
              </a:extLst>
            </p:cNvPr>
            <p:cNvCxnSpPr/>
            <p:nvPr/>
          </p:nvCxnSpPr>
          <p:spPr>
            <a:xfrm flipV="1">
              <a:off x="4939427" y="6442452"/>
              <a:ext cx="0" cy="307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a:extLst>
                <a:ext uri="{FF2B5EF4-FFF2-40B4-BE49-F238E27FC236}">
                  <a16:creationId xmlns:a16="http://schemas.microsoft.com/office/drawing/2014/main" id="{81FDE0FE-2709-4CFA-B50F-A561BD5AE016}"/>
                </a:ext>
              </a:extLst>
            </p:cNvPr>
            <p:cNvCxnSpPr/>
            <p:nvPr/>
          </p:nvCxnSpPr>
          <p:spPr>
            <a:xfrm flipV="1">
              <a:off x="6902493" y="6442452"/>
              <a:ext cx="0" cy="307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482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par>
                          <p:cTn id="26" fill="hold">
                            <p:stCondLst>
                              <p:cond delay="2000"/>
                            </p:stCondLst>
                            <p:childTnLst>
                              <p:par>
                                <p:cTn id="27" presetID="22" presetClass="entr" presetSubtype="1"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1000"/>
                                        <p:tgtEl>
                                          <p:spTgt spid="10"/>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53"/>
                                        </p:tgtEl>
                                        <p:attrNameLst>
                                          <p:attrName>style.visibility</p:attrName>
                                        </p:attrNameLst>
                                      </p:cBhvr>
                                      <p:to>
                                        <p:strVal val="visible"/>
                                      </p:to>
                                    </p:set>
                                    <p:animEffect transition="in" filter="fade">
                                      <p:cBhvr>
                                        <p:cTn id="33" dur="1000"/>
                                        <p:tgtEl>
                                          <p:spTgt spid="153"/>
                                        </p:tgtEl>
                                      </p:cBhvr>
                                    </p:animEffect>
                                  </p:childTnLst>
                                </p:cTn>
                              </p:par>
                            </p:childTnLst>
                          </p:cTn>
                        </p:par>
                        <p:par>
                          <p:cTn id="34" fill="hold">
                            <p:stCondLst>
                              <p:cond delay="4000"/>
                            </p:stCondLst>
                            <p:childTnLst>
                              <p:par>
                                <p:cTn id="35" presetID="22" presetClass="entr" presetSubtype="2" fill="hold" nodeType="afterEffect">
                                  <p:stCondLst>
                                    <p:cond delay="0"/>
                                  </p:stCondLst>
                                  <p:childTnLst>
                                    <p:set>
                                      <p:cBhvr>
                                        <p:cTn id="36" dur="1" fill="hold">
                                          <p:stCondLst>
                                            <p:cond delay="0"/>
                                          </p:stCondLst>
                                        </p:cTn>
                                        <p:tgtEl>
                                          <p:spTgt spid="428"/>
                                        </p:tgtEl>
                                        <p:attrNameLst>
                                          <p:attrName>style.visibility</p:attrName>
                                        </p:attrNameLst>
                                      </p:cBhvr>
                                      <p:to>
                                        <p:strVal val="visible"/>
                                      </p:to>
                                    </p:set>
                                    <p:animEffect transition="in" filter="wipe(right)">
                                      <p:cBhvr>
                                        <p:cTn id="37" dur="1000"/>
                                        <p:tgtEl>
                                          <p:spTgt spid="428"/>
                                        </p:tgtEl>
                                      </p:cBhvr>
                                    </p:animEffect>
                                  </p:childTnLst>
                                </p:cTn>
                              </p:par>
                              <p:par>
                                <p:cTn id="38" presetID="22" presetClass="entr" presetSubtype="8" fill="hold" nodeType="withEffect">
                                  <p:stCondLst>
                                    <p:cond delay="0"/>
                                  </p:stCondLst>
                                  <p:childTnLst>
                                    <p:set>
                                      <p:cBhvr>
                                        <p:cTn id="39" dur="1" fill="hold">
                                          <p:stCondLst>
                                            <p:cond delay="0"/>
                                          </p:stCondLst>
                                        </p:cTn>
                                        <p:tgtEl>
                                          <p:spTgt spid="436"/>
                                        </p:tgtEl>
                                        <p:attrNameLst>
                                          <p:attrName>style.visibility</p:attrName>
                                        </p:attrNameLst>
                                      </p:cBhvr>
                                      <p:to>
                                        <p:strVal val="visible"/>
                                      </p:to>
                                    </p:set>
                                    <p:animEffect transition="in" filter="wipe(left)">
                                      <p:cBhvr>
                                        <p:cTn id="40" dur="1000"/>
                                        <p:tgtEl>
                                          <p:spTgt spid="436"/>
                                        </p:tgtEl>
                                      </p:cBhvr>
                                    </p:animEffect>
                                  </p:childTnLst>
                                </p:cTn>
                              </p:par>
                            </p:childTnLst>
                          </p:cTn>
                        </p:par>
                        <p:par>
                          <p:cTn id="41" fill="hold">
                            <p:stCondLst>
                              <p:cond delay="5000"/>
                            </p:stCondLst>
                            <p:childTnLst>
                              <p:par>
                                <p:cTn id="42" presetID="22" presetClass="entr" presetSubtype="2" fill="hold" nodeType="afterEffect">
                                  <p:stCondLst>
                                    <p:cond delay="0"/>
                                  </p:stCondLst>
                                  <p:childTnLst>
                                    <p:set>
                                      <p:cBhvr>
                                        <p:cTn id="43" dur="1" fill="hold">
                                          <p:stCondLst>
                                            <p:cond delay="0"/>
                                          </p:stCondLst>
                                        </p:cTn>
                                        <p:tgtEl>
                                          <p:spTgt spid="432"/>
                                        </p:tgtEl>
                                        <p:attrNameLst>
                                          <p:attrName>style.visibility</p:attrName>
                                        </p:attrNameLst>
                                      </p:cBhvr>
                                      <p:to>
                                        <p:strVal val="visible"/>
                                      </p:to>
                                    </p:set>
                                    <p:animEffect transition="in" filter="wipe(right)">
                                      <p:cBhvr>
                                        <p:cTn id="44" dur="1000"/>
                                        <p:tgtEl>
                                          <p:spTgt spid="432"/>
                                        </p:tgtEl>
                                      </p:cBhvr>
                                    </p:animEffect>
                                  </p:childTnLst>
                                </p:cTn>
                              </p:par>
                              <p:par>
                                <p:cTn id="45" presetID="22" presetClass="entr" presetSubtype="8" fill="hold" nodeType="withEffect">
                                  <p:stCondLst>
                                    <p:cond delay="0"/>
                                  </p:stCondLst>
                                  <p:childTnLst>
                                    <p:set>
                                      <p:cBhvr>
                                        <p:cTn id="46" dur="1" fill="hold">
                                          <p:stCondLst>
                                            <p:cond delay="0"/>
                                          </p:stCondLst>
                                        </p:cTn>
                                        <p:tgtEl>
                                          <p:spTgt spid="440"/>
                                        </p:tgtEl>
                                        <p:attrNameLst>
                                          <p:attrName>style.visibility</p:attrName>
                                        </p:attrNameLst>
                                      </p:cBhvr>
                                      <p:to>
                                        <p:strVal val="visible"/>
                                      </p:to>
                                    </p:set>
                                    <p:animEffect transition="in" filter="wipe(left)">
                                      <p:cBhvr>
                                        <p:cTn id="47" dur="1000"/>
                                        <p:tgtEl>
                                          <p:spTgt spid="440"/>
                                        </p:tgtEl>
                                      </p:cBhvr>
                                    </p:animEffect>
                                  </p:childTnLst>
                                </p:cTn>
                              </p:par>
                            </p:childTnLst>
                          </p:cTn>
                        </p:par>
                        <p:par>
                          <p:cTn id="48" fill="hold">
                            <p:stCondLst>
                              <p:cond delay="6000"/>
                            </p:stCondLst>
                            <p:childTnLst>
                              <p:par>
                                <p:cTn id="49" presetID="10" presetClass="entr" presetSubtype="0" fill="hold" grpId="0" nodeType="afterEffect">
                                  <p:stCondLst>
                                    <p:cond delay="0"/>
                                  </p:stCondLst>
                                  <p:childTnLst>
                                    <p:set>
                                      <p:cBhvr>
                                        <p:cTn id="50" dur="1" fill="hold">
                                          <p:stCondLst>
                                            <p:cond delay="0"/>
                                          </p:stCondLst>
                                        </p:cTn>
                                        <p:tgtEl>
                                          <p:spTgt spid="156"/>
                                        </p:tgtEl>
                                        <p:attrNameLst>
                                          <p:attrName>style.visibility</p:attrName>
                                        </p:attrNameLst>
                                      </p:cBhvr>
                                      <p:to>
                                        <p:strVal val="visible"/>
                                      </p:to>
                                    </p:set>
                                    <p:animEffect transition="in" filter="fade">
                                      <p:cBhvr>
                                        <p:cTn id="51" dur="1000"/>
                                        <p:tgtEl>
                                          <p:spTgt spid="156"/>
                                        </p:tgtEl>
                                      </p:cBhvr>
                                    </p:animEffect>
                                  </p:childTnLst>
                                </p:cTn>
                              </p:par>
                            </p:childTnLst>
                          </p:cTn>
                        </p:par>
                        <p:par>
                          <p:cTn id="52" fill="hold">
                            <p:stCondLst>
                              <p:cond delay="7000"/>
                            </p:stCondLst>
                            <p:childTnLst>
                              <p:par>
                                <p:cTn id="53" presetID="22" presetClass="entr" presetSubtype="2" fill="hold" nodeType="afterEffect">
                                  <p:stCondLst>
                                    <p:cond delay="0"/>
                                  </p:stCondLst>
                                  <p:childTnLst>
                                    <p:set>
                                      <p:cBhvr>
                                        <p:cTn id="54" dur="1" fill="hold">
                                          <p:stCondLst>
                                            <p:cond delay="0"/>
                                          </p:stCondLst>
                                        </p:cTn>
                                        <p:tgtEl>
                                          <p:spTgt spid="429"/>
                                        </p:tgtEl>
                                        <p:attrNameLst>
                                          <p:attrName>style.visibility</p:attrName>
                                        </p:attrNameLst>
                                      </p:cBhvr>
                                      <p:to>
                                        <p:strVal val="visible"/>
                                      </p:to>
                                    </p:set>
                                    <p:animEffect transition="in" filter="wipe(right)">
                                      <p:cBhvr>
                                        <p:cTn id="55" dur="1000"/>
                                        <p:tgtEl>
                                          <p:spTgt spid="429"/>
                                        </p:tgtEl>
                                      </p:cBhvr>
                                    </p:animEffect>
                                  </p:childTnLst>
                                </p:cTn>
                              </p:par>
                              <p:par>
                                <p:cTn id="56" presetID="22" presetClass="entr" presetSubtype="8" fill="hold" nodeType="withEffect">
                                  <p:stCondLst>
                                    <p:cond delay="0"/>
                                  </p:stCondLst>
                                  <p:childTnLst>
                                    <p:set>
                                      <p:cBhvr>
                                        <p:cTn id="57" dur="1" fill="hold">
                                          <p:stCondLst>
                                            <p:cond delay="0"/>
                                          </p:stCondLst>
                                        </p:cTn>
                                        <p:tgtEl>
                                          <p:spTgt spid="437"/>
                                        </p:tgtEl>
                                        <p:attrNameLst>
                                          <p:attrName>style.visibility</p:attrName>
                                        </p:attrNameLst>
                                      </p:cBhvr>
                                      <p:to>
                                        <p:strVal val="visible"/>
                                      </p:to>
                                    </p:set>
                                    <p:animEffect transition="in" filter="wipe(left)">
                                      <p:cBhvr>
                                        <p:cTn id="58" dur="1000"/>
                                        <p:tgtEl>
                                          <p:spTgt spid="437"/>
                                        </p:tgtEl>
                                      </p:cBhvr>
                                    </p:animEffect>
                                  </p:childTnLst>
                                </p:cTn>
                              </p:par>
                            </p:childTnLst>
                          </p:cTn>
                        </p:par>
                        <p:par>
                          <p:cTn id="59" fill="hold">
                            <p:stCondLst>
                              <p:cond delay="8000"/>
                            </p:stCondLst>
                            <p:childTnLst>
                              <p:par>
                                <p:cTn id="60" presetID="22" presetClass="entr" presetSubtype="2" fill="hold" nodeType="afterEffect">
                                  <p:stCondLst>
                                    <p:cond delay="0"/>
                                  </p:stCondLst>
                                  <p:childTnLst>
                                    <p:set>
                                      <p:cBhvr>
                                        <p:cTn id="61" dur="1" fill="hold">
                                          <p:stCondLst>
                                            <p:cond delay="0"/>
                                          </p:stCondLst>
                                        </p:cTn>
                                        <p:tgtEl>
                                          <p:spTgt spid="433"/>
                                        </p:tgtEl>
                                        <p:attrNameLst>
                                          <p:attrName>style.visibility</p:attrName>
                                        </p:attrNameLst>
                                      </p:cBhvr>
                                      <p:to>
                                        <p:strVal val="visible"/>
                                      </p:to>
                                    </p:set>
                                    <p:animEffect transition="in" filter="wipe(right)">
                                      <p:cBhvr>
                                        <p:cTn id="62" dur="1000"/>
                                        <p:tgtEl>
                                          <p:spTgt spid="433"/>
                                        </p:tgtEl>
                                      </p:cBhvr>
                                    </p:animEffect>
                                  </p:childTnLst>
                                </p:cTn>
                              </p:par>
                              <p:par>
                                <p:cTn id="63" presetID="22" presetClass="entr" presetSubtype="8" fill="hold" nodeType="withEffect">
                                  <p:stCondLst>
                                    <p:cond delay="0"/>
                                  </p:stCondLst>
                                  <p:childTnLst>
                                    <p:set>
                                      <p:cBhvr>
                                        <p:cTn id="64" dur="1" fill="hold">
                                          <p:stCondLst>
                                            <p:cond delay="0"/>
                                          </p:stCondLst>
                                        </p:cTn>
                                        <p:tgtEl>
                                          <p:spTgt spid="441"/>
                                        </p:tgtEl>
                                        <p:attrNameLst>
                                          <p:attrName>style.visibility</p:attrName>
                                        </p:attrNameLst>
                                      </p:cBhvr>
                                      <p:to>
                                        <p:strVal val="visible"/>
                                      </p:to>
                                    </p:set>
                                    <p:animEffect transition="in" filter="wipe(left)">
                                      <p:cBhvr>
                                        <p:cTn id="65" dur="1000"/>
                                        <p:tgtEl>
                                          <p:spTgt spid="44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58"/>
                                        </p:tgtEl>
                                        <p:attrNameLst>
                                          <p:attrName>style.visibility</p:attrName>
                                        </p:attrNameLst>
                                      </p:cBhvr>
                                      <p:to>
                                        <p:strVal val="visible"/>
                                      </p:to>
                                    </p:set>
                                    <p:animEffect transition="in" filter="fade">
                                      <p:cBhvr>
                                        <p:cTn id="70" dur="1000"/>
                                        <p:tgtEl>
                                          <p:spTgt spid="158"/>
                                        </p:tgtEl>
                                      </p:cBhvr>
                                    </p:animEffect>
                                  </p:childTnLst>
                                </p:cTn>
                              </p:par>
                            </p:childTnLst>
                          </p:cTn>
                        </p:par>
                        <p:par>
                          <p:cTn id="71" fill="hold">
                            <p:stCondLst>
                              <p:cond delay="1000"/>
                            </p:stCondLst>
                            <p:childTnLst>
                              <p:par>
                                <p:cTn id="72" presetID="22" presetClass="entr" presetSubtype="2" fill="hold" nodeType="afterEffect">
                                  <p:stCondLst>
                                    <p:cond delay="0"/>
                                  </p:stCondLst>
                                  <p:childTnLst>
                                    <p:set>
                                      <p:cBhvr>
                                        <p:cTn id="73" dur="1" fill="hold">
                                          <p:stCondLst>
                                            <p:cond delay="0"/>
                                          </p:stCondLst>
                                        </p:cTn>
                                        <p:tgtEl>
                                          <p:spTgt spid="430"/>
                                        </p:tgtEl>
                                        <p:attrNameLst>
                                          <p:attrName>style.visibility</p:attrName>
                                        </p:attrNameLst>
                                      </p:cBhvr>
                                      <p:to>
                                        <p:strVal val="visible"/>
                                      </p:to>
                                    </p:set>
                                    <p:animEffect transition="in" filter="wipe(right)">
                                      <p:cBhvr>
                                        <p:cTn id="74" dur="1000"/>
                                        <p:tgtEl>
                                          <p:spTgt spid="430"/>
                                        </p:tgtEl>
                                      </p:cBhvr>
                                    </p:animEffect>
                                  </p:childTnLst>
                                </p:cTn>
                              </p:par>
                              <p:par>
                                <p:cTn id="75" presetID="22" presetClass="entr" presetSubtype="8" fill="hold" nodeType="withEffect">
                                  <p:stCondLst>
                                    <p:cond delay="0"/>
                                  </p:stCondLst>
                                  <p:childTnLst>
                                    <p:set>
                                      <p:cBhvr>
                                        <p:cTn id="76" dur="1" fill="hold">
                                          <p:stCondLst>
                                            <p:cond delay="0"/>
                                          </p:stCondLst>
                                        </p:cTn>
                                        <p:tgtEl>
                                          <p:spTgt spid="438"/>
                                        </p:tgtEl>
                                        <p:attrNameLst>
                                          <p:attrName>style.visibility</p:attrName>
                                        </p:attrNameLst>
                                      </p:cBhvr>
                                      <p:to>
                                        <p:strVal val="visible"/>
                                      </p:to>
                                    </p:set>
                                    <p:animEffect transition="in" filter="wipe(left)">
                                      <p:cBhvr>
                                        <p:cTn id="77" dur="1000"/>
                                        <p:tgtEl>
                                          <p:spTgt spid="438"/>
                                        </p:tgtEl>
                                      </p:cBhvr>
                                    </p:animEffect>
                                  </p:childTnLst>
                                </p:cTn>
                              </p:par>
                            </p:childTnLst>
                          </p:cTn>
                        </p:par>
                        <p:par>
                          <p:cTn id="78" fill="hold">
                            <p:stCondLst>
                              <p:cond delay="2000"/>
                            </p:stCondLst>
                            <p:childTnLst>
                              <p:par>
                                <p:cTn id="79" presetID="22" presetClass="entr" presetSubtype="2" fill="hold" nodeType="afterEffect">
                                  <p:stCondLst>
                                    <p:cond delay="0"/>
                                  </p:stCondLst>
                                  <p:childTnLst>
                                    <p:set>
                                      <p:cBhvr>
                                        <p:cTn id="80" dur="1" fill="hold">
                                          <p:stCondLst>
                                            <p:cond delay="0"/>
                                          </p:stCondLst>
                                        </p:cTn>
                                        <p:tgtEl>
                                          <p:spTgt spid="434"/>
                                        </p:tgtEl>
                                        <p:attrNameLst>
                                          <p:attrName>style.visibility</p:attrName>
                                        </p:attrNameLst>
                                      </p:cBhvr>
                                      <p:to>
                                        <p:strVal val="visible"/>
                                      </p:to>
                                    </p:set>
                                    <p:animEffect transition="in" filter="wipe(right)">
                                      <p:cBhvr>
                                        <p:cTn id="81" dur="1000"/>
                                        <p:tgtEl>
                                          <p:spTgt spid="434"/>
                                        </p:tgtEl>
                                      </p:cBhvr>
                                    </p:animEffect>
                                  </p:childTnLst>
                                </p:cTn>
                              </p:par>
                              <p:par>
                                <p:cTn id="82" presetID="22" presetClass="entr" presetSubtype="8" fill="hold" nodeType="withEffect">
                                  <p:stCondLst>
                                    <p:cond delay="0"/>
                                  </p:stCondLst>
                                  <p:childTnLst>
                                    <p:set>
                                      <p:cBhvr>
                                        <p:cTn id="83" dur="1" fill="hold">
                                          <p:stCondLst>
                                            <p:cond delay="0"/>
                                          </p:stCondLst>
                                        </p:cTn>
                                        <p:tgtEl>
                                          <p:spTgt spid="442"/>
                                        </p:tgtEl>
                                        <p:attrNameLst>
                                          <p:attrName>style.visibility</p:attrName>
                                        </p:attrNameLst>
                                      </p:cBhvr>
                                      <p:to>
                                        <p:strVal val="visible"/>
                                      </p:to>
                                    </p:set>
                                    <p:animEffect transition="in" filter="wipe(left)">
                                      <p:cBhvr>
                                        <p:cTn id="84" dur="1000"/>
                                        <p:tgtEl>
                                          <p:spTgt spid="44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57"/>
                                        </p:tgtEl>
                                        <p:attrNameLst>
                                          <p:attrName>style.visibility</p:attrName>
                                        </p:attrNameLst>
                                      </p:cBhvr>
                                      <p:to>
                                        <p:strVal val="visible"/>
                                      </p:to>
                                    </p:set>
                                    <p:animEffect transition="in" filter="fade">
                                      <p:cBhvr>
                                        <p:cTn id="89" dur="1000"/>
                                        <p:tgtEl>
                                          <p:spTgt spid="157"/>
                                        </p:tgtEl>
                                      </p:cBhvr>
                                    </p:animEffect>
                                  </p:childTnLst>
                                </p:cTn>
                              </p:par>
                            </p:childTnLst>
                          </p:cTn>
                        </p:par>
                        <p:par>
                          <p:cTn id="90" fill="hold">
                            <p:stCondLst>
                              <p:cond delay="1000"/>
                            </p:stCondLst>
                            <p:childTnLst>
                              <p:par>
                                <p:cTn id="91" presetID="22" presetClass="entr" presetSubtype="2" fill="hold" nodeType="afterEffect">
                                  <p:stCondLst>
                                    <p:cond delay="0"/>
                                  </p:stCondLst>
                                  <p:childTnLst>
                                    <p:set>
                                      <p:cBhvr>
                                        <p:cTn id="92" dur="1" fill="hold">
                                          <p:stCondLst>
                                            <p:cond delay="0"/>
                                          </p:stCondLst>
                                        </p:cTn>
                                        <p:tgtEl>
                                          <p:spTgt spid="431"/>
                                        </p:tgtEl>
                                        <p:attrNameLst>
                                          <p:attrName>style.visibility</p:attrName>
                                        </p:attrNameLst>
                                      </p:cBhvr>
                                      <p:to>
                                        <p:strVal val="visible"/>
                                      </p:to>
                                    </p:set>
                                    <p:animEffect transition="in" filter="wipe(right)">
                                      <p:cBhvr>
                                        <p:cTn id="93" dur="1000"/>
                                        <p:tgtEl>
                                          <p:spTgt spid="431"/>
                                        </p:tgtEl>
                                      </p:cBhvr>
                                    </p:animEffect>
                                  </p:childTnLst>
                                </p:cTn>
                              </p:par>
                              <p:par>
                                <p:cTn id="94" presetID="22" presetClass="entr" presetSubtype="8" fill="hold" nodeType="withEffect">
                                  <p:stCondLst>
                                    <p:cond delay="0"/>
                                  </p:stCondLst>
                                  <p:childTnLst>
                                    <p:set>
                                      <p:cBhvr>
                                        <p:cTn id="95" dur="1" fill="hold">
                                          <p:stCondLst>
                                            <p:cond delay="0"/>
                                          </p:stCondLst>
                                        </p:cTn>
                                        <p:tgtEl>
                                          <p:spTgt spid="439"/>
                                        </p:tgtEl>
                                        <p:attrNameLst>
                                          <p:attrName>style.visibility</p:attrName>
                                        </p:attrNameLst>
                                      </p:cBhvr>
                                      <p:to>
                                        <p:strVal val="visible"/>
                                      </p:to>
                                    </p:set>
                                    <p:animEffect transition="in" filter="wipe(left)">
                                      <p:cBhvr>
                                        <p:cTn id="96" dur="1000"/>
                                        <p:tgtEl>
                                          <p:spTgt spid="439"/>
                                        </p:tgtEl>
                                      </p:cBhvr>
                                    </p:animEffect>
                                  </p:childTnLst>
                                </p:cTn>
                              </p:par>
                            </p:childTnLst>
                          </p:cTn>
                        </p:par>
                        <p:par>
                          <p:cTn id="97" fill="hold">
                            <p:stCondLst>
                              <p:cond delay="2000"/>
                            </p:stCondLst>
                            <p:childTnLst>
                              <p:par>
                                <p:cTn id="98" presetID="22" presetClass="entr" presetSubtype="2" fill="hold" nodeType="afterEffect">
                                  <p:stCondLst>
                                    <p:cond delay="0"/>
                                  </p:stCondLst>
                                  <p:childTnLst>
                                    <p:set>
                                      <p:cBhvr>
                                        <p:cTn id="99" dur="1" fill="hold">
                                          <p:stCondLst>
                                            <p:cond delay="0"/>
                                          </p:stCondLst>
                                        </p:cTn>
                                        <p:tgtEl>
                                          <p:spTgt spid="435"/>
                                        </p:tgtEl>
                                        <p:attrNameLst>
                                          <p:attrName>style.visibility</p:attrName>
                                        </p:attrNameLst>
                                      </p:cBhvr>
                                      <p:to>
                                        <p:strVal val="visible"/>
                                      </p:to>
                                    </p:set>
                                    <p:animEffect transition="in" filter="wipe(right)">
                                      <p:cBhvr>
                                        <p:cTn id="100" dur="1000"/>
                                        <p:tgtEl>
                                          <p:spTgt spid="435"/>
                                        </p:tgtEl>
                                      </p:cBhvr>
                                    </p:animEffect>
                                  </p:childTnLst>
                                </p:cTn>
                              </p:par>
                              <p:par>
                                <p:cTn id="101" presetID="22" presetClass="entr" presetSubtype="8" fill="hold" nodeType="withEffect">
                                  <p:stCondLst>
                                    <p:cond delay="0"/>
                                  </p:stCondLst>
                                  <p:childTnLst>
                                    <p:set>
                                      <p:cBhvr>
                                        <p:cTn id="102" dur="1" fill="hold">
                                          <p:stCondLst>
                                            <p:cond delay="0"/>
                                          </p:stCondLst>
                                        </p:cTn>
                                        <p:tgtEl>
                                          <p:spTgt spid="443"/>
                                        </p:tgtEl>
                                        <p:attrNameLst>
                                          <p:attrName>style.visibility</p:attrName>
                                        </p:attrNameLst>
                                      </p:cBhvr>
                                      <p:to>
                                        <p:strVal val="visible"/>
                                      </p:to>
                                    </p:set>
                                    <p:animEffect transition="in" filter="wipe(left)">
                                      <p:cBhvr>
                                        <p:cTn id="103" dur="1000"/>
                                        <p:tgtEl>
                                          <p:spTgt spid="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0"/>
      <p:bldP spid="156" grpId="0"/>
      <p:bldP spid="157" grpId="0"/>
      <p:bldP spid="15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3C15234-E482-47D7-913F-9619917B7519}"/>
              </a:ext>
            </a:extLst>
          </p:cNvPr>
          <p:cNvGrpSpPr/>
          <p:nvPr/>
        </p:nvGrpSpPr>
        <p:grpSpPr>
          <a:xfrm>
            <a:off x="4212000" y="6470018"/>
            <a:ext cx="3768001" cy="369332"/>
            <a:chOff x="2783270" y="6358258"/>
            <a:chExt cx="3768001" cy="369332"/>
          </a:xfrm>
        </p:grpSpPr>
        <p:sp>
          <p:nvSpPr>
            <p:cNvPr id="7" name="TextBox 6">
              <a:extLst>
                <a:ext uri="{FF2B5EF4-FFF2-40B4-BE49-F238E27FC236}">
                  <a16:creationId xmlns:a16="http://schemas.microsoft.com/office/drawing/2014/main" id="{C6DF6605-A8A7-4C71-8FB6-58BB5CFA9606}"/>
                </a:ext>
              </a:extLst>
            </p:cNvPr>
            <p:cNvSpPr txBox="1"/>
            <p:nvPr/>
          </p:nvSpPr>
          <p:spPr>
            <a:xfrm>
              <a:off x="3080519" y="6358258"/>
              <a:ext cx="3470752" cy="369332"/>
            </a:xfrm>
            <a:prstGeom prst="rect">
              <a:avLst/>
            </a:prstGeom>
            <a:noFill/>
          </p:spPr>
          <p:txBody>
            <a:bodyPr wrap="square" lIns="0" tIns="0" rIns="0" bIns="0" rtlCol="0">
              <a:spAutoFit/>
            </a:bodyPr>
            <a:lstStyle/>
            <a:p>
              <a:r>
                <a:rPr lang="en-US" sz="800" dirty="0">
                  <a:solidFill>
                    <a:schemeClr val="tx2"/>
                  </a:solidFill>
                  <a:ea typeface="Lato Medium" panose="020F0502020204030203" pitchFamily="34" charset="0"/>
                  <a:cs typeface="Lato Medium" panose="020F0502020204030203" pitchFamily="34" charset="0"/>
                </a:rPr>
                <a:t>Source:  The Canadian Podcast Listener 2018</a:t>
              </a:r>
            </a:p>
            <a:p>
              <a:r>
                <a:rPr lang="en-CA" sz="800" dirty="0">
                  <a:solidFill>
                    <a:schemeClr val="tx2"/>
                  </a:solidFill>
                  <a:ea typeface="Lato Medium" panose="020F0502020204030203" pitchFamily="34" charset="0"/>
                  <a:cs typeface="Lato Medium" panose="020F0502020204030203" pitchFamily="34" charset="0"/>
                </a:rPr>
                <a:t>Please list up to 10 podcasts you remember listening to in the past month.</a:t>
              </a:r>
            </a:p>
            <a:p>
              <a:r>
                <a:rPr lang="en-US" sz="800" dirty="0">
                  <a:solidFill>
                    <a:schemeClr val="tx2"/>
                  </a:solidFill>
                  <a:ea typeface="Lato Medium" panose="020F0502020204030203" pitchFamily="34" charset="0"/>
                  <a:cs typeface="Lato Medium" panose="020F0502020204030203" pitchFamily="34" charset="0"/>
                </a:rPr>
                <a:t>Base: Monthly podcast listeners, aged 18+ (n=1,534)  </a:t>
              </a:r>
            </a:p>
          </p:txBody>
        </p:sp>
        <p:pic>
          <p:nvPicPr>
            <p:cNvPr id="8" name="Picture 7" descr="Podcast_Icon_V4_Black.png">
              <a:extLst>
                <a:ext uri="{FF2B5EF4-FFF2-40B4-BE49-F238E27FC236}">
                  <a16:creationId xmlns:a16="http://schemas.microsoft.com/office/drawing/2014/main" id="{9F2466CE-70C8-46D3-948C-23D2AD0E67E8}"/>
                </a:ext>
              </a:extLst>
            </p:cNvPr>
            <p:cNvPicPr>
              <a:picLocks noChangeAspect="1"/>
            </p:cNvPicPr>
            <p:nvPr/>
          </p:nvPicPr>
          <p:blipFill>
            <a:blip r:embed="rId3"/>
            <a:stretch>
              <a:fillRect/>
            </a:stretch>
          </p:blipFill>
          <p:spPr>
            <a:xfrm>
              <a:off x="2783270" y="6434417"/>
              <a:ext cx="199881" cy="217014"/>
            </a:xfrm>
            <a:prstGeom prst="rect">
              <a:avLst/>
            </a:prstGeom>
          </p:spPr>
        </p:pic>
      </p:grpSp>
      <p:sp>
        <p:nvSpPr>
          <p:cNvPr id="9" name="TextBox 8">
            <a:extLst>
              <a:ext uri="{FF2B5EF4-FFF2-40B4-BE49-F238E27FC236}">
                <a16:creationId xmlns:a16="http://schemas.microsoft.com/office/drawing/2014/main" id="{F6540767-29CB-444A-8745-C5C32C30540B}"/>
              </a:ext>
            </a:extLst>
          </p:cNvPr>
          <p:cNvSpPr txBox="1"/>
          <p:nvPr/>
        </p:nvSpPr>
        <p:spPr>
          <a:xfrm>
            <a:off x="3550307" y="431503"/>
            <a:ext cx="5091458"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 Podcast “Long Tail”.</a:t>
            </a:r>
          </a:p>
        </p:txBody>
      </p:sp>
      <p:grpSp>
        <p:nvGrpSpPr>
          <p:cNvPr id="65" name="Group 64">
            <a:extLst>
              <a:ext uri="{FF2B5EF4-FFF2-40B4-BE49-F238E27FC236}">
                <a16:creationId xmlns:a16="http://schemas.microsoft.com/office/drawing/2014/main" id="{290F678B-8383-4947-BB12-BEA446CCC276}"/>
              </a:ext>
            </a:extLst>
          </p:cNvPr>
          <p:cNvGrpSpPr/>
          <p:nvPr/>
        </p:nvGrpSpPr>
        <p:grpSpPr>
          <a:xfrm>
            <a:off x="432275" y="2289758"/>
            <a:ext cx="10532904" cy="2525654"/>
            <a:chOff x="432275" y="2289758"/>
            <a:chExt cx="10532904" cy="2525654"/>
          </a:xfrm>
        </p:grpSpPr>
        <p:grpSp>
          <p:nvGrpSpPr>
            <p:cNvPr id="63" name="Group 62">
              <a:extLst>
                <a:ext uri="{FF2B5EF4-FFF2-40B4-BE49-F238E27FC236}">
                  <a16:creationId xmlns:a16="http://schemas.microsoft.com/office/drawing/2014/main" id="{69FFDFF9-EEE8-4086-8B1B-86B72C16BC14}"/>
                </a:ext>
              </a:extLst>
            </p:cNvPr>
            <p:cNvGrpSpPr/>
            <p:nvPr/>
          </p:nvGrpSpPr>
          <p:grpSpPr>
            <a:xfrm>
              <a:off x="432275" y="2289758"/>
              <a:ext cx="1650524" cy="2525654"/>
              <a:chOff x="432275" y="2289758"/>
              <a:chExt cx="1650524" cy="2525654"/>
            </a:xfrm>
          </p:grpSpPr>
          <p:sp>
            <p:nvSpPr>
              <p:cNvPr id="2" name="TextBox 1">
                <a:extLst>
                  <a:ext uri="{FF2B5EF4-FFF2-40B4-BE49-F238E27FC236}">
                    <a16:creationId xmlns:a16="http://schemas.microsoft.com/office/drawing/2014/main" id="{B223209B-C7F8-4CF3-9E3E-8239191D62FF}"/>
                  </a:ext>
                </a:extLst>
              </p:cNvPr>
              <p:cNvSpPr txBox="1"/>
              <p:nvPr/>
            </p:nvSpPr>
            <p:spPr>
              <a:xfrm>
                <a:off x="432275" y="3129696"/>
                <a:ext cx="1198386" cy="738664"/>
              </a:xfrm>
              <a:prstGeom prst="rect">
                <a:avLst/>
              </a:prstGeom>
              <a:noFill/>
            </p:spPr>
            <p:txBody>
              <a:bodyPr wrap="square" lIns="0" tIns="0" rIns="0" bIns="0" rtlCol="0">
                <a:spAutoFit/>
              </a:bodyPr>
              <a:lstStyle/>
              <a:p>
                <a:pPr algn="r"/>
                <a:r>
                  <a:rPr lang="en-US" sz="1600" dirty="0">
                    <a:solidFill>
                      <a:srgbClr val="B92508"/>
                    </a:solidFill>
                    <a:ea typeface="Lato Medium" panose="020F0502020204030203" pitchFamily="34" charset="0"/>
                    <a:cs typeface="Lato Medium" panose="020F0502020204030203" pitchFamily="34" charset="0"/>
                  </a:rPr>
                  <a:t>% listening</a:t>
                </a:r>
              </a:p>
              <a:p>
                <a:pPr algn="r"/>
                <a:r>
                  <a:rPr lang="en-US" sz="1600" dirty="0">
                    <a:solidFill>
                      <a:srgbClr val="B92508"/>
                    </a:solidFill>
                    <a:ea typeface="Lato Medium" panose="020F0502020204030203" pitchFamily="34" charset="0"/>
                    <a:cs typeface="Lato Medium" panose="020F0502020204030203" pitchFamily="34" charset="0"/>
                  </a:rPr>
                  <a:t> to a podcast </a:t>
                </a:r>
              </a:p>
              <a:p>
                <a:pPr algn="r"/>
                <a:r>
                  <a:rPr lang="en-US" sz="1600" dirty="0">
                    <a:solidFill>
                      <a:srgbClr val="B92508"/>
                    </a:solidFill>
                    <a:ea typeface="Lato Medium" panose="020F0502020204030203" pitchFamily="34" charset="0"/>
                    <a:cs typeface="Lato Medium" panose="020F0502020204030203" pitchFamily="34" charset="0"/>
                  </a:rPr>
                  <a:t>monthly</a:t>
                </a:r>
              </a:p>
            </p:txBody>
          </p:sp>
          <p:cxnSp>
            <p:nvCxnSpPr>
              <p:cNvPr id="5" name="Straight Connector 4">
                <a:extLst>
                  <a:ext uri="{FF2B5EF4-FFF2-40B4-BE49-F238E27FC236}">
                    <a16:creationId xmlns:a16="http://schemas.microsoft.com/office/drawing/2014/main" id="{3DD0AD6E-FEAE-4CF3-9A7D-03D08D1EBD74}"/>
                  </a:ext>
                </a:extLst>
              </p:cNvPr>
              <p:cNvCxnSpPr/>
              <p:nvPr/>
            </p:nvCxnSpPr>
            <p:spPr>
              <a:xfrm>
                <a:off x="2077720" y="2382092"/>
                <a:ext cx="0" cy="2428240"/>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10BA5263-7A1E-450B-8621-ED675F5EC0D0}"/>
                  </a:ext>
                </a:extLst>
              </p:cNvPr>
              <p:cNvGrpSpPr/>
              <p:nvPr/>
            </p:nvGrpSpPr>
            <p:grpSpPr>
              <a:xfrm>
                <a:off x="1932939" y="2382092"/>
                <a:ext cx="149860" cy="2433320"/>
                <a:chOff x="3444240" y="2783840"/>
                <a:chExt cx="375920" cy="1219200"/>
              </a:xfrm>
            </p:grpSpPr>
            <p:cxnSp>
              <p:nvCxnSpPr>
                <p:cNvPr id="11" name="Straight Connector 10">
                  <a:extLst>
                    <a:ext uri="{FF2B5EF4-FFF2-40B4-BE49-F238E27FC236}">
                      <a16:creationId xmlns:a16="http://schemas.microsoft.com/office/drawing/2014/main" id="{2C780FD3-9561-40BF-84A9-E9183CE554F7}"/>
                    </a:ext>
                  </a:extLst>
                </p:cNvPr>
                <p:cNvCxnSpPr/>
                <p:nvPr/>
              </p:nvCxnSpPr>
              <p:spPr>
                <a:xfrm>
                  <a:off x="3444240" y="40030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0E9490D-E34B-4E70-A2FE-DEFF0AE8B0C0}"/>
                    </a:ext>
                  </a:extLst>
                </p:cNvPr>
                <p:cNvCxnSpPr/>
                <p:nvPr/>
              </p:nvCxnSpPr>
              <p:spPr>
                <a:xfrm>
                  <a:off x="3444240" y="37998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EF0981F-7676-4B42-A20A-E5257682B5E5}"/>
                    </a:ext>
                  </a:extLst>
                </p:cNvPr>
                <p:cNvCxnSpPr/>
                <p:nvPr/>
              </p:nvCxnSpPr>
              <p:spPr>
                <a:xfrm>
                  <a:off x="3444240" y="35966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310B3D2-C7E0-45B2-9C1D-C1C5564D25A9}"/>
                    </a:ext>
                  </a:extLst>
                </p:cNvPr>
                <p:cNvCxnSpPr/>
                <p:nvPr/>
              </p:nvCxnSpPr>
              <p:spPr>
                <a:xfrm>
                  <a:off x="3444240" y="33934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0C4B3C2-4B3E-4AB5-9569-7C4139B1A46B}"/>
                    </a:ext>
                  </a:extLst>
                </p:cNvPr>
                <p:cNvCxnSpPr/>
                <p:nvPr/>
              </p:nvCxnSpPr>
              <p:spPr>
                <a:xfrm>
                  <a:off x="3444240" y="31902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2EBC28-D6A7-4505-BFBE-A831D5ED56AD}"/>
                    </a:ext>
                  </a:extLst>
                </p:cNvPr>
                <p:cNvCxnSpPr/>
                <p:nvPr/>
              </p:nvCxnSpPr>
              <p:spPr>
                <a:xfrm>
                  <a:off x="3444240" y="29870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24DA938-E3D0-48EF-B3A8-8035E98596EC}"/>
                    </a:ext>
                  </a:extLst>
                </p:cNvPr>
                <p:cNvCxnSpPr/>
                <p:nvPr/>
              </p:nvCxnSpPr>
              <p:spPr>
                <a:xfrm>
                  <a:off x="3444240" y="2783840"/>
                  <a:ext cx="375920" cy="0"/>
                </a:xfrm>
                <a:prstGeom prst="line">
                  <a:avLst/>
                </a:prstGeom>
                <a:ln w="3175">
                  <a:solidFill>
                    <a:srgbClr val="F65636"/>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C1E7BA13-525D-4512-B6D1-DCBADE6218DD}"/>
                  </a:ext>
                </a:extLst>
              </p:cNvPr>
              <p:cNvSpPr txBox="1"/>
              <p:nvPr/>
            </p:nvSpPr>
            <p:spPr>
              <a:xfrm>
                <a:off x="1412203" y="4317525"/>
                <a:ext cx="436916" cy="184666"/>
              </a:xfrm>
              <a:prstGeom prst="rect">
                <a:avLst/>
              </a:prstGeom>
              <a:noFill/>
            </p:spPr>
            <p:txBody>
              <a:bodyPr wrap="square" lIns="0" tIns="0" rIns="0" bIns="0" rtlCol="0">
                <a:spAutoFit/>
              </a:bodyPr>
              <a:lstStyle/>
              <a:p>
                <a:pPr algn="r"/>
                <a:r>
                  <a:rPr lang="en-US" sz="1200" dirty="0">
                    <a:solidFill>
                      <a:srgbClr val="B92508"/>
                    </a:solidFill>
                    <a:ea typeface="Lato Medium" panose="020F0502020204030203" pitchFamily="34" charset="0"/>
                    <a:cs typeface="Lato Medium" panose="020F0502020204030203" pitchFamily="34" charset="0"/>
                  </a:rPr>
                  <a:t>1%</a:t>
                </a:r>
              </a:p>
            </p:txBody>
          </p:sp>
          <p:sp>
            <p:nvSpPr>
              <p:cNvPr id="23" name="TextBox 22">
                <a:extLst>
                  <a:ext uri="{FF2B5EF4-FFF2-40B4-BE49-F238E27FC236}">
                    <a16:creationId xmlns:a16="http://schemas.microsoft.com/office/drawing/2014/main" id="{11ECD6C7-8BB5-422A-87C3-1635F68CB1E5}"/>
                  </a:ext>
                </a:extLst>
              </p:cNvPr>
              <p:cNvSpPr txBox="1"/>
              <p:nvPr/>
            </p:nvSpPr>
            <p:spPr>
              <a:xfrm>
                <a:off x="1412203" y="2289758"/>
                <a:ext cx="436916" cy="184666"/>
              </a:xfrm>
              <a:prstGeom prst="rect">
                <a:avLst/>
              </a:prstGeom>
              <a:noFill/>
            </p:spPr>
            <p:txBody>
              <a:bodyPr wrap="square" lIns="0" tIns="0" rIns="0" bIns="0" rtlCol="0">
                <a:spAutoFit/>
              </a:bodyPr>
              <a:lstStyle/>
              <a:p>
                <a:pPr algn="r"/>
                <a:r>
                  <a:rPr lang="en-US" sz="1200" dirty="0">
                    <a:solidFill>
                      <a:srgbClr val="B92508"/>
                    </a:solidFill>
                    <a:ea typeface="Lato Medium" panose="020F0502020204030203" pitchFamily="34" charset="0"/>
                    <a:cs typeface="Lato Medium" panose="020F0502020204030203" pitchFamily="34" charset="0"/>
                  </a:rPr>
                  <a:t>6%</a:t>
                </a:r>
              </a:p>
            </p:txBody>
          </p:sp>
        </p:grpSp>
        <p:grpSp>
          <p:nvGrpSpPr>
            <p:cNvPr id="24" name="Group 23">
              <a:extLst>
                <a:ext uri="{FF2B5EF4-FFF2-40B4-BE49-F238E27FC236}">
                  <a16:creationId xmlns:a16="http://schemas.microsoft.com/office/drawing/2014/main" id="{39850942-E31E-4F60-B32A-B9AA0A84F538}"/>
                </a:ext>
              </a:extLst>
            </p:cNvPr>
            <p:cNvGrpSpPr/>
            <p:nvPr/>
          </p:nvGrpSpPr>
          <p:grpSpPr>
            <a:xfrm>
              <a:off x="2161541" y="2382092"/>
              <a:ext cx="8803638" cy="2433320"/>
              <a:chOff x="3444240" y="2783840"/>
              <a:chExt cx="375920" cy="1219200"/>
            </a:xfrm>
          </p:grpSpPr>
          <p:cxnSp>
            <p:nvCxnSpPr>
              <p:cNvPr id="25" name="Straight Connector 24">
                <a:extLst>
                  <a:ext uri="{FF2B5EF4-FFF2-40B4-BE49-F238E27FC236}">
                    <a16:creationId xmlns:a16="http://schemas.microsoft.com/office/drawing/2014/main" id="{9F88AB1C-84BB-4D30-B13A-899ECA74777C}"/>
                  </a:ext>
                </a:extLst>
              </p:cNvPr>
              <p:cNvCxnSpPr/>
              <p:nvPr/>
            </p:nvCxnSpPr>
            <p:spPr>
              <a:xfrm>
                <a:off x="3444240" y="4003040"/>
                <a:ext cx="375920" cy="0"/>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F7069E-4BAF-4DAD-A977-E6657CE15354}"/>
                  </a:ext>
                </a:extLst>
              </p:cNvPr>
              <p:cNvCxnSpPr/>
              <p:nvPr/>
            </p:nvCxnSpPr>
            <p:spPr>
              <a:xfrm>
                <a:off x="3444240" y="37998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F56B95B-F04B-41D6-B302-4D88AA20D126}"/>
                  </a:ext>
                </a:extLst>
              </p:cNvPr>
              <p:cNvCxnSpPr/>
              <p:nvPr/>
            </p:nvCxnSpPr>
            <p:spPr>
              <a:xfrm>
                <a:off x="3444240" y="35966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7470494-AD7C-4A2E-A3D2-9100A46AD20D}"/>
                  </a:ext>
                </a:extLst>
              </p:cNvPr>
              <p:cNvCxnSpPr/>
              <p:nvPr/>
            </p:nvCxnSpPr>
            <p:spPr>
              <a:xfrm>
                <a:off x="3444240" y="33934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EC5DF4F-B67D-43D2-8443-1EB0EA44FDDE}"/>
                  </a:ext>
                </a:extLst>
              </p:cNvPr>
              <p:cNvCxnSpPr/>
              <p:nvPr/>
            </p:nvCxnSpPr>
            <p:spPr>
              <a:xfrm>
                <a:off x="3444240" y="31902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55BBEF-A308-49F7-A834-57D29F87BC80}"/>
                  </a:ext>
                </a:extLst>
              </p:cNvPr>
              <p:cNvCxnSpPr/>
              <p:nvPr/>
            </p:nvCxnSpPr>
            <p:spPr>
              <a:xfrm>
                <a:off x="3444240" y="29870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D7F50D0-DE29-41FC-9C0C-F3B1DAFED677}"/>
                  </a:ext>
                </a:extLst>
              </p:cNvPr>
              <p:cNvCxnSpPr/>
              <p:nvPr/>
            </p:nvCxnSpPr>
            <p:spPr>
              <a:xfrm>
                <a:off x="3444240" y="2783840"/>
                <a:ext cx="37592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64" name="Group 63">
            <a:extLst>
              <a:ext uri="{FF2B5EF4-FFF2-40B4-BE49-F238E27FC236}">
                <a16:creationId xmlns:a16="http://schemas.microsoft.com/office/drawing/2014/main" id="{28AE0DA5-5B8B-446C-A3B4-6A3CCA1E519E}"/>
              </a:ext>
            </a:extLst>
          </p:cNvPr>
          <p:cNvGrpSpPr/>
          <p:nvPr/>
        </p:nvGrpSpPr>
        <p:grpSpPr>
          <a:xfrm>
            <a:off x="2156461" y="4821907"/>
            <a:ext cx="8808717" cy="606247"/>
            <a:chOff x="2156461" y="4821907"/>
            <a:chExt cx="8808717" cy="606247"/>
          </a:xfrm>
        </p:grpSpPr>
        <p:sp>
          <p:nvSpPr>
            <p:cNvPr id="32" name="TextBox 31">
              <a:extLst>
                <a:ext uri="{FF2B5EF4-FFF2-40B4-BE49-F238E27FC236}">
                  <a16:creationId xmlns:a16="http://schemas.microsoft.com/office/drawing/2014/main" id="{D2661A77-7465-44A3-ABD8-1F2A594DCF6F}"/>
                </a:ext>
              </a:extLst>
            </p:cNvPr>
            <p:cNvSpPr txBox="1"/>
            <p:nvPr/>
          </p:nvSpPr>
          <p:spPr>
            <a:xfrm>
              <a:off x="5423136" y="5181932"/>
              <a:ext cx="2280448" cy="246222"/>
            </a:xfrm>
            <a:prstGeom prst="rect">
              <a:avLst/>
            </a:prstGeom>
            <a:noFill/>
          </p:spPr>
          <p:txBody>
            <a:bodyPr wrap="square" lIns="0" tIns="0" rIns="0" bIns="0" rtlCol="0">
              <a:spAutoFit/>
            </a:bodyPr>
            <a:lstStyle/>
            <a:p>
              <a:pPr algn="ctr"/>
              <a:r>
                <a:rPr lang="en-US" sz="1600" dirty="0">
                  <a:solidFill>
                    <a:srgbClr val="B92508"/>
                  </a:solidFill>
                  <a:ea typeface="Lato Medium" panose="020F0502020204030203" pitchFamily="34" charset="0"/>
                  <a:cs typeface="Lato Medium" panose="020F0502020204030203" pitchFamily="34" charset="0"/>
                </a:rPr>
                <a:t>Number of Podcasts</a:t>
              </a:r>
            </a:p>
          </p:txBody>
        </p:sp>
        <p:grpSp>
          <p:nvGrpSpPr>
            <p:cNvPr id="55" name="Group 54">
              <a:extLst>
                <a:ext uri="{FF2B5EF4-FFF2-40B4-BE49-F238E27FC236}">
                  <a16:creationId xmlns:a16="http://schemas.microsoft.com/office/drawing/2014/main" id="{A2B45F19-9463-4745-872D-FC8851216256}"/>
                </a:ext>
              </a:extLst>
            </p:cNvPr>
            <p:cNvGrpSpPr/>
            <p:nvPr/>
          </p:nvGrpSpPr>
          <p:grpSpPr>
            <a:xfrm>
              <a:off x="2156461" y="4821907"/>
              <a:ext cx="8808717" cy="80756"/>
              <a:chOff x="2905760" y="2204720"/>
              <a:chExt cx="3048000" cy="213360"/>
            </a:xfrm>
          </p:grpSpPr>
          <p:cxnSp>
            <p:nvCxnSpPr>
              <p:cNvPr id="34" name="Straight Connector 33">
                <a:extLst>
                  <a:ext uri="{FF2B5EF4-FFF2-40B4-BE49-F238E27FC236}">
                    <a16:creationId xmlns:a16="http://schemas.microsoft.com/office/drawing/2014/main" id="{4E4C7DBA-C341-49E2-89B3-99D80877F3A6}"/>
                  </a:ext>
                </a:extLst>
              </p:cNvPr>
              <p:cNvCxnSpPr/>
              <p:nvPr/>
            </p:nvCxnSpPr>
            <p:spPr>
              <a:xfrm>
                <a:off x="2905760" y="2204720"/>
                <a:ext cx="0" cy="213360"/>
              </a:xfrm>
              <a:prstGeom prst="line">
                <a:avLst/>
              </a:prstGeom>
              <a:ln w="19050">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6EAE4F0-F312-4259-8031-E734653B480E}"/>
                  </a:ext>
                </a:extLst>
              </p:cNvPr>
              <p:cNvCxnSpPr/>
              <p:nvPr/>
            </p:nvCxnSpPr>
            <p:spPr>
              <a:xfrm>
                <a:off x="30581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33781C4-23B4-4ECB-8341-368A58A1C7BC}"/>
                  </a:ext>
                </a:extLst>
              </p:cNvPr>
              <p:cNvCxnSpPr/>
              <p:nvPr/>
            </p:nvCxnSpPr>
            <p:spPr>
              <a:xfrm>
                <a:off x="32105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C880B8-A026-492D-AB9A-20FC3DC66BFD}"/>
                  </a:ext>
                </a:extLst>
              </p:cNvPr>
              <p:cNvCxnSpPr/>
              <p:nvPr/>
            </p:nvCxnSpPr>
            <p:spPr>
              <a:xfrm>
                <a:off x="33629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C492831-63DA-459E-959A-3CE154B0AF18}"/>
                  </a:ext>
                </a:extLst>
              </p:cNvPr>
              <p:cNvCxnSpPr/>
              <p:nvPr/>
            </p:nvCxnSpPr>
            <p:spPr>
              <a:xfrm>
                <a:off x="35153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68D9D00-EEAA-461C-BC70-140D8D7B5D1B}"/>
                  </a:ext>
                </a:extLst>
              </p:cNvPr>
              <p:cNvCxnSpPr/>
              <p:nvPr/>
            </p:nvCxnSpPr>
            <p:spPr>
              <a:xfrm>
                <a:off x="36677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DDF1F26-5DE1-4063-B24E-A80495996E55}"/>
                  </a:ext>
                </a:extLst>
              </p:cNvPr>
              <p:cNvCxnSpPr/>
              <p:nvPr/>
            </p:nvCxnSpPr>
            <p:spPr>
              <a:xfrm>
                <a:off x="38201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9937C63-DF89-407A-B441-C9A082A1F3E0}"/>
                  </a:ext>
                </a:extLst>
              </p:cNvPr>
              <p:cNvCxnSpPr/>
              <p:nvPr/>
            </p:nvCxnSpPr>
            <p:spPr>
              <a:xfrm>
                <a:off x="39725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C84534-F05A-4CAA-A056-5F9EC704EB12}"/>
                  </a:ext>
                </a:extLst>
              </p:cNvPr>
              <p:cNvCxnSpPr/>
              <p:nvPr/>
            </p:nvCxnSpPr>
            <p:spPr>
              <a:xfrm>
                <a:off x="41249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758D297-6999-4C75-9812-E326D25CAF2B}"/>
                  </a:ext>
                </a:extLst>
              </p:cNvPr>
              <p:cNvCxnSpPr/>
              <p:nvPr/>
            </p:nvCxnSpPr>
            <p:spPr>
              <a:xfrm>
                <a:off x="42773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DC16153-F45A-4F7B-96ED-862F8B2B50A9}"/>
                  </a:ext>
                </a:extLst>
              </p:cNvPr>
              <p:cNvCxnSpPr/>
              <p:nvPr/>
            </p:nvCxnSpPr>
            <p:spPr>
              <a:xfrm>
                <a:off x="4429760" y="2204720"/>
                <a:ext cx="0" cy="213360"/>
              </a:xfrm>
              <a:prstGeom prst="line">
                <a:avLst/>
              </a:prstGeom>
              <a:ln w="19050">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7141298-442A-4851-AC0C-D1EC7CD61BAE}"/>
                  </a:ext>
                </a:extLst>
              </p:cNvPr>
              <p:cNvCxnSpPr/>
              <p:nvPr/>
            </p:nvCxnSpPr>
            <p:spPr>
              <a:xfrm>
                <a:off x="45821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258CB9-A5B0-4C23-AE6C-8AD0DEF77677}"/>
                  </a:ext>
                </a:extLst>
              </p:cNvPr>
              <p:cNvCxnSpPr/>
              <p:nvPr/>
            </p:nvCxnSpPr>
            <p:spPr>
              <a:xfrm>
                <a:off x="47345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51A321E-0199-418B-9D2C-018E43E133B9}"/>
                  </a:ext>
                </a:extLst>
              </p:cNvPr>
              <p:cNvCxnSpPr/>
              <p:nvPr/>
            </p:nvCxnSpPr>
            <p:spPr>
              <a:xfrm>
                <a:off x="48869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F00324BF-4A96-4E04-9362-E9973DED326C}"/>
                  </a:ext>
                </a:extLst>
              </p:cNvPr>
              <p:cNvCxnSpPr/>
              <p:nvPr/>
            </p:nvCxnSpPr>
            <p:spPr>
              <a:xfrm>
                <a:off x="50393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9F71D68-4270-4E68-86E3-9EFEAC017AF5}"/>
                  </a:ext>
                </a:extLst>
              </p:cNvPr>
              <p:cNvCxnSpPr/>
              <p:nvPr/>
            </p:nvCxnSpPr>
            <p:spPr>
              <a:xfrm>
                <a:off x="51917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42EC718-9175-4DDE-8A88-16C56B65075B}"/>
                  </a:ext>
                </a:extLst>
              </p:cNvPr>
              <p:cNvCxnSpPr/>
              <p:nvPr/>
            </p:nvCxnSpPr>
            <p:spPr>
              <a:xfrm>
                <a:off x="53441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65E5B71-6FAD-41AE-B4D3-E48CAA31DBFC}"/>
                  </a:ext>
                </a:extLst>
              </p:cNvPr>
              <p:cNvCxnSpPr/>
              <p:nvPr/>
            </p:nvCxnSpPr>
            <p:spPr>
              <a:xfrm>
                <a:off x="54965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F379CB8-416E-4FDA-A83F-E57FF390D66F}"/>
                  </a:ext>
                </a:extLst>
              </p:cNvPr>
              <p:cNvCxnSpPr/>
              <p:nvPr/>
            </p:nvCxnSpPr>
            <p:spPr>
              <a:xfrm>
                <a:off x="56489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A5B40F2-E443-4CD5-8743-0A6DDCB14524}"/>
                  </a:ext>
                </a:extLst>
              </p:cNvPr>
              <p:cNvCxnSpPr/>
              <p:nvPr/>
            </p:nvCxnSpPr>
            <p:spPr>
              <a:xfrm>
                <a:off x="5801360" y="2204720"/>
                <a:ext cx="0" cy="213360"/>
              </a:xfrm>
              <a:prstGeom prst="line">
                <a:avLst/>
              </a:prstGeom>
              <a:ln>
                <a:solidFill>
                  <a:srgbClr val="F6563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70510D9-5464-408D-A153-CC41BDC5B8BF}"/>
                  </a:ext>
                </a:extLst>
              </p:cNvPr>
              <p:cNvCxnSpPr/>
              <p:nvPr/>
            </p:nvCxnSpPr>
            <p:spPr>
              <a:xfrm>
                <a:off x="5953760" y="2204720"/>
                <a:ext cx="0" cy="213360"/>
              </a:xfrm>
              <a:prstGeom prst="line">
                <a:avLst/>
              </a:prstGeom>
              <a:ln w="19050">
                <a:solidFill>
                  <a:srgbClr val="F65636"/>
                </a:solidFill>
              </a:ln>
            </p:spPr>
            <p:style>
              <a:lnRef idx="1">
                <a:schemeClr val="accent1"/>
              </a:lnRef>
              <a:fillRef idx="0">
                <a:schemeClr val="accent1"/>
              </a:fillRef>
              <a:effectRef idx="0">
                <a:schemeClr val="accent1"/>
              </a:effectRef>
              <a:fontRef idx="minor">
                <a:schemeClr val="tx1"/>
              </a:fontRef>
            </p:style>
          </p:cxnSp>
        </p:grpSp>
      </p:grpSp>
      <p:sp>
        <p:nvSpPr>
          <p:cNvPr id="56" name="Freeform: Shape 55">
            <a:extLst>
              <a:ext uri="{FF2B5EF4-FFF2-40B4-BE49-F238E27FC236}">
                <a16:creationId xmlns:a16="http://schemas.microsoft.com/office/drawing/2014/main" id="{5C645E84-CC63-4263-B2AC-78E30DC998F4}"/>
              </a:ext>
            </a:extLst>
          </p:cNvPr>
          <p:cNvSpPr/>
          <p:nvPr/>
        </p:nvSpPr>
        <p:spPr>
          <a:xfrm>
            <a:off x="2146316" y="2474424"/>
            <a:ext cx="8026382" cy="2335907"/>
          </a:xfrm>
          <a:custGeom>
            <a:avLst/>
            <a:gdLst>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9672 w 10892634"/>
              <a:gd name="connsiteY4" fmla="*/ 3009417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0261 w 10892634"/>
              <a:gd name="connsiteY4" fmla="*/ 3052613 h 3310359"/>
              <a:gd name="connsiteX5" fmla="*/ 1887530 w 10892634"/>
              <a:gd name="connsiteY5" fmla="*/ 3206187 h 3310359"/>
              <a:gd name="connsiteX6" fmla="*/ 4584432 w 10892634"/>
              <a:gd name="connsiteY6" fmla="*/ 3252486 h 3310359"/>
              <a:gd name="connsiteX7" fmla="*/ 10892634 w 10892634"/>
              <a:gd name="connsiteY7" fmla="*/ 3310359 h 3310359"/>
              <a:gd name="connsiteX0" fmla="*/ 857 w 10892634"/>
              <a:gd name="connsiteY0" fmla="*/ 0 h 3310359"/>
              <a:gd name="connsiteX1" fmla="*/ 857 w 10892634"/>
              <a:gd name="connsiteY1" fmla="*/ 1342663 h 3310359"/>
              <a:gd name="connsiteX2" fmla="*/ 12432 w 10892634"/>
              <a:gd name="connsiteY2" fmla="*/ 2106592 h 3310359"/>
              <a:gd name="connsiteX3" fmla="*/ 93454 w 10892634"/>
              <a:gd name="connsiteY3" fmla="*/ 2696901 h 3310359"/>
              <a:gd name="connsiteX4" fmla="*/ 350261 w 10892634"/>
              <a:gd name="connsiteY4" fmla="*/ 3052613 h 3310359"/>
              <a:gd name="connsiteX5" fmla="*/ 934891 w 10892634"/>
              <a:gd name="connsiteY5" fmla="*/ 3177176 h 3310359"/>
              <a:gd name="connsiteX6" fmla="*/ 1887530 w 10892634"/>
              <a:gd name="connsiteY6" fmla="*/ 3206187 h 3310359"/>
              <a:gd name="connsiteX7" fmla="*/ 4584432 w 10892634"/>
              <a:gd name="connsiteY7" fmla="*/ 3252486 h 3310359"/>
              <a:gd name="connsiteX8" fmla="*/ 10892634 w 10892634"/>
              <a:gd name="connsiteY8" fmla="*/ 3310359 h 3310359"/>
              <a:gd name="connsiteX0" fmla="*/ 857 w 9913801"/>
              <a:gd name="connsiteY0" fmla="*/ 0 h 3310359"/>
              <a:gd name="connsiteX1" fmla="*/ 857 w 9913801"/>
              <a:gd name="connsiteY1" fmla="*/ 1342663 h 3310359"/>
              <a:gd name="connsiteX2" fmla="*/ 12432 w 9913801"/>
              <a:gd name="connsiteY2" fmla="*/ 2106592 h 3310359"/>
              <a:gd name="connsiteX3" fmla="*/ 93454 w 9913801"/>
              <a:gd name="connsiteY3" fmla="*/ 2696901 h 3310359"/>
              <a:gd name="connsiteX4" fmla="*/ 350261 w 9913801"/>
              <a:gd name="connsiteY4" fmla="*/ 3052613 h 3310359"/>
              <a:gd name="connsiteX5" fmla="*/ 934891 w 9913801"/>
              <a:gd name="connsiteY5" fmla="*/ 3177176 h 3310359"/>
              <a:gd name="connsiteX6" fmla="*/ 1887530 w 9913801"/>
              <a:gd name="connsiteY6" fmla="*/ 3206187 h 3310359"/>
              <a:gd name="connsiteX7" fmla="*/ 4584432 w 9913801"/>
              <a:gd name="connsiteY7" fmla="*/ 3252486 h 3310359"/>
              <a:gd name="connsiteX8" fmla="*/ 9913801 w 9913801"/>
              <a:gd name="connsiteY8" fmla="*/ 3310359 h 331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13801" h="3310359">
                <a:moveTo>
                  <a:pt x="857" y="0"/>
                </a:moveTo>
                <a:cubicBezTo>
                  <a:pt x="857" y="496747"/>
                  <a:pt x="-1072" y="991564"/>
                  <a:pt x="857" y="1342663"/>
                </a:cubicBezTo>
                <a:cubicBezTo>
                  <a:pt x="2786" y="1693762"/>
                  <a:pt x="4057" y="1980775"/>
                  <a:pt x="12432" y="2106592"/>
                </a:cubicBezTo>
                <a:cubicBezTo>
                  <a:pt x="20807" y="2232409"/>
                  <a:pt x="37149" y="2539231"/>
                  <a:pt x="93454" y="2696901"/>
                </a:cubicBezTo>
                <a:cubicBezTo>
                  <a:pt x="149759" y="2854571"/>
                  <a:pt x="210022" y="2972567"/>
                  <a:pt x="350261" y="3052613"/>
                </a:cubicBezTo>
                <a:cubicBezTo>
                  <a:pt x="490501" y="3132659"/>
                  <a:pt x="678680" y="3151580"/>
                  <a:pt x="934891" y="3177176"/>
                </a:cubicBezTo>
                <a:cubicBezTo>
                  <a:pt x="1191102" y="3202772"/>
                  <a:pt x="1279273" y="3193635"/>
                  <a:pt x="1887530" y="3206187"/>
                </a:cubicBezTo>
                <a:lnTo>
                  <a:pt x="4584432" y="3252486"/>
                </a:lnTo>
                <a:lnTo>
                  <a:pt x="9913801" y="3310359"/>
                </a:lnTo>
              </a:path>
            </a:pathLst>
          </a:custGeom>
          <a:noFill/>
          <a:ln w="38100">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TextBox 57">
            <a:extLst>
              <a:ext uri="{FF2B5EF4-FFF2-40B4-BE49-F238E27FC236}">
                <a16:creationId xmlns:a16="http://schemas.microsoft.com/office/drawing/2014/main" id="{C1BC9B27-049B-4368-A20E-14CE380AE0EC}"/>
              </a:ext>
            </a:extLst>
          </p:cNvPr>
          <p:cNvSpPr txBox="1"/>
          <p:nvPr/>
        </p:nvSpPr>
        <p:spPr>
          <a:xfrm>
            <a:off x="9959788" y="4957093"/>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1,831</a:t>
            </a:r>
          </a:p>
        </p:txBody>
      </p:sp>
      <p:sp>
        <p:nvSpPr>
          <p:cNvPr id="59" name="TextBox 58">
            <a:extLst>
              <a:ext uri="{FF2B5EF4-FFF2-40B4-BE49-F238E27FC236}">
                <a16:creationId xmlns:a16="http://schemas.microsoft.com/office/drawing/2014/main" id="{301C04AD-E06E-4D84-9F4F-0FF0C958D1AB}"/>
              </a:ext>
            </a:extLst>
          </p:cNvPr>
          <p:cNvSpPr txBox="1"/>
          <p:nvPr/>
        </p:nvSpPr>
        <p:spPr>
          <a:xfrm>
            <a:off x="2838158" y="4936306"/>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200</a:t>
            </a:r>
          </a:p>
        </p:txBody>
      </p:sp>
      <p:sp>
        <p:nvSpPr>
          <p:cNvPr id="60" name="TextBox 59">
            <a:extLst>
              <a:ext uri="{FF2B5EF4-FFF2-40B4-BE49-F238E27FC236}">
                <a16:creationId xmlns:a16="http://schemas.microsoft.com/office/drawing/2014/main" id="{73AFB3DB-FF2E-4B1C-9C66-3653D3F00826}"/>
              </a:ext>
            </a:extLst>
          </p:cNvPr>
          <p:cNvSpPr txBox="1"/>
          <p:nvPr/>
        </p:nvSpPr>
        <p:spPr>
          <a:xfrm>
            <a:off x="4159465" y="4936306"/>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500</a:t>
            </a:r>
          </a:p>
        </p:txBody>
      </p:sp>
      <p:sp>
        <p:nvSpPr>
          <p:cNvPr id="61" name="TextBox 60">
            <a:extLst>
              <a:ext uri="{FF2B5EF4-FFF2-40B4-BE49-F238E27FC236}">
                <a16:creationId xmlns:a16="http://schemas.microsoft.com/office/drawing/2014/main" id="{213B9627-A88F-4260-BDDA-E0D61DBE9A84}"/>
              </a:ext>
            </a:extLst>
          </p:cNvPr>
          <p:cNvSpPr txBox="1"/>
          <p:nvPr/>
        </p:nvSpPr>
        <p:spPr>
          <a:xfrm>
            <a:off x="6361645" y="4936306"/>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1,000</a:t>
            </a:r>
          </a:p>
        </p:txBody>
      </p:sp>
      <p:sp>
        <p:nvSpPr>
          <p:cNvPr id="62" name="TextBox 61">
            <a:extLst>
              <a:ext uri="{FF2B5EF4-FFF2-40B4-BE49-F238E27FC236}">
                <a16:creationId xmlns:a16="http://schemas.microsoft.com/office/drawing/2014/main" id="{B60AFF25-2CE3-4BD4-848E-FB5A3B2958E0}"/>
              </a:ext>
            </a:extLst>
          </p:cNvPr>
          <p:cNvSpPr txBox="1"/>
          <p:nvPr/>
        </p:nvSpPr>
        <p:spPr>
          <a:xfrm>
            <a:off x="8563825" y="4936306"/>
            <a:ext cx="436916" cy="215444"/>
          </a:xfrm>
          <a:prstGeom prst="rect">
            <a:avLst/>
          </a:prstGeom>
          <a:noFill/>
        </p:spPr>
        <p:txBody>
          <a:bodyPr wrap="square" lIns="0" tIns="0" rIns="0" bIns="0" rtlCol="0">
            <a:spAutoFit/>
          </a:bodyPr>
          <a:lstStyle/>
          <a:p>
            <a:pPr algn="ctr"/>
            <a:r>
              <a:rPr lang="en-US" sz="1400" dirty="0">
                <a:solidFill>
                  <a:srgbClr val="B92508"/>
                </a:solidFill>
                <a:ea typeface="Lato Medium" panose="020F0502020204030203" pitchFamily="34" charset="0"/>
                <a:cs typeface="Lato Medium" panose="020F0502020204030203" pitchFamily="34" charset="0"/>
              </a:rPr>
              <a:t>1,500</a:t>
            </a:r>
          </a:p>
        </p:txBody>
      </p:sp>
      <p:sp>
        <p:nvSpPr>
          <p:cNvPr id="67" name="TextBox 66">
            <a:extLst>
              <a:ext uri="{FF2B5EF4-FFF2-40B4-BE49-F238E27FC236}">
                <a16:creationId xmlns:a16="http://schemas.microsoft.com/office/drawing/2014/main" id="{07BFE42C-C956-4ABF-97BB-70B9B6B42FB4}"/>
              </a:ext>
            </a:extLst>
          </p:cNvPr>
          <p:cNvSpPr txBox="1"/>
          <p:nvPr/>
        </p:nvSpPr>
        <p:spPr>
          <a:xfrm>
            <a:off x="2840141" y="923946"/>
            <a:ext cx="6511718" cy="892552"/>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 aggregation of micro-casts.</a:t>
            </a:r>
          </a:p>
          <a:p>
            <a:pPr algn="ctr"/>
            <a:r>
              <a:rPr lang="en-US" sz="2000" dirty="0">
                <a:solidFill>
                  <a:srgbClr val="B92508"/>
                </a:solidFill>
                <a:latin typeface="Century Gothic" panose="020B0502020202020204" pitchFamily="34" charset="0"/>
              </a:rPr>
              <a:t>(Total Canada) </a:t>
            </a:r>
            <a:endParaRPr lang="en-US"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260716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1000"/>
                                        <p:tgtEl>
                                          <p:spTgt spid="65"/>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left)">
                                      <p:cBhvr>
                                        <p:cTn id="11" dur="10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0"/>
                                        <p:tgtEl>
                                          <p:spTgt spid="56"/>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childTnLst>
                                </p:cTn>
                              </p:par>
                              <p:par>
                                <p:cTn id="20" presetID="10" presetClass="exit" presetSubtype="0" fill="hold" grpId="1" nodeType="withEffect">
                                  <p:stCondLst>
                                    <p:cond delay="1000"/>
                                  </p:stCondLst>
                                  <p:childTnLst>
                                    <p:animEffect transition="out" filter="fade">
                                      <p:cBhvr>
                                        <p:cTn id="21" dur="1000"/>
                                        <p:tgtEl>
                                          <p:spTgt spid="59"/>
                                        </p:tgtEl>
                                      </p:cBhvr>
                                    </p:animEffect>
                                    <p:set>
                                      <p:cBhvr>
                                        <p:cTn id="22" dur="1" fill="hold">
                                          <p:stCondLst>
                                            <p:cond delay="999"/>
                                          </p:stCondLst>
                                        </p:cTn>
                                        <p:tgtEl>
                                          <p:spTgt spid="59"/>
                                        </p:tgtEl>
                                        <p:attrNameLst>
                                          <p:attrName>style.visibility</p:attrName>
                                        </p:attrNameLst>
                                      </p:cBhvr>
                                      <p:to>
                                        <p:strVal val="hidden"/>
                                      </p:to>
                                    </p:set>
                                  </p:childTnLst>
                                </p:cTn>
                              </p:par>
                              <p:par>
                                <p:cTn id="23" presetID="10" presetClass="entr" presetSubtype="0" fill="hold" grpId="0" nodeType="withEffect">
                                  <p:stCondLst>
                                    <p:cond delay="100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childTnLst>
                                </p:cTn>
                              </p:par>
                              <p:par>
                                <p:cTn id="26" presetID="10" presetClass="exit" presetSubtype="0" fill="hold" grpId="1" nodeType="withEffect">
                                  <p:stCondLst>
                                    <p:cond delay="1500"/>
                                  </p:stCondLst>
                                  <p:childTnLst>
                                    <p:animEffect transition="out" filter="fade">
                                      <p:cBhvr>
                                        <p:cTn id="27" dur="1000"/>
                                        <p:tgtEl>
                                          <p:spTgt spid="60"/>
                                        </p:tgtEl>
                                      </p:cBhvr>
                                    </p:animEffect>
                                    <p:set>
                                      <p:cBhvr>
                                        <p:cTn id="28" dur="1" fill="hold">
                                          <p:stCondLst>
                                            <p:cond delay="999"/>
                                          </p:stCondLst>
                                        </p:cTn>
                                        <p:tgtEl>
                                          <p:spTgt spid="60"/>
                                        </p:tgtEl>
                                        <p:attrNameLst>
                                          <p:attrName>style.visibility</p:attrName>
                                        </p:attrNameLst>
                                      </p:cBhvr>
                                      <p:to>
                                        <p:strVal val="hidden"/>
                                      </p:to>
                                    </p:set>
                                  </p:childTnLst>
                                </p:cTn>
                              </p:par>
                              <p:par>
                                <p:cTn id="29" presetID="10" presetClass="entr" presetSubtype="0" fill="hold" grpId="0" nodeType="withEffect">
                                  <p:stCondLst>
                                    <p:cond delay="150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1000"/>
                                        <p:tgtEl>
                                          <p:spTgt spid="61"/>
                                        </p:tgtEl>
                                      </p:cBhvr>
                                    </p:animEffect>
                                  </p:childTnLst>
                                </p:cTn>
                              </p:par>
                              <p:par>
                                <p:cTn id="32" presetID="10" presetClass="exit" presetSubtype="0" fill="hold" grpId="1" nodeType="withEffect">
                                  <p:stCondLst>
                                    <p:cond delay="2000"/>
                                  </p:stCondLst>
                                  <p:childTnLst>
                                    <p:animEffect transition="out" filter="fade">
                                      <p:cBhvr>
                                        <p:cTn id="33" dur="1000"/>
                                        <p:tgtEl>
                                          <p:spTgt spid="61"/>
                                        </p:tgtEl>
                                      </p:cBhvr>
                                    </p:animEffect>
                                    <p:set>
                                      <p:cBhvr>
                                        <p:cTn id="34" dur="1" fill="hold">
                                          <p:stCondLst>
                                            <p:cond delay="999"/>
                                          </p:stCondLst>
                                        </p:cTn>
                                        <p:tgtEl>
                                          <p:spTgt spid="61"/>
                                        </p:tgtEl>
                                        <p:attrNameLst>
                                          <p:attrName>style.visibility</p:attrName>
                                        </p:attrNameLst>
                                      </p:cBhvr>
                                      <p:to>
                                        <p:strVal val="hidden"/>
                                      </p:to>
                                    </p:set>
                                  </p:childTnLst>
                                </p:cTn>
                              </p:par>
                              <p:par>
                                <p:cTn id="35" presetID="10" presetClass="entr" presetSubtype="0" fill="hold" grpId="0" nodeType="withEffect">
                                  <p:stCondLst>
                                    <p:cond delay="250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1000"/>
                                        <p:tgtEl>
                                          <p:spTgt spid="62"/>
                                        </p:tgtEl>
                                      </p:cBhvr>
                                    </p:animEffect>
                                  </p:childTnLst>
                                </p:cTn>
                              </p:par>
                              <p:par>
                                <p:cTn id="38" presetID="10" presetClass="exit" presetSubtype="0" fill="hold" grpId="1" nodeType="withEffect">
                                  <p:stCondLst>
                                    <p:cond delay="3500"/>
                                  </p:stCondLst>
                                  <p:childTnLst>
                                    <p:animEffect transition="out" filter="fade">
                                      <p:cBhvr>
                                        <p:cTn id="39" dur="1000"/>
                                        <p:tgtEl>
                                          <p:spTgt spid="62"/>
                                        </p:tgtEl>
                                      </p:cBhvr>
                                    </p:animEffect>
                                    <p:set>
                                      <p:cBhvr>
                                        <p:cTn id="40" dur="1" fill="hold">
                                          <p:stCondLst>
                                            <p:cond delay="999"/>
                                          </p:stCondLst>
                                        </p:cTn>
                                        <p:tgtEl>
                                          <p:spTgt spid="62"/>
                                        </p:tgtEl>
                                        <p:attrNameLst>
                                          <p:attrName>style.visibility</p:attrName>
                                        </p:attrNameLst>
                                      </p:cBhvr>
                                      <p:to>
                                        <p:strVal val="hidden"/>
                                      </p:to>
                                    </p:set>
                                  </p:childTnLst>
                                </p:cTn>
                              </p:par>
                              <p:par>
                                <p:cTn id="41" presetID="10" presetClass="entr" presetSubtype="0" fill="hold" grpId="0" nodeType="withEffect">
                                  <p:stCondLst>
                                    <p:cond delay="350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1000"/>
                                        <p:tgtEl>
                                          <p:spTgt spid="5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8" grpId="0"/>
      <p:bldP spid="59" grpId="0"/>
      <p:bldP spid="59" grpId="1"/>
      <p:bldP spid="60" grpId="0"/>
      <p:bldP spid="60" grpId="1"/>
      <p:bldP spid="61" grpId="0"/>
      <p:bldP spid="61" grpId="1"/>
      <p:bldP spid="62" grpId="0"/>
      <p:bldP spid="62" grpId="1"/>
      <p:bldP spid="6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78" name="Group 177"/>
          <p:cNvGrpSpPr/>
          <p:nvPr/>
        </p:nvGrpSpPr>
        <p:grpSpPr>
          <a:xfrm>
            <a:off x="6082328" y="3967783"/>
            <a:ext cx="3746075" cy="1992832"/>
            <a:chOff x="6428485" y="3693172"/>
            <a:chExt cx="3399918" cy="1992832"/>
          </a:xfrm>
        </p:grpSpPr>
        <p:sp>
          <p:nvSpPr>
            <p:cNvPr id="179" name="Rectangle 178"/>
            <p:cNvSpPr/>
            <p:nvPr/>
          </p:nvSpPr>
          <p:spPr>
            <a:xfrm>
              <a:off x="6428485" y="3693172"/>
              <a:ext cx="3399918" cy="1992832"/>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p:cNvSpPr txBox="1"/>
            <p:nvPr/>
          </p:nvSpPr>
          <p:spPr>
            <a:xfrm>
              <a:off x="7311437" y="5294042"/>
              <a:ext cx="1648667" cy="253916"/>
            </a:xfrm>
            <a:prstGeom prst="rect">
              <a:avLst/>
            </a:prstGeom>
            <a:noFill/>
          </p:spPr>
          <p:txBody>
            <a:bodyPr wrap="none" rtlCol="0">
              <a:spAutoFit/>
            </a:bodyPr>
            <a:lstStyle/>
            <a:p>
              <a:pPr algn="ctr"/>
              <a:r>
                <a:rPr lang="en-US" sz="1050" baseline="30000" dirty="0">
                  <a:solidFill>
                    <a:schemeClr val="tx1">
                      <a:lumMod val="75000"/>
                      <a:lumOff val="25000"/>
                    </a:schemeClr>
                  </a:solidFill>
                </a:rPr>
                <a:t>MTM Spring 2017, comScore, PHD Estimates</a:t>
              </a:r>
              <a:endParaRPr lang="en-US" sz="1050" dirty="0">
                <a:solidFill>
                  <a:schemeClr val="tx1">
                    <a:lumMod val="75000"/>
                    <a:lumOff val="25000"/>
                  </a:schemeClr>
                </a:solidFill>
              </a:endParaRPr>
            </a:p>
          </p:txBody>
        </p:sp>
      </p:grpSp>
      <p:sp>
        <p:nvSpPr>
          <p:cNvPr id="181" name="TextBox 180"/>
          <p:cNvSpPr txBox="1"/>
          <p:nvPr/>
        </p:nvSpPr>
        <p:spPr>
          <a:xfrm>
            <a:off x="8241084" y="5023729"/>
            <a:ext cx="1202346" cy="33598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60%     120</a:t>
            </a:r>
          </a:p>
        </p:txBody>
      </p:sp>
      <p:sp>
        <p:nvSpPr>
          <p:cNvPr id="182" name="TextBox 181"/>
          <p:cNvSpPr txBox="1"/>
          <p:nvPr/>
        </p:nvSpPr>
        <p:spPr>
          <a:xfrm>
            <a:off x="6164904" y="5023729"/>
            <a:ext cx="1860630" cy="314894"/>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Total Online Audio</a:t>
            </a:r>
          </a:p>
        </p:txBody>
      </p:sp>
      <p:sp>
        <p:nvSpPr>
          <p:cNvPr id="183" name="TextBox 182"/>
          <p:cNvSpPr txBox="1"/>
          <p:nvPr/>
        </p:nvSpPr>
        <p:spPr>
          <a:xfrm>
            <a:off x="6729436" y="4073133"/>
            <a:ext cx="2517268" cy="954107"/>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French Adults 18+ </a:t>
            </a:r>
          </a:p>
          <a:p>
            <a:pPr algn="ctr"/>
            <a:r>
              <a:rPr lang="en-US" sz="1400" dirty="0">
                <a:solidFill>
                  <a:srgbClr val="548235"/>
                </a:solidFill>
                <a:latin typeface="Century Gothic" panose="020B0502020202020204" pitchFamily="34" charset="0"/>
              </a:rPr>
              <a:t>2017</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ONLINE AUDIO</a:t>
            </a:r>
          </a:p>
        </p:txBody>
      </p:sp>
      <p:pic>
        <p:nvPicPr>
          <p:cNvPr id="123" name="Picture 122"/>
          <p:cNvPicPr>
            <a:picLocks noChangeAspect="1"/>
          </p:cNvPicPr>
          <p:nvPr/>
        </p:nvPicPr>
        <p:blipFill>
          <a:blip r:embed="rId3"/>
          <a:stretch>
            <a:fillRect/>
          </a:stretch>
        </p:blipFill>
        <p:spPr>
          <a:xfrm>
            <a:off x="845609" y="4251919"/>
            <a:ext cx="348317" cy="408040"/>
          </a:xfrm>
          <a:prstGeom prst="rect">
            <a:avLst/>
          </a:prstGeom>
        </p:spPr>
      </p:pic>
      <p:pic>
        <p:nvPicPr>
          <p:cNvPr id="124" name="Picture 123"/>
          <p:cNvPicPr>
            <a:picLocks noChangeAspect="1"/>
          </p:cNvPicPr>
          <p:nvPr/>
        </p:nvPicPr>
        <p:blipFill>
          <a:blip r:embed="rId3"/>
          <a:stretch>
            <a:fillRect/>
          </a:stretch>
        </p:blipFill>
        <p:spPr>
          <a:xfrm>
            <a:off x="8080772" y="4987842"/>
            <a:ext cx="348317" cy="408040"/>
          </a:xfrm>
          <a:prstGeom prst="rect">
            <a:avLst/>
          </a:prstGeom>
        </p:spPr>
      </p:pic>
      <p:grpSp>
        <p:nvGrpSpPr>
          <p:cNvPr id="184" name="Group 183"/>
          <p:cNvGrpSpPr/>
          <p:nvPr/>
        </p:nvGrpSpPr>
        <p:grpSpPr>
          <a:xfrm>
            <a:off x="1157494" y="4046003"/>
            <a:ext cx="3555817" cy="338554"/>
            <a:chOff x="6098166" y="623454"/>
            <a:chExt cx="3474217" cy="338554"/>
          </a:xfrm>
        </p:grpSpPr>
        <p:sp>
          <p:nvSpPr>
            <p:cNvPr id="185" name="TextBox 184"/>
            <p:cNvSpPr txBox="1"/>
            <p:nvPr/>
          </p:nvSpPr>
          <p:spPr>
            <a:xfrm>
              <a:off x="6784848" y="623454"/>
              <a:ext cx="2787535" cy="338554"/>
            </a:xfrm>
            <a:prstGeom prst="rect">
              <a:avLst/>
            </a:prstGeom>
            <a:solidFill>
              <a:schemeClr val="bg1"/>
            </a:solidFill>
          </p:spPr>
          <p:txBody>
            <a:bodyPr wrap="square" rtlCol="0">
              <a:spAutoFit/>
            </a:bodyPr>
            <a:lstStyle/>
            <a:p>
              <a:r>
                <a:rPr lang="en-US" sz="1600" dirty="0">
                  <a:solidFill>
                    <a:schemeClr val="tx1">
                      <a:lumMod val="95000"/>
                      <a:lumOff val="5000"/>
                    </a:schemeClr>
                  </a:solidFill>
                  <a:latin typeface="Century Gothic" panose="020B0502020202020204" pitchFamily="34" charset="0"/>
                  <a:cs typeface="Courier New" pitchFamily="49" charset="0"/>
                </a:rPr>
                <a:t>Developing quickly.</a:t>
              </a:r>
            </a:p>
          </p:txBody>
        </p:sp>
        <p:cxnSp>
          <p:nvCxnSpPr>
            <p:cNvPr id="186" name="Straight Connector 185"/>
            <p:cNvCxnSpPr>
              <a:stCxn id="185" idx="1"/>
            </p:cNvCxnSpPr>
            <p:nvPr/>
          </p:nvCxnSpPr>
          <p:spPr>
            <a:xfrm flipH="1">
              <a:off x="6098166" y="792731"/>
              <a:ext cx="686682" cy="126694"/>
            </a:xfrm>
            <a:prstGeom prst="line">
              <a:avLst/>
            </a:prstGeom>
            <a:ln w="31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5" name="Arrow: Right 114"/>
          <p:cNvSpPr/>
          <p:nvPr/>
        </p:nvSpPr>
        <p:spPr>
          <a:xfrm rot="10800000">
            <a:off x="1238997" y="4333233"/>
            <a:ext cx="382356" cy="214086"/>
          </a:xfrm>
          <a:prstGeom prst="rightArrow">
            <a:avLst/>
          </a:prstGeom>
          <a:solidFill>
            <a:srgbClr val="5482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130">
            <a:extLst>
              <a:ext uri="{FF2B5EF4-FFF2-40B4-BE49-F238E27FC236}">
                <a16:creationId xmlns:a16="http://schemas.microsoft.com/office/drawing/2014/main" id="{9DED1C5A-7DD9-4913-B66E-2519B3F9CFA6}"/>
              </a:ext>
            </a:extLst>
          </p:cNvPr>
          <p:cNvGrpSpPr/>
          <p:nvPr/>
        </p:nvGrpSpPr>
        <p:grpSpPr>
          <a:xfrm>
            <a:off x="484139" y="331939"/>
            <a:ext cx="7668276" cy="5589917"/>
            <a:chOff x="484139" y="331939"/>
            <a:chExt cx="7668276" cy="5589917"/>
          </a:xfrm>
        </p:grpSpPr>
        <p:grpSp>
          <p:nvGrpSpPr>
            <p:cNvPr id="132" name="Group 131">
              <a:extLst>
                <a:ext uri="{FF2B5EF4-FFF2-40B4-BE49-F238E27FC236}">
                  <a16:creationId xmlns:a16="http://schemas.microsoft.com/office/drawing/2014/main" id="{5216D1CB-DCAA-4C3F-8BE9-4D09F4F8CEF4}"/>
                </a:ext>
              </a:extLst>
            </p:cNvPr>
            <p:cNvGrpSpPr/>
            <p:nvPr/>
          </p:nvGrpSpPr>
          <p:grpSpPr>
            <a:xfrm>
              <a:off x="484139" y="331939"/>
              <a:ext cx="7668276" cy="5589917"/>
              <a:chOff x="484139" y="331939"/>
              <a:chExt cx="7668276" cy="5589917"/>
            </a:xfrm>
          </p:grpSpPr>
          <p:pic>
            <p:nvPicPr>
              <p:cNvPr id="142" name="Picture 141">
                <a:extLst>
                  <a:ext uri="{FF2B5EF4-FFF2-40B4-BE49-F238E27FC236}">
                    <a16:creationId xmlns:a16="http://schemas.microsoft.com/office/drawing/2014/main" id="{3B5F128F-9957-44E1-8F70-4A7EFA3E9F20}"/>
                  </a:ext>
                </a:extLst>
              </p:cNvPr>
              <p:cNvPicPr>
                <a:picLocks noChangeAspect="1"/>
              </p:cNvPicPr>
              <p:nvPr/>
            </p:nvPicPr>
            <p:blipFill>
              <a:blip r:embed="rId4"/>
              <a:stretch>
                <a:fillRect/>
              </a:stretch>
            </p:blipFill>
            <p:spPr>
              <a:xfrm>
                <a:off x="7845109" y="331939"/>
                <a:ext cx="307306" cy="361970"/>
              </a:xfrm>
              <a:prstGeom prst="rect">
                <a:avLst/>
              </a:prstGeom>
            </p:spPr>
          </p:pic>
          <p:pic>
            <p:nvPicPr>
              <p:cNvPr id="143" name="Picture 142">
                <a:extLst>
                  <a:ext uri="{FF2B5EF4-FFF2-40B4-BE49-F238E27FC236}">
                    <a16:creationId xmlns:a16="http://schemas.microsoft.com/office/drawing/2014/main" id="{04B52C16-934E-4C7E-9F28-046DFE8F04B0}"/>
                  </a:ext>
                </a:extLst>
              </p:cNvPr>
              <p:cNvPicPr>
                <a:picLocks noChangeAspect="1"/>
              </p:cNvPicPr>
              <p:nvPr/>
            </p:nvPicPr>
            <p:blipFill>
              <a:blip r:embed="rId5"/>
              <a:stretch>
                <a:fillRect/>
              </a:stretch>
            </p:blipFill>
            <p:spPr>
              <a:xfrm>
                <a:off x="5413561" y="656484"/>
                <a:ext cx="307914" cy="362688"/>
              </a:xfrm>
              <a:prstGeom prst="rect">
                <a:avLst/>
              </a:prstGeom>
            </p:spPr>
          </p:pic>
          <p:pic>
            <p:nvPicPr>
              <p:cNvPr id="144" name="Picture 143">
                <a:extLst>
                  <a:ext uri="{FF2B5EF4-FFF2-40B4-BE49-F238E27FC236}">
                    <a16:creationId xmlns:a16="http://schemas.microsoft.com/office/drawing/2014/main" id="{7D62F8FC-BCBD-4737-9857-7A2FE27835C5}"/>
                  </a:ext>
                </a:extLst>
              </p:cNvPr>
              <p:cNvPicPr>
                <a:picLocks noChangeAspect="1"/>
              </p:cNvPicPr>
              <p:nvPr/>
            </p:nvPicPr>
            <p:blipFill>
              <a:blip r:embed="rId6"/>
              <a:stretch>
                <a:fillRect/>
              </a:stretch>
            </p:blipFill>
            <p:spPr>
              <a:xfrm>
                <a:off x="4012290" y="1297818"/>
                <a:ext cx="293784" cy="346042"/>
              </a:xfrm>
              <a:prstGeom prst="rect">
                <a:avLst/>
              </a:prstGeom>
            </p:spPr>
          </p:pic>
          <p:pic>
            <p:nvPicPr>
              <p:cNvPr id="145" name="Picture 144">
                <a:extLst>
                  <a:ext uri="{FF2B5EF4-FFF2-40B4-BE49-F238E27FC236}">
                    <a16:creationId xmlns:a16="http://schemas.microsoft.com/office/drawing/2014/main" id="{38853F64-5252-4832-9858-62A66340F8DE}"/>
                  </a:ext>
                </a:extLst>
              </p:cNvPr>
              <p:cNvPicPr>
                <a:picLocks noChangeAspect="1"/>
              </p:cNvPicPr>
              <p:nvPr/>
            </p:nvPicPr>
            <p:blipFill>
              <a:blip r:embed="rId7"/>
              <a:stretch>
                <a:fillRect/>
              </a:stretch>
            </p:blipFill>
            <p:spPr>
              <a:xfrm>
                <a:off x="633899" y="4198038"/>
                <a:ext cx="302918" cy="356804"/>
              </a:xfrm>
              <a:prstGeom prst="rect">
                <a:avLst/>
              </a:prstGeom>
            </p:spPr>
          </p:pic>
          <p:pic>
            <p:nvPicPr>
              <p:cNvPr id="146" name="Picture 145">
                <a:extLst>
                  <a:ext uri="{FF2B5EF4-FFF2-40B4-BE49-F238E27FC236}">
                    <a16:creationId xmlns:a16="http://schemas.microsoft.com/office/drawing/2014/main" id="{E957AF37-D4E9-458B-A1C2-E43D11F5A5CF}"/>
                  </a:ext>
                </a:extLst>
              </p:cNvPr>
              <p:cNvPicPr>
                <a:picLocks noChangeAspect="1"/>
              </p:cNvPicPr>
              <p:nvPr/>
            </p:nvPicPr>
            <p:blipFill>
              <a:blip r:embed="rId8"/>
              <a:stretch>
                <a:fillRect/>
              </a:stretch>
            </p:blipFill>
            <p:spPr>
              <a:xfrm>
                <a:off x="484139" y="5550418"/>
                <a:ext cx="315346" cy="371438"/>
              </a:xfrm>
              <a:prstGeom prst="rect">
                <a:avLst/>
              </a:prstGeom>
            </p:spPr>
          </p:pic>
        </p:grpSp>
        <p:grpSp>
          <p:nvGrpSpPr>
            <p:cNvPr id="138" name="Group 137">
              <a:extLst>
                <a:ext uri="{FF2B5EF4-FFF2-40B4-BE49-F238E27FC236}">
                  <a16:creationId xmlns:a16="http://schemas.microsoft.com/office/drawing/2014/main" id="{67464C00-55ED-4B95-A910-925498CA996F}"/>
                </a:ext>
              </a:extLst>
            </p:cNvPr>
            <p:cNvGrpSpPr/>
            <p:nvPr/>
          </p:nvGrpSpPr>
          <p:grpSpPr>
            <a:xfrm>
              <a:off x="645543" y="1653333"/>
              <a:ext cx="228600" cy="225425"/>
              <a:chOff x="4630738" y="4584700"/>
              <a:chExt cx="228600" cy="225425"/>
            </a:xfrm>
          </p:grpSpPr>
          <p:sp>
            <p:nvSpPr>
              <p:cNvPr id="139" name="Freeform 5">
                <a:extLst>
                  <a:ext uri="{FF2B5EF4-FFF2-40B4-BE49-F238E27FC236}">
                    <a16:creationId xmlns:a16="http://schemas.microsoft.com/office/drawing/2014/main" id="{CED10239-0A72-4BB2-9DD0-AF171171133B}"/>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40" name="Freeform 6">
                <a:extLst>
                  <a:ext uri="{FF2B5EF4-FFF2-40B4-BE49-F238E27FC236}">
                    <a16:creationId xmlns:a16="http://schemas.microsoft.com/office/drawing/2014/main" id="{A1054B8C-73AF-4AB1-837B-F35293DABE27}"/>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1" name="Rectangle 7">
                <a:extLst>
                  <a:ext uri="{FF2B5EF4-FFF2-40B4-BE49-F238E27FC236}">
                    <a16:creationId xmlns:a16="http://schemas.microsoft.com/office/drawing/2014/main" id="{EBD4A17B-524D-4A26-A60A-AEDEE311E492}"/>
                  </a:ext>
                </a:extLst>
              </p:cNvPr>
              <p:cNvSpPr>
                <a:spLocks noChangeArrowheads="1"/>
              </p:cNvSpPr>
              <p:nvPr/>
            </p:nvSpPr>
            <p:spPr bwMode="auto">
              <a:xfrm>
                <a:off x="4685728" y="4589690"/>
                <a:ext cx="118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grpSp>
        <p:nvGrpSpPr>
          <p:cNvPr id="110" name="Group 109">
            <a:extLst>
              <a:ext uri="{FF2B5EF4-FFF2-40B4-BE49-F238E27FC236}">
                <a16:creationId xmlns:a16="http://schemas.microsoft.com/office/drawing/2014/main" id="{BA820CCA-C57C-46A8-A9AB-F3D5FA872567}"/>
              </a:ext>
            </a:extLst>
          </p:cNvPr>
          <p:cNvGrpSpPr/>
          <p:nvPr/>
        </p:nvGrpSpPr>
        <p:grpSpPr>
          <a:xfrm>
            <a:off x="10151222" y="4185364"/>
            <a:ext cx="1482883" cy="2026240"/>
            <a:chOff x="10151222" y="4185364"/>
            <a:chExt cx="1482883" cy="2026240"/>
          </a:xfrm>
        </p:grpSpPr>
        <p:sp>
          <p:nvSpPr>
            <p:cNvPr id="111" name="Rectangle 110">
              <a:extLst>
                <a:ext uri="{FF2B5EF4-FFF2-40B4-BE49-F238E27FC236}">
                  <a16:creationId xmlns:a16="http://schemas.microsoft.com/office/drawing/2014/main" id="{9F17269E-39C0-4179-B247-505E0475965C}"/>
                </a:ext>
              </a:extLst>
            </p:cNvPr>
            <p:cNvSpPr/>
            <p:nvPr/>
          </p:nvSpPr>
          <p:spPr>
            <a:xfrm>
              <a:off x="10151222" y="4185364"/>
              <a:ext cx="1482880" cy="202624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742D863A-7EDC-46AC-9154-31E125F41CB5}"/>
                </a:ext>
              </a:extLst>
            </p:cNvPr>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14" name="Picture 113">
              <a:extLst>
                <a:ext uri="{FF2B5EF4-FFF2-40B4-BE49-F238E27FC236}">
                  <a16:creationId xmlns:a16="http://schemas.microsoft.com/office/drawing/2014/main" id="{B3A3FA83-6241-4975-A5E3-7AC43CEF2AC5}"/>
                </a:ext>
              </a:extLst>
            </p:cNvPr>
            <p:cNvPicPr>
              <a:picLocks noChangeAspect="1"/>
            </p:cNvPicPr>
            <p:nvPr/>
          </p:nvPicPr>
          <p:blipFill rotWithShape="1">
            <a:blip r:embed="rId9"/>
            <a:srcRect l="12766" t="12493" r="7490" b="24160"/>
            <a:stretch/>
          </p:blipFill>
          <p:spPr>
            <a:xfrm>
              <a:off x="10264463" y="4374381"/>
              <a:ext cx="204536" cy="202758"/>
            </a:xfrm>
            <a:prstGeom prst="ellipse">
              <a:avLst/>
            </a:prstGeom>
          </p:spPr>
        </p:pic>
        <p:pic>
          <p:nvPicPr>
            <p:cNvPr id="116" name="Picture 115">
              <a:extLst>
                <a:ext uri="{FF2B5EF4-FFF2-40B4-BE49-F238E27FC236}">
                  <a16:creationId xmlns:a16="http://schemas.microsoft.com/office/drawing/2014/main" id="{4E0DC2BC-B442-4AB6-8DE0-3263B0CC6C71}"/>
                </a:ext>
              </a:extLst>
            </p:cNvPr>
            <p:cNvPicPr>
              <a:picLocks noChangeAspect="1"/>
            </p:cNvPicPr>
            <p:nvPr/>
          </p:nvPicPr>
          <p:blipFill rotWithShape="1">
            <a:blip r:embed="rId10"/>
            <a:srcRect l="11607" t="11557" r="10144" b="23871"/>
            <a:stretch/>
          </p:blipFill>
          <p:spPr>
            <a:xfrm>
              <a:off x="10262978" y="4665684"/>
              <a:ext cx="207508" cy="208478"/>
            </a:xfrm>
            <a:prstGeom prst="ellipse">
              <a:avLst/>
            </a:prstGeom>
          </p:spPr>
        </p:pic>
        <p:pic>
          <p:nvPicPr>
            <p:cNvPr id="122" name="Picture 121">
              <a:extLst>
                <a:ext uri="{FF2B5EF4-FFF2-40B4-BE49-F238E27FC236}">
                  <a16:creationId xmlns:a16="http://schemas.microsoft.com/office/drawing/2014/main" id="{AFDF3AB5-B19C-4345-839B-52BD3747159E}"/>
                </a:ext>
              </a:extLst>
            </p:cNvPr>
            <p:cNvPicPr>
              <a:picLocks noChangeAspect="1"/>
            </p:cNvPicPr>
            <p:nvPr/>
          </p:nvPicPr>
          <p:blipFill rotWithShape="1">
            <a:blip r:embed="rId11"/>
            <a:srcRect l="7168" t="12457" r="4595" b="25073"/>
            <a:stretch/>
          </p:blipFill>
          <p:spPr>
            <a:xfrm>
              <a:off x="10266486" y="5543620"/>
              <a:ext cx="200490" cy="202436"/>
            </a:xfrm>
            <a:prstGeom prst="ellipse">
              <a:avLst/>
            </a:prstGeom>
          </p:spPr>
        </p:pic>
        <p:pic>
          <p:nvPicPr>
            <p:cNvPr id="125" name="Picture 124">
              <a:extLst>
                <a:ext uri="{FF2B5EF4-FFF2-40B4-BE49-F238E27FC236}">
                  <a16:creationId xmlns:a16="http://schemas.microsoft.com/office/drawing/2014/main" id="{5A93671B-0500-4BC0-8B61-6DFBE6439DEE}"/>
                </a:ext>
              </a:extLst>
            </p:cNvPr>
            <p:cNvPicPr>
              <a:picLocks noChangeAspect="1"/>
            </p:cNvPicPr>
            <p:nvPr/>
          </p:nvPicPr>
          <p:blipFill rotWithShape="1">
            <a:blip r:embed="rId12"/>
            <a:srcRect l="16610" t="10055" r="12521" b="24771"/>
            <a:stretch/>
          </p:blipFill>
          <p:spPr>
            <a:xfrm>
              <a:off x="10269177" y="5827953"/>
              <a:ext cx="195110" cy="203552"/>
            </a:xfrm>
            <a:prstGeom prst="ellipse">
              <a:avLst/>
            </a:prstGeom>
          </p:spPr>
        </p:pic>
        <p:grpSp>
          <p:nvGrpSpPr>
            <p:cNvPr id="126" name="Group 125">
              <a:extLst>
                <a:ext uri="{FF2B5EF4-FFF2-40B4-BE49-F238E27FC236}">
                  <a16:creationId xmlns:a16="http://schemas.microsoft.com/office/drawing/2014/main" id="{12E57DA0-056B-4E89-A1FD-9BF492CA1BC3}"/>
                </a:ext>
              </a:extLst>
            </p:cNvPr>
            <p:cNvGrpSpPr>
              <a:grpSpLocks noChangeAspect="1"/>
            </p:cNvGrpSpPr>
            <p:nvPr/>
          </p:nvGrpSpPr>
          <p:grpSpPr bwMode="auto">
            <a:xfrm>
              <a:off x="10266363" y="4960926"/>
              <a:ext cx="200025" cy="200024"/>
              <a:chOff x="6467" y="3125"/>
              <a:chExt cx="126" cy="126"/>
            </a:xfrm>
          </p:grpSpPr>
          <p:sp>
            <p:nvSpPr>
              <p:cNvPr id="147" name="AutoShape 8">
                <a:extLst>
                  <a:ext uri="{FF2B5EF4-FFF2-40B4-BE49-F238E27FC236}">
                    <a16:creationId xmlns:a16="http://schemas.microsoft.com/office/drawing/2014/main" id="{CDB4503F-F718-42ED-9616-906CE8F639EA}"/>
                  </a:ext>
                </a:extLst>
              </p:cNvPr>
              <p:cNvSpPr>
                <a:spLocks noChangeAspect="1" noChangeArrowheads="1" noTextEdit="1"/>
              </p:cNvSpPr>
              <p:nvPr/>
            </p:nvSpPr>
            <p:spPr bwMode="auto">
              <a:xfrm>
                <a:off x="6467" y="3125"/>
                <a:ext cx="12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8" name="Freeform 10">
                <a:extLst>
                  <a:ext uri="{FF2B5EF4-FFF2-40B4-BE49-F238E27FC236}">
                    <a16:creationId xmlns:a16="http://schemas.microsoft.com/office/drawing/2014/main" id="{42CE36A0-EA3B-4F31-A939-6A018DCB983F}"/>
                  </a:ext>
                </a:extLst>
              </p:cNvPr>
              <p:cNvSpPr>
                <a:spLocks/>
              </p:cNvSpPr>
              <p:nvPr/>
            </p:nvSpPr>
            <p:spPr bwMode="auto">
              <a:xfrm>
                <a:off x="6471" y="3130"/>
                <a:ext cx="122" cy="121"/>
              </a:xfrm>
              <a:custGeom>
                <a:avLst/>
                <a:gdLst>
                  <a:gd name="T0" fmla="*/ 0 w 122"/>
                  <a:gd name="T1" fmla="*/ 60 h 121"/>
                  <a:gd name="T2" fmla="*/ 4 w 122"/>
                  <a:gd name="T3" fmla="*/ 36 h 121"/>
                  <a:gd name="T4" fmla="*/ 17 w 122"/>
                  <a:gd name="T5" fmla="*/ 16 h 121"/>
                  <a:gd name="T6" fmla="*/ 37 w 122"/>
                  <a:gd name="T7" fmla="*/ 4 h 121"/>
                  <a:gd name="T8" fmla="*/ 61 w 122"/>
                  <a:gd name="T9" fmla="*/ 0 h 121"/>
                  <a:gd name="T10" fmla="*/ 81 w 122"/>
                  <a:gd name="T11" fmla="*/ 4 h 121"/>
                  <a:gd name="T12" fmla="*/ 101 w 122"/>
                  <a:gd name="T13" fmla="*/ 16 h 121"/>
                  <a:gd name="T14" fmla="*/ 114 w 122"/>
                  <a:gd name="T15" fmla="*/ 36 h 121"/>
                  <a:gd name="T16" fmla="*/ 122 w 122"/>
                  <a:gd name="T17" fmla="*/ 60 h 121"/>
                  <a:gd name="T18" fmla="*/ 114 w 122"/>
                  <a:gd name="T19" fmla="*/ 81 h 121"/>
                  <a:gd name="T20" fmla="*/ 101 w 122"/>
                  <a:gd name="T21" fmla="*/ 101 h 121"/>
                  <a:gd name="T22" fmla="*/ 81 w 122"/>
                  <a:gd name="T23" fmla="*/ 113 h 121"/>
                  <a:gd name="T24" fmla="*/ 61 w 122"/>
                  <a:gd name="T25" fmla="*/ 121 h 121"/>
                  <a:gd name="T26" fmla="*/ 37 w 122"/>
                  <a:gd name="T27" fmla="*/ 113 h 121"/>
                  <a:gd name="T28" fmla="*/ 17 w 122"/>
                  <a:gd name="T29" fmla="*/ 101 h 121"/>
                  <a:gd name="T30" fmla="*/ 4 w 122"/>
                  <a:gd name="T31" fmla="*/ 81 h 121"/>
                  <a:gd name="T32" fmla="*/ 0 w 122"/>
                  <a:gd name="T33"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1">
                    <a:moveTo>
                      <a:pt x="0" y="60"/>
                    </a:moveTo>
                    <a:lnTo>
                      <a:pt x="4" y="36"/>
                    </a:lnTo>
                    <a:lnTo>
                      <a:pt x="17" y="16"/>
                    </a:lnTo>
                    <a:lnTo>
                      <a:pt x="37" y="4"/>
                    </a:lnTo>
                    <a:lnTo>
                      <a:pt x="61" y="0"/>
                    </a:lnTo>
                    <a:lnTo>
                      <a:pt x="81" y="4"/>
                    </a:lnTo>
                    <a:lnTo>
                      <a:pt x="101" y="16"/>
                    </a:lnTo>
                    <a:lnTo>
                      <a:pt x="114" y="36"/>
                    </a:lnTo>
                    <a:lnTo>
                      <a:pt x="122" y="60"/>
                    </a:lnTo>
                    <a:lnTo>
                      <a:pt x="114" y="81"/>
                    </a:lnTo>
                    <a:lnTo>
                      <a:pt x="101" y="101"/>
                    </a:lnTo>
                    <a:lnTo>
                      <a:pt x="81" y="113"/>
                    </a:lnTo>
                    <a:lnTo>
                      <a:pt x="61" y="121"/>
                    </a:lnTo>
                    <a:lnTo>
                      <a:pt x="37" y="113"/>
                    </a:lnTo>
                    <a:lnTo>
                      <a:pt x="17" y="101"/>
                    </a:lnTo>
                    <a:lnTo>
                      <a:pt x="4" y="81"/>
                    </a:lnTo>
                    <a:lnTo>
                      <a:pt x="0" y="60"/>
                    </a:lnTo>
                    <a:close/>
                  </a:path>
                </a:pathLst>
              </a:custGeom>
              <a:solidFill>
                <a:srgbClr val="713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49" name="Rectangle 11">
                <a:extLst>
                  <a:ext uri="{FF2B5EF4-FFF2-40B4-BE49-F238E27FC236}">
                    <a16:creationId xmlns:a16="http://schemas.microsoft.com/office/drawing/2014/main" id="{69A969DA-22BE-4A4D-B629-BAE580F33A04}"/>
                  </a:ext>
                </a:extLst>
              </p:cNvPr>
              <p:cNvSpPr>
                <a:spLocks noChangeArrowheads="1"/>
              </p:cNvSpPr>
              <p:nvPr/>
            </p:nvSpPr>
            <p:spPr bwMode="auto">
              <a:xfrm>
                <a:off x="6492" y="3135"/>
                <a:ext cx="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7" name="Group 14">
              <a:extLst>
                <a:ext uri="{FF2B5EF4-FFF2-40B4-BE49-F238E27FC236}">
                  <a16:creationId xmlns:a16="http://schemas.microsoft.com/office/drawing/2014/main" id="{40E79B94-6D80-4470-BAE8-7B69A90A06FD}"/>
                </a:ext>
              </a:extLst>
            </p:cNvPr>
            <p:cNvGrpSpPr>
              <a:grpSpLocks noChangeAspect="1"/>
            </p:cNvGrpSpPr>
            <p:nvPr/>
          </p:nvGrpSpPr>
          <p:grpSpPr bwMode="auto">
            <a:xfrm>
              <a:off x="10264775" y="5249863"/>
              <a:ext cx="203200" cy="200025"/>
              <a:chOff x="6466" y="3307"/>
              <a:chExt cx="128" cy="126"/>
            </a:xfrm>
          </p:grpSpPr>
          <p:sp>
            <p:nvSpPr>
              <p:cNvPr id="128" name="AutoShape 13">
                <a:extLst>
                  <a:ext uri="{FF2B5EF4-FFF2-40B4-BE49-F238E27FC236}">
                    <a16:creationId xmlns:a16="http://schemas.microsoft.com/office/drawing/2014/main" id="{80FF0A0E-BAF1-4195-9C1A-EF26AB19406D}"/>
                  </a:ext>
                </a:extLst>
              </p:cNvPr>
              <p:cNvSpPr>
                <a:spLocks noChangeAspect="1" noChangeArrowheads="1" noTextEdit="1"/>
              </p:cNvSpPr>
              <p:nvPr/>
            </p:nvSpPr>
            <p:spPr bwMode="auto">
              <a:xfrm>
                <a:off x="6466" y="3307"/>
                <a:ext cx="1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29" name="Freeform 15">
                <a:extLst>
                  <a:ext uri="{FF2B5EF4-FFF2-40B4-BE49-F238E27FC236}">
                    <a16:creationId xmlns:a16="http://schemas.microsoft.com/office/drawing/2014/main" id="{C68B22A4-07DE-475A-BBB4-1CA221173EFE}"/>
                  </a:ext>
                </a:extLst>
              </p:cNvPr>
              <p:cNvSpPr>
                <a:spLocks/>
              </p:cNvSpPr>
              <p:nvPr/>
            </p:nvSpPr>
            <p:spPr bwMode="auto">
              <a:xfrm>
                <a:off x="6470" y="3311"/>
                <a:ext cx="123" cy="122"/>
              </a:xfrm>
              <a:custGeom>
                <a:avLst/>
                <a:gdLst>
                  <a:gd name="T0" fmla="*/ 0 w 123"/>
                  <a:gd name="T1" fmla="*/ 61 h 122"/>
                  <a:gd name="T2" fmla="*/ 5 w 123"/>
                  <a:gd name="T3" fmla="*/ 36 h 122"/>
                  <a:gd name="T4" fmla="*/ 17 w 123"/>
                  <a:gd name="T5" fmla="*/ 16 h 122"/>
                  <a:gd name="T6" fmla="*/ 37 w 123"/>
                  <a:gd name="T7" fmla="*/ 4 h 122"/>
                  <a:gd name="T8" fmla="*/ 62 w 123"/>
                  <a:gd name="T9" fmla="*/ 0 h 122"/>
                  <a:gd name="T10" fmla="*/ 82 w 123"/>
                  <a:gd name="T11" fmla="*/ 4 h 122"/>
                  <a:gd name="T12" fmla="*/ 102 w 123"/>
                  <a:gd name="T13" fmla="*/ 16 h 122"/>
                  <a:gd name="T14" fmla="*/ 114 w 123"/>
                  <a:gd name="T15" fmla="*/ 36 h 122"/>
                  <a:gd name="T16" fmla="*/ 123 w 123"/>
                  <a:gd name="T17" fmla="*/ 61 h 122"/>
                  <a:gd name="T18" fmla="*/ 114 w 123"/>
                  <a:gd name="T19" fmla="*/ 81 h 122"/>
                  <a:gd name="T20" fmla="*/ 102 w 123"/>
                  <a:gd name="T21" fmla="*/ 102 h 122"/>
                  <a:gd name="T22" fmla="*/ 82 w 123"/>
                  <a:gd name="T23" fmla="*/ 114 h 122"/>
                  <a:gd name="T24" fmla="*/ 62 w 123"/>
                  <a:gd name="T25" fmla="*/ 122 h 122"/>
                  <a:gd name="T26" fmla="*/ 37 w 123"/>
                  <a:gd name="T27" fmla="*/ 114 h 122"/>
                  <a:gd name="T28" fmla="*/ 17 w 123"/>
                  <a:gd name="T29" fmla="*/ 102 h 122"/>
                  <a:gd name="T30" fmla="*/ 5 w 123"/>
                  <a:gd name="T31" fmla="*/ 81 h 122"/>
                  <a:gd name="T32" fmla="*/ 0 w 123"/>
                  <a:gd name="T33"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2">
                    <a:moveTo>
                      <a:pt x="0" y="61"/>
                    </a:moveTo>
                    <a:lnTo>
                      <a:pt x="5" y="36"/>
                    </a:lnTo>
                    <a:lnTo>
                      <a:pt x="17" y="16"/>
                    </a:lnTo>
                    <a:lnTo>
                      <a:pt x="37" y="4"/>
                    </a:lnTo>
                    <a:lnTo>
                      <a:pt x="62" y="0"/>
                    </a:lnTo>
                    <a:lnTo>
                      <a:pt x="82" y="4"/>
                    </a:lnTo>
                    <a:lnTo>
                      <a:pt x="102" y="16"/>
                    </a:lnTo>
                    <a:lnTo>
                      <a:pt x="114" y="36"/>
                    </a:lnTo>
                    <a:lnTo>
                      <a:pt x="123" y="61"/>
                    </a:lnTo>
                    <a:lnTo>
                      <a:pt x="114" y="81"/>
                    </a:lnTo>
                    <a:lnTo>
                      <a:pt x="102" y="102"/>
                    </a:lnTo>
                    <a:lnTo>
                      <a:pt x="82" y="114"/>
                    </a:lnTo>
                    <a:lnTo>
                      <a:pt x="62" y="122"/>
                    </a:lnTo>
                    <a:lnTo>
                      <a:pt x="37" y="114"/>
                    </a:lnTo>
                    <a:lnTo>
                      <a:pt x="17" y="102"/>
                    </a:lnTo>
                    <a:lnTo>
                      <a:pt x="5" y="81"/>
                    </a:lnTo>
                    <a:lnTo>
                      <a:pt x="0" y="61"/>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30" name="Rectangle 129">
                <a:extLst>
                  <a:ext uri="{FF2B5EF4-FFF2-40B4-BE49-F238E27FC236}">
                    <a16:creationId xmlns:a16="http://schemas.microsoft.com/office/drawing/2014/main" id="{1053681A-FD45-4D8D-8A9C-8A9B4A500945}"/>
                  </a:ext>
                </a:extLst>
              </p:cNvPr>
              <p:cNvSpPr>
                <a:spLocks noChangeArrowheads="1"/>
              </p:cNvSpPr>
              <p:nvPr/>
            </p:nvSpPr>
            <p:spPr bwMode="auto">
              <a:xfrm>
                <a:off x="6490" y="3308"/>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27868938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6000">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14:bounceEnd="56000">
                                          <p:cBhvr additive="base">
                                            <p:cTn id="7" dur="500" fill="hold"/>
                                            <p:tgtEl>
                                              <p:spTgt spid="124"/>
                                            </p:tgtEl>
                                            <p:attrNameLst>
                                              <p:attrName>ppt_x</p:attrName>
                                            </p:attrNameLst>
                                          </p:cBhvr>
                                          <p:tavLst>
                                            <p:tav tm="0">
                                              <p:val>
                                                <p:strVal val="#ppt_x"/>
                                              </p:val>
                                            </p:tav>
                                            <p:tav tm="100000">
                                              <p:val>
                                                <p:strVal val="#ppt_x"/>
                                              </p:val>
                                            </p:tav>
                                          </p:tavLst>
                                        </p:anim>
                                        <p:anim calcmode="lin" valueType="num" p14:bounceEnd="56000">
                                          <p:cBhvr additive="base">
                                            <p:cTn id="8" dur="500" fill="hold"/>
                                            <p:tgtEl>
                                              <p:spTgt spid="1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6000">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14:bounceEnd="56000">
                                          <p:cBhvr additive="base">
                                            <p:cTn id="12" dur="500" fill="hold"/>
                                            <p:tgtEl>
                                              <p:spTgt spid="123"/>
                                            </p:tgtEl>
                                            <p:attrNameLst>
                                              <p:attrName>ppt_x</p:attrName>
                                            </p:attrNameLst>
                                          </p:cBhvr>
                                          <p:tavLst>
                                            <p:tav tm="0">
                                              <p:val>
                                                <p:strVal val="0-#ppt_w/2"/>
                                              </p:val>
                                            </p:tav>
                                            <p:tav tm="100000">
                                              <p:val>
                                                <p:strVal val="#ppt_x"/>
                                              </p:val>
                                            </p:tav>
                                          </p:tavLst>
                                        </p:anim>
                                        <p:anim calcmode="lin" valueType="num" p14:bounceEnd="56000">
                                          <p:cBhvr additive="base">
                                            <p:cTn id="13" dur="500" fill="hold"/>
                                            <p:tgtEl>
                                              <p:spTgt spid="1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wipe(right)">
                                          <p:cBhvr>
                                            <p:cTn id="17" dur="1000"/>
                                            <p:tgtEl>
                                              <p:spTgt spid="1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84"/>
                                            </p:tgtEl>
                                          </p:cBhvr>
                                        </p:animEffect>
                                        <p:set>
                                          <p:cBhvr>
                                            <p:cTn id="22" dur="1" fill="hold">
                                              <p:stCondLst>
                                                <p:cond delay="499"/>
                                              </p:stCondLst>
                                            </p:cTn>
                                            <p:tgtEl>
                                              <p:spTgt spid="184"/>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14:presetBounceEnd="52000">
                                      <p:stCondLst>
                                        <p:cond delay="0"/>
                                      </p:stCondLst>
                                      <p:childTnLst>
                                        <p:set>
                                          <p:cBhvr>
                                            <p:cTn id="25" dur="1" fill="hold">
                                              <p:stCondLst>
                                                <p:cond delay="0"/>
                                              </p:stCondLst>
                                            </p:cTn>
                                            <p:tgtEl>
                                              <p:spTgt spid="115"/>
                                            </p:tgtEl>
                                            <p:attrNameLst>
                                              <p:attrName>style.visibility</p:attrName>
                                            </p:attrNameLst>
                                          </p:cBhvr>
                                          <p:to>
                                            <p:strVal val="visible"/>
                                          </p:to>
                                        </p:set>
                                        <p:anim calcmode="lin" valueType="num" p14:bounceEnd="52000">
                                          <p:cBhvr additive="base">
                                            <p:cTn id="26" dur="1000" fill="hold"/>
                                            <p:tgtEl>
                                              <p:spTgt spid="115"/>
                                            </p:tgtEl>
                                            <p:attrNameLst>
                                              <p:attrName>ppt_x</p:attrName>
                                            </p:attrNameLst>
                                          </p:cBhvr>
                                          <p:tavLst>
                                            <p:tav tm="0">
                                              <p:val>
                                                <p:strVal val="1+#ppt_w/2"/>
                                              </p:val>
                                            </p:tav>
                                            <p:tav tm="100000">
                                              <p:val>
                                                <p:strVal val="#ppt_x"/>
                                              </p:val>
                                            </p:tav>
                                          </p:tavLst>
                                        </p:anim>
                                        <p:anim calcmode="lin" valueType="num" p14:bounceEnd="52000">
                                          <p:cBhvr additive="base">
                                            <p:cTn id="27" dur="1000" fill="hold"/>
                                            <p:tgtEl>
                                              <p:spTgt spid="115"/>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500"/>
                                            <p:tgtEl>
                                              <p:spTgt spid="131"/>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additive="base">
                                            <p:cTn id="7" dur="500" fill="hold"/>
                                            <p:tgtEl>
                                              <p:spTgt spid="124"/>
                                            </p:tgtEl>
                                            <p:attrNameLst>
                                              <p:attrName>ppt_x</p:attrName>
                                            </p:attrNameLst>
                                          </p:cBhvr>
                                          <p:tavLst>
                                            <p:tav tm="0">
                                              <p:val>
                                                <p:strVal val="#ppt_x"/>
                                              </p:val>
                                            </p:tav>
                                            <p:tav tm="100000">
                                              <p:val>
                                                <p:strVal val="#ppt_x"/>
                                              </p:val>
                                            </p:tav>
                                          </p:tavLst>
                                        </p:anim>
                                        <p:anim calcmode="lin" valueType="num">
                                          <p:cBhvr additive="base">
                                            <p:cTn id="8" dur="500" fill="hold"/>
                                            <p:tgtEl>
                                              <p:spTgt spid="1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3"/>
                                            </p:tgtEl>
                                            <p:attrNameLst>
                                              <p:attrName>style.visibility</p:attrName>
                                            </p:attrNameLst>
                                          </p:cBhvr>
                                          <p:to>
                                            <p:strVal val="visible"/>
                                          </p:to>
                                        </p:set>
                                        <p:anim calcmode="lin" valueType="num">
                                          <p:cBhvr additive="base">
                                            <p:cTn id="12" dur="500" fill="hold"/>
                                            <p:tgtEl>
                                              <p:spTgt spid="123"/>
                                            </p:tgtEl>
                                            <p:attrNameLst>
                                              <p:attrName>ppt_x</p:attrName>
                                            </p:attrNameLst>
                                          </p:cBhvr>
                                          <p:tavLst>
                                            <p:tav tm="0">
                                              <p:val>
                                                <p:strVal val="0-#ppt_w/2"/>
                                              </p:val>
                                            </p:tav>
                                            <p:tav tm="100000">
                                              <p:val>
                                                <p:strVal val="#ppt_x"/>
                                              </p:val>
                                            </p:tav>
                                          </p:tavLst>
                                        </p:anim>
                                        <p:anim calcmode="lin" valueType="num">
                                          <p:cBhvr additive="base">
                                            <p:cTn id="13" dur="500" fill="hold"/>
                                            <p:tgtEl>
                                              <p:spTgt spid="1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2" presetClass="entr" presetSubtype="2" fill="hold" nodeType="afterEffect">
                                      <p:stCondLst>
                                        <p:cond delay="0"/>
                                      </p:stCondLst>
                                      <p:childTnLst>
                                        <p:set>
                                          <p:cBhvr>
                                            <p:cTn id="16" dur="1" fill="hold">
                                              <p:stCondLst>
                                                <p:cond delay="0"/>
                                              </p:stCondLst>
                                            </p:cTn>
                                            <p:tgtEl>
                                              <p:spTgt spid="184"/>
                                            </p:tgtEl>
                                            <p:attrNameLst>
                                              <p:attrName>style.visibility</p:attrName>
                                            </p:attrNameLst>
                                          </p:cBhvr>
                                          <p:to>
                                            <p:strVal val="visible"/>
                                          </p:to>
                                        </p:set>
                                        <p:animEffect transition="in" filter="wipe(right)">
                                          <p:cBhvr>
                                            <p:cTn id="17" dur="1000"/>
                                            <p:tgtEl>
                                              <p:spTgt spid="18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8" fill="hold" nodeType="clickEffect">
                                      <p:stCondLst>
                                        <p:cond delay="0"/>
                                      </p:stCondLst>
                                      <p:childTnLst>
                                        <p:animEffect transition="out" filter="wipe(left)">
                                          <p:cBhvr>
                                            <p:cTn id="21" dur="500"/>
                                            <p:tgtEl>
                                              <p:spTgt spid="184"/>
                                            </p:tgtEl>
                                          </p:cBhvr>
                                        </p:animEffect>
                                        <p:set>
                                          <p:cBhvr>
                                            <p:cTn id="22" dur="1" fill="hold">
                                              <p:stCondLst>
                                                <p:cond delay="499"/>
                                              </p:stCondLst>
                                            </p:cTn>
                                            <p:tgtEl>
                                              <p:spTgt spid="184"/>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grpId="0" nodeType="afterEffect">
                                      <p:stCondLst>
                                        <p:cond delay="0"/>
                                      </p:stCondLst>
                                      <p:childTnLst>
                                        <p:set>
                                          <p:cBhvr>
                                            <p:cTn id="25" dur="1" fill="hold">
                                              <p:stCondLst>
                                                <p:cond delay="0"/>
                                              </p:stCondLst>
                                            </p:cTn>
                                            <p:tgtEl>
                                              <p:spTgt spid="115"/>
                                            </p:tgtEl>
                                            <p:attrNameLst>
                                              <p:attrName>style.visibility</p:attrName>
                                            </p:attrNameLst>
                                          </p:cBhvr>
                                          <p:to>
                                            <p:strVal val="visible"/>
                                          </p:to>
                                        </p:set>
                                        <p:anim calcmode="lin" valueType="num">
                                          <p:cBhvr additive="base">
                                            <p:cTn id="26" dur="1000" fill="hold"/>
                                            <p:tgtEl>
                                              <p:spTgt spid="115"/>
                                            </p:tgtEl>
                                            <p:attrNameLst>
                                              <p:attrName>ppt_x</p:attrName>
                                            </p:attrNameLst>
                                          </p:cBhvr>
                                          <p:tavLst>
                                            <p:tav tm="0">
                                              <p:val>
                                                <p:strVal val="1+#ppt_w/2"/>
                                              </p:val>
                                            </p:tav>
                                            <p:tav tm="100000">
                                              <p:val>
                                                <p:strVal val="#ppt_x"/>
                                              </p:val>
                                            </p:tav>
                                          </p:tavLst>
                                        </p:anim>
                                        <p:anim calcmode="lin" valueType="num">
                                          <p:cBhvr additive="base">
                                            <p:cTn id="27" dur="1000" fill="hold"/>
                                            <p:tgtEl>
                                              <p:spTgt spid="115"/>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500"/>
                                            <p:tgtEl>
                                              <p:spTgt spid="131"/>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10"/>
                                            </p:tgtEl>
                                            <p:attrNameLst>
                                              <p:attrName>style.visibility</p:attrName>
                                            </p:attrNameLst>
                                          </p:cBhvr>
                                          <p:to>
                                            <p:strVal val="visible"/>
                                          </p:to>
                                        </p:set>
                                        <p:animEffect transition="in" filter="fade">
                                          <p:cBhvr>
                                            <p:cTn id="3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Shape 65">
            <a:extLst>
              <a:ext uri="{FF2B5EF4-FFF2-40B4-BE49-F238E27FC236}">
                <a16:creationId xmlns:a16="http://schemas.microsoft.com/office/drawing/2014/main" id="{48450037-04A3-47A7-A3C3-C96AA9CDE93B}"/>
              </a:ext>
            </a:extLst>
          </p:cNvPr>
          <p:cNvSpPr/>
          <p:nvPr/>
        </p:nvSpPr>
        <p:spPr>
          <a:xfrm>
            <a:off x="5485804" y="2896744"/>
            <a:ext cx="6323379" cy="3171762"/>
          </a:xfrm>
          <a:custGeom>
            <a:avLst/>
            <a:gdLst>
              <a:gd name="connsiteX0" fmla="*/ 0 w 8191500"/>
              <a:gd name="connsiteY0" fmla="*/ 1611588 h 1631267"/>
              <a:gd name="connsiteX1" fmla="*/ 2238375 w 8191500"/>
              <a:gd name="connsiteY1" fmla="*/ 1630638 h 1631267"/>
              <a:gd name="connsiteX2" fmla="*/ 2447925 w 8191500"/>
              <a:gd name="connsiteY2" fmla="*/ 1611588 h 1631267"/>
              <a:gd name="connsiteX3" fmla="*/ 2724150 w 8191500"/>
              <a:gd name="connsiteY3" fmla="*/ 1630638 h 1631267"/>
              <a:gd name="connsiteX4" fmla="*/ 2962275 w 8191500"/>
              <a:gd name="connsiteY4" fmla="*/ 1583013 h 1631267"/>
              <a:gd name="connsiteX5" fmla="*/ 3476625 w 8191500"/>
              <a:gd name="connsiteY5" fmla="*/ 1621113 h 1631267"/>
              <a:gd name="connsiteX6" fmla="*/ 3886200 w 8191500"/>
              <a:gd name="connsiteY6" fmla="*/ 1563963 h 1631267"/>
              <a:gd name="connsiteX7" fmla="*/ 4000500 w 8191500"/>
              <a:gd name="connsiteY7" fmla="*/ 1535388 h 1631267"/>
              <a:gd name="connsiteX8" fmla="*/ 4086225 w 8191500"/>
              <a:gd name="connsiteY8" fmla="*/ 1392513 h 1631267"/>
              <a:gd name="connsiteX9" fmla="*/ 4152900 w 8191500"/>
              <a:gd name="connsiteY9" fmla="*/ 1354413 h 1631267"/>
              <a:gd name="connsiteX10" fmla="*/ 4295775 w 8191500"/>
              <a:gd name="connsiteY10" fmla="*/ 1468713 h 1631267"/>
              <a:gd name="connsiteX11" fmla="*/ 4419600 w 8191500"/>
              <a:gd name="connsiteY11" fmla="*/ 1535388 h 1631267"/>
              <a:gd name="connsiteX12" fmla="*/ 4591050 w 8191500"/>
              <a:gd name="connsiteY12" fmla="*/ 1525863 h 1631267"/>
              <a:gd name="connsiteX13" fmla="*/ 4724400 w 8191500"/>
              <a:gd name="connsiteY13" fmla="*/ 1525863 h 1631267"/>
              <a:gd name="connsiteX14" fmla="*/ 4924425 w 8191500"/>
              <a:gd name="connsiteY14" fmla="*/ 1392513 h 1631267"/>
              <a:gd name="connsiteX15" fmla="*/ 5067300 w 8191500"/>
              <a:gd name="connsiteY15" fmla="*/ 1325838 h 1631267"/>
              <a:gd name="connsiteX16" fmla="*/ 5181600 w 8191500"/>
              <a:gd name="connsiteY16" fmla="*/ 1306788 h 1631267"/>
              <a:gd name="connsiteX17" fmla="*/ 5248275 w 8191500"/>
              <a:gd name="connsiteY17" fmla="*/ 1202013 h 1631267"/>
              <a:gd name="connsiteX18" fmla="*/ 5372100 w 8191500"/>
              <a:gd name="connsiteY18" fmla="*/ 1192488 h 1631267"/>
              <a:gd name="connsiteX19" fmla="*/ 5448300 w 8191500"/>
              <a:gd name="connsiteY19" fmla="*/ 1163913 h 1631267"/>
              <a:gd name="connsiteX20" fmla="*/ 5534025 w 8191500"/>
              <a:gd name="connsiteY20" fmla="*/ 1354413 h 1631267"/>
              <a:gd name="connsiteX21" fmla="*/ 5629275 w 8191500"/>
              <a:gd name="connsiteY21" fmla="*/ 1421088 h 1631267"/>
              <a:gd name="connsiteX22" fmla="*/ 5724525 w 8191500"/>
              <a:gd name="connsiteY22" fmla="*/ 1392513 h 1631267"/>
              <a:gd name="connsiteX23" fmla="*/ 5810250 w 8191500"/>
              <a:gd name="connsiteY23" fmla="*/ 1040088 h 1631267"/>
              <a:gd name="connsiteX24" fmla="*/ 5886450 w 8191500"/>
              <a:gd name="connsiteY24" fmla="*/ 1078188 h 1631267"/>
              <a:gd name="connsiteX25" fmla="*/ 6172200 w 8191500"/>
              <a:gd name="connsiteY25" fmla="*/ 620988 h 1631267"/>
              <a:gd name="connsiteX26" fmla="*/ 6267450 w 8191500"/>
              <a:gd name="connsiteY26" fmla="*/ 249513 h 1631267"/>
              <a:gd name="connsiteX27" fmla="*/ 6353175 w 8191500"/>
              <a:gd name="connsiteY27" fmla="*/ 554313 h 1631267"/>
              <a:gd name="connsiteX28" fmla="*/ 6467475 w 8191500"/>
              <a:gd name="connsiteY28" fmla="*/ 725763 h 1631267"/>
              <a:gd name="connsiteX29" fmla="*/ 6496050 w 8191500"/>
              <a:gd name="connsiteY29" fmla="*/ 401913 h 1631267"/>
              <a:gd name="connsiteX30" fmla="*/ 6543675 w 8191500"/>
              <a:gd name="connsiteY30" fmla="*/ 11388 h 1631267"/>
              <a:gd name="connsiteX31" fmla="*/ 6638925 w 8191500"/>
              <a:gd name="connsiteY31" fmla="*/ 125688 h 1631267"/>
              <a:gd name="connsiteX32" fmla="*/ 6705600 w 8191500"/>
              <a:gd name="connsiteY32" fmla="*/ 344763 h 1631267"/>
              <a:gd name="connsiteX33" fmla="*/ 6800850 w 8191500"/>
              <a:gd name="connsiteY33" fmla="*/ 49488 h 1631267"/>
              <a:gd name="connsiteX34" fmla="*/ 6886575 w 8191500"/>
              <a:gd name="connsiteY34" fmla="*/ 30438 h 1631267"/>
              <a:gd name="connsiteX35" fmla="*/ 7000875 w 8191500"/>
              <a:gd name="connsiteY35" fmla="*/ 116163 h 1631267"/>
              <a:gd name="connsiteX36" fmla="*/ 7077075 w 8191500"/>
              <a:gd name="connsiteY36" fmla="*/ 487638 h 1631267"/>
              <a:gd name="connsiteX37" fmla="*/ 7200900 w 8191500"/>
              <a:gd name="connsiteY37" fmla="*/ 630513 h 1631267"/>
              <a:gd name="connsiteX38" fmla="*/ 7277100 w 8191500"/>
              <a:gd name="connsiteY38" fmla="*/ 573363 h 1631267"/>
              <a:gd name="connsiteX39" fmla="*/ 7362825 w 8191500"/>
              <a:gd name="connsiteY39" fmla="*/ 849588 h 1631267"/>
              <a:gd name="connsiteX40" fmla="*/ 7467600 w 8191500"/>
              <a:gd name="connsiteY40" fmla="*/ 954363 h 1631267"/>
              <a:gd name="connsiteX41" fmla="*/ 7572375 w 8191500"/>
              <a:gd name="connsiteY41" fmla="*/ 1001988 h 1631267"/>
              <a:gd name="connsiteX42" fmla="*/ 7753350 w 8191500"/>
              <a:gd name="connsiteY42" fmla="*/ 1335363 h 1631267"/>
              <a:gd name="connsiteX43" fmla="*/ 7810500 w 8191500"/>
              <a:gd name="connsiteY43" fmla="*/ 1373463 h 1631267"/>
              <a:gd name="connsiteX44" fmla="*/ 7886700 w 8191500"/>
              <a:gd name="connsiteY44" fmla="*/ 1382988 h 1631267"/>
              <a:gd name="connsiteX45" fmla="*/ 8001000 w 8191500"/>
              <a:gd name="connsiteY45" fmla="*/ 1459188 h 1631267"/>
              <a:gd name="connsiteX46" fmla="*/ 8105775 w 8191500"/>
              <a:gd name="connsiteY46" fmla="*/ 1392513 h 1631267"/>
              <a:gd name="connsiteX47" fmla="*/ 8191500 w 8191500"/>
              <a:gd name="connsiteY47" fmla="*/ 1468713 h 1631267"/>
              <a:gd name="connsiteX0" fmla="*/ 0 w 8191500"/>
              <a:gd name="connsiteY0" fmla="*/ 1611588 h 1630638"/>
              <a:gd name="connsiteX1" fmla="*/ 2238375 w 8191500"/>
              <a:gd name="connsiteY1" fmla="*/ 1630638 h 1630638"/>
              <a:gd name="connsiteX2" fmla="*/ 2447925 w 8191500"/>
              <a:gd name="connsiteY2" fmla="*/ 1611588 h 1630638"/>
              <a:gd name="connsiteX3" fmla="*/ 2724150 w 8191500"/>
              <a:gd name="connsiteY3" fmla="*/ 1630638 h 1630638"/>
              <a:gd name="connsiteX4" fmla="*/ 3476625 w 8191500"/>
              <a:gd name="connsiteY4" fmla="*/ 1621113 h 1630638"/>
              <a:gd name="connsiteX5" fmla="*/ 3886200 w 8191500"/>
              <a:gd name="connsiteY5" fmla="*/ 1563963 h 1630638"/>
              <a:gd name="connsiteX6" fmla="*/ 4000500 w 8191500"/>
              <a:gd name="connsiteY6" fmla="*/ 1535388 h 1630638"/>
              <a:gd name="connsiteX7" fmla="*/ 4086225 w 8191500"/>
              <a:gd name="connsiteY7" fmla="*/ 1392513 h 1630638"/>
              <a:gd name="connsiteX8" fmla="*/ 4152900 w 8191500"/>
              <a:gd name="connsiteY8" fmla="*/ 1354413 h 1630638"/>
              <a:gd name="connsiteX9" fmla="*/ 4295775 w 8191500"/>
              <a:gd name="connsiteY9" fmla="*/ 1468713 h 1630638"/>
              <a:gd name="connsiteX10" fmla="*/ 4419600 w 8191500"/>
              <a:gd name="connsiteY10" fmla="*/ 1535388 h 1630638"/>
              <a:gd name="connsiteX11" fmla="*/ 4591050 w 8191500"/>
              <a:gd name="connsiteY11" fmla="*/ 1525863 h 1630638"/>
              <a:gd name="connsiteX12" fmla="*/ 4724400 w 8191500"/>
              <a:gd name="connsiteY12" fmla="*/ 1525863 h 1630638"/>
              <a:gd name="connsiteX13" fmla="*/ 4924425 w 8191500"/>
              <a:gd name="connsiteY13" fmla="*/ 1392513 h 1630638"/>
              <a:gd name="connsiteX14" fmla="*/ 5067300 w 8191500"/>
              <a:gd name="connsiteY14" fmla="*/ 1325838 h 1630638"/>
              <a:gd name="connsiteX15" fmla="*/ 5181600 w 8191500"/>
              <a:gd name="connsiteY15" fmla="*/ 1306788 h 1630638"/>
              <a:gd name="connsiteX16" fmla="*/ 5248275 w 8191500"/>
              <a:gd name="connsiteY16" fmla="*/ 1202013 h 1630638"/>
              <a:gd name="connsiteX17" fmla="*/ 5372100 w 8191500"/>
              <a:gd name="connsiteY17" fmla="*/ 1192488 h 1630638"/>
              <a:gd name="connsiteX18" fmla="*/ 5448300 w 8191500"/>
              <a:gd name="connsiteY18" fmla="*/ 1163913 h 1630638"/>
              <a:gd name="connsiteX19" fmla="*/ 5534025 w 8191500"/>
              <a:gd name="connsiteY19" fmla="*/ 1354413 h 1630638"/>
              <a:gd name="connsiteX20" fmla="*/ 5629275 w 8191500"/>
              <a:gd name="connsiteY20" fmla="*/ 1421088 h 1630638"/>
              <a:gd name="connsiteX21" fmla="*/ 5724525 w 8191500"/>
              <a:gd name="connsiteY21" fmla="*/ 1392513 h 1630638"/>
              <a:gd name="connsiteX22" fmla="*/ 5810250 w 8191500"/>
              <a:gd name="connsiteY22" fmla="*/ 1040088 h 1630638"/>
              <a:gd name="connsiteX23" fmla="*/ 5886450 w 8191500"/>
              <a:gd name="connsiteY23" fmla="*/ 1078188 h 1630638"/>
              <a:gd name="connsiteX24" fmla="*/ 6172200 w 8191500"/>
              <a:gd name="connsiteY24" fmla="*/ 620988 h 1630638"/>
              <a:gd name="connsiteX25" fmla="*/ 6267450 w 8191500"/>
              <a:gd name="connsiteY25" fmla="*/ 249513 h 1630638"/>
              <a:gd name="connsiteX26" fmla="*/ 6353175 w 8191500"/>
              <a:gd name="connsiteY26" fmla="*/ 554313 h 1630638"/>
              <a:gd name="connsiteX27" fmla="*/ 6467475 w 8191500"/>
              <a:gd name="connsiteY27" fmla="*/ 725763 h 1630638"/>
              <a:gd name="connsiteX28" fmla="*/ 6496050 w 8191500"/>
              <a:gd name="connsiteY28" fmla="*/ 401913 h 1630638"/>
              <a:gd name="connsiteX29" fmla="*/ 6543675 w 8191500"/>
              <a:gd name="connsiteY29" fmla="*/ 11388 h 1630638"/>
              <a:gd name="connsiteX30" fmla="*/ 6638925 w 8191500"/>
              <a:gd name="connsiteY30" fmla="*/ 125688 h 1630638"/>
              <a:gd name="connsiteX31" fmla="*/ 6705600 w 8191500"/>
              <a:gd name="connsiteY31" fmla="*/ 344763 h 1630638"/>
              <a:gd name="connsiteX32" fmla="*/ 6800850 w 8191500"/>
              <a:gd name="connsiteY32" fmla="*/ 49488 h 1630638"/>
              <a:gd name="connsiteX33" fmla="*/ 6886575 w 8191500"/>
              <a:gd name="connsiteY33" fmla="*/ 30438 h 1630638"/>
              <a:gd name="connsiteX34" fmla="*/ 7000875 w 8191500"/>
              <a:gd name="connsiteY34" fmla="*/ 116163 h 1630638"/>
              <a:gd name="connsiteX35" fmla="*/ 7077075 w 8191500"/>
              <a:gd name="connsiteY35" fmla="*/ 487638 h 1630638"/>
              <a:gd name="connsiteX36" fmla="*/ 7200900 w 8191500"/>
              <a:gd name="connsiteY36" fmla="*/ 630513 h 1630638"/>
              <a:gd name="connsiteX37" fmla="*/ 7277100 w 8191500"/>
              <a:gd name="connsiteY37" fmla="*/ 573363 h 1630638"/>
              <a:gd name="connsiteX38" fmla="*/ 7362825 w 8191500"/>
              <a:gd name="connsiteY38" fmla="*/ 849588 h 1630638"/>
              <a:gd name="connsiteX39" fmla="*/ 7467600 w 8191500"/>
              <a:gd name="connsiteY39" fmla="*/ 954363 h 1630638"/>
              <a:gd name="connsiteX40" fmla="*/ 7572375 w 8191500"/>
              <a:gd name="connsiteY40" fmla="*/ 1001988 h 1630638"/>
              <a:gd name="connsiteX41" fmla="*/ 7753350 w 8191500"/>
              <a:gd name="connsiteY41" fmla="*/ 1335363 h 1630638"/>
              <a:gd name="connsiteX42" fmla="*/ 7810500 w 8191500"/>
              <a:gd name="connsiteY42" fmla="*/ 1373463 h 1630638"/>
              <a:gd name="connsiteX43" fmla="*/ 7886700 w 8191500"/>
              <a:gd name="connsiteY43" fmla="*/ 1382988 h 1630638"/>
              <a:gd name="connsiteX44" fmla="*/ 8001000 w 8191500"/>
              <a:gd name="connsiteY44" fmla="*/ 1459188 h 1630638"/>
              <a:gd name="connsiteX45" fmla="*/ 8105775 w 8191500"/>
              <a:gd name="connsiteY45" fmla="*/ 1392513 h 1630638"/>
              <a:gd name="connsiteX46" fmla="*/ 8191500 w 8191500"/>
              <a:gd name="connsiteY46" fmla="*/ 1468713 h 1630638"/>
              <a:gd name="connsiteX0" fmla="*/ 0 w 8191500"/>
              <a:gd name="connsiteY0" fmla="*/ 1611588 h 1630638"/>
              <a:gd name="connsiteX1" fmla="*/ 2238375 w 8191500"/>
              <a:gd name="connsiteY1" fmla="*/ 1630638 h 1630638"/>
              <a:gd name="connsiteX2" fmla="*/ 2447925 w 8191500"/>
              <a:gd name="connsiteY2" fmla="*/ 1611588 h 1630638"/>
              <a:gd name="connsiteX3" fmla="*/ 3476625 w 8191500"/>
              <a:gd name="connsiteY3" fmla="*/ 1621113 h 1630638"/>
              <a:gd name="connsiteX4" fmla="*/ 3886200 w 8191500"/>
              <a:gd name="connsiteY4" fmla="*/ 1563963 h 1630638"/>
              <a:gd name="connsiteX5" fmla="*/ 4000500 w 8191500"/>
              <a:gd name="connsiteY5" fmla="*/ 1535388 h 1630638"/>
              <a:gd name="connsiteX6" fmla="*/ 4086225 w 8191500"/>
              <a:gd name="connsiteY6" fmla="*/ 1392513 h 1630638"/>
              <a:gd name="connsiteX7" fmla="*/ 4152900 w 8191500"/>
              <a:gd name="connsiteY7" fmla="*/ 1354413 h 1630638"/>
              <a:gd name="connsiteX8" fmla="*/ 4295775 w 8191500"/>
              <a:gd name="connsiteY8" fmla="*/ 1468713 h 1630638"/>
              <a:gd name="connsiteX9" fmla="*/ 4419600 w 8191500"/>
              <a:gd name="connsiteY9" fmla="*/ 1535388 h 1630638"/>
              <a:gd name="connsiteX10" fmla="*/ 4591050 w 8191500"/>
              <a:gd name="connsiteY10" fmla="*/ 1525863 h 1630638"/>
              <a:gd name="connsiteX11" fmla="*/ 4724400 w 8191500"/>
              <a:gd name="connsiteY11" fmla="*/ 1525863 h 1630638"/>
              <a:gd name="connsiteX12" fmla="*/ 4924425 w 8191500"/>
              <a:gd name="connsiteY12" fmla="*/ 1392513 h 1630638"/>
              <a:gd name="connsiteX13" fmla="*/ 5067300 w 8191500"/>
              <a:gd name="connsiteY13" fmla="*/ 1325838 h 1630638"/>
              <a:gd name="connsiteX14" fmla="*/ 5181600 w 8191500"/>
              <a:gd name="connsiteY14" fmla="*/ 1306788 h 1630638"/>
              <a:gd name="connsiteX15" fmla="*/ 5248275 w 8191500"/>
              <a:gd name="connsiteY15" fmla="*/ 1202013 h 1630638"/>
              <a:gd name="connsiteX16" fmla="*/ 5372100 w 8191500"/>
              <a:gd name="connsiteY16" fmla="*/ 1192488 h 1630638"/>
              <a:gd name="connsiteX17" fmla="*/ 5448300 w 8191500"/>
              <a:gd name="connsiteY17" fmla="*/ 1163913 h 1630638"/>
              <a:gd name="connsiteX18" fmla="*/ 5534025 w 8191500"/>
              <a:gd name="connsiteY18" fmla="*/ 1354413 h 1630638"/>
              <a:gd name="connsiteX19" fmla="*/ 5629275 w 8191500"/>
              <a:gd name="connsiteY19" fmla="*/ 1421088 h 1630638"/>
              <a:gd name="connsiteX20" fmla="*/ 5724525 w 8191500"/>
              <a:gd name="connsiteY20" fmla="*/ 1392513 h 1630638"/>
              <a:gd name="connsiteX21" fmla="*/ 5810250 w 8191500"/>
              <a:gd name="connsiteY21" fmla="*/ 1040088 h 1630638"/>
              <a:gd name="connsiteX22" fmla="*/ 5886450 w 8191500"/>
              <a:gd name="connsiteY22" fmla="*/ 1078188 h 1630638"/>
              <a:gd name="connsiteX23" fmla="*/ 6172200 w 8191500"/>
              <a:gd name="connsiteY23" fmla="*/ 620988 h 1630638"/>
              <a:gd name="connsiteX24" fmla="*/ 6267450 w 8191500"/>
              <a:gd name="connsiteY24" fmla="*/ 249513 h 1630638"/>
              <a:gd name="connsiteX25" fmla="*/ 6353175 w 8191500"/>
              <a:gd name="connsiteY25" fmla="*/ 554313 h 1630638"/>
              <a:gd name="connsiteX26" fmla="*/ 6467475 w 8191500"/>
              <a:gd name="connsiteY26" fmla="*/ 725763 h 1630638"/>
              <a:gd name="connsiteX27" fmla="*/ 6496050 w 8191500"/>
              <a:gd name="connsiteY27" fmla="*/ 401913 h 1630638"/>
              <a:gd name="connsiteX28" fmla="*/ 6543675 w 8191500"/>
              <a:gd name="connsiteY28" fmla="*/ 11388 h 1630638"/>
              <a:gd name="connsiteX29" fmla="*/ 6638925 w 8191500"/>
              <a:gd name="connsiteY29" fmla="*/ 125688 h 1630638"/>
              <a:gd name="connsiteX30" fmla="*/ 6705600 w 8191500"/>
              <a:gd name="connsiteY30" fmla="*/ 344763 h 1630638"/>
              <a:gd name="connsiteX31" fmla="*/ 6800850 w 8191500"/>
              <a:gd name="connsiteY31" fmla="*/ 49488 h 1630638"/>
              <a:gd name="connsiteX32" fmla="*/ 6886575 w 8191500"/>
              <a:gd name="connsiteY32" fmla="*/ 30438 h 1630638"/>
              <a:gd name="connsiteX33" fmla="*/ 7000875 w 8191500"/>
              <a:gd name="connsiteY33" fmla="*/ 116163 h 1630638"/>
              <a:gd name="connsiteX34" fmla="*/ 7077075 w 8191500"/>
              <a:gd name="connsiteY34" fmla="*/ 487638 h 1630638"/>
              <a:gd name="connsiteX35" fmla="*/ 7200900 w 8191500"/>
              <a:gd name="connsiteY35" fmla="*/ 630513 h 1630638"/>
              <a:gd name="connsiteX36" fmla="*/ 7277100 w 8191500"/>
              <a:gd name="connsiteY36" fmla="*/ 573363 h 1630638"/>
              <a:gd name="connsiteX37" fmla="*/ 7362825 w 8191500"/>
              <a:gd name="connsiteY37" fmla="*/ 849588 h 1630638"/>
              <a:gd name="connsiteX38" fmla="*/ 7467600 w 8191500"/>
              <a:gd name="connsiteY38" fmla="*/ 954363 h 1630638"/>
              <a:gd name="connsiteX39" fmla="*/ 7572375 w 8191500"/>
              <a:gd name="connsiteY39" fmla="*/ 1001988 h 1630638"/>
              <a:gd name="connsiteX40" fmla="*/ 7753350 w 8191500"/>
              <a:gd name="connsiteY40" fmla="*/ 1335363 h 1630638"/>
              <a:gd name="connsiteX41" fmla="*/ 7810500 w 8191500"/>
              <a:gd name="connsiteY41" fmla="*/ 1373463 h 1630638"/>
              <a:gd name="connsiteX42" fmla="*/ 7886700 w 8191500"/>
              <a:gd name="connsiteY42" fmla="*/ 1382988 h 1630638"/>
              <a:gd name="connsiteX43" fmla="*/ 8001000 w 8191500"/>
              <a:gd name="connsiteY43" fmla="*/ 1459188 h 1630638"/>
              <a:gd name="connsiteX44" fmla="*/ 8105775 w 8191500"/>
              <a:gd name="connsiteY44" fmla="*/ 1392513 h 1630638"/>
              <a:gd name="connsiteX45" fmla="*/ 8191500 w 8191500"/>
              <a:gd name="connsiteY45" fmla="*/ 1468713 h 1630638"/>
              <a:gd name="connsiteX0" fmla="*/ 0 w 8191500"/>
              <a:gd name="connsiteY0" fmla="*/ 1611588 h 1630638"/>
              <a:gd name="connsiteX1" fmla="*/ 2238375 w 8191500"/>
              <a:gd name="connsiteY1" fmla="*/ 1630638 h 1630638"/>
              <a:gd name="connsiteX2" fmla="*/ 3476625 w 8191500"/>
              <a:gd name="connsiteY2" fmla="*/ 1621113 h 1630638"/>
              <a:gd name="connsiteX3" fmla="*/ 3886200 w 8191500"/>
              <a:gd name="connsiteY3" fmla="*/ 1563963 h 1630638"/>
              <a:gd name="connsiteX4" fmla="*/ 4000500 w 8191500"/>
              <a:gd name="connsiteY4" fmla="*/ 1535388 h 1630638"/>
              <a:gd name="connsiteX5" fmla="*/ 4086225 w 8191500"/>
              <a:gd name="connsiteY5" fmla="*/ 1392513 h 1630638"/>
              <a:gd name="connsiteX6" fmla="*/ 4152900 w 8191500"/>
              <a:gd name="connsiteY6" fmla="*/ 1354413 h 1630638"/>
              <a:gd name="connsiteX7" fmla="*/ 4295775 w 8191500"/>
              <a:gd name="connsiteY7" fmla="*/ 1468713 h 1630638"/>
              <a:gd name="connsiteX8" fmla="*/ 4419600 w 8191500"/>
              <a:gd name="connsiteY8" fmla="*/ 1535388 h 1630638"/>
              <a:gd name="connsiteX9" fmla="*/ 4591050 w 8191500"/>
              <a:gd name="connsiteY9" fmla="*/ 1525863 h 1630638"/>
              <a:gd name="connsiteX10" fmla="*/ 4724400 w 8191500"/>
              <a:gd name="connsiteY10" fmla="*/ 1525863 h 1630638"/>
              <a:gd name="connsiteX11" fmla="*/ 4924425 w 8191500"/>
              <a:gd name="connsiteY11" fmla="*/ 1392513 h 1630638"/>
              <a:gd name="connsiteX12" fmla="*/ 5067300 w 8191500"/>
              <a:gd name="connsiteY12" fmla="*/ 1325838 h 1630638"/>
              <a:gd name="connsiteX13" fmla="*/ 5181600 w 8191500"/>
              <a:gd name="connsiteY13" fmla="*/ 1306788 h 1630638"/>
              <a:gd name="connsiteX14" fmla="*/ 5248275 w 8191500"/>
              <a:gd name="connsiteY14" fmla="*/ 1202013 h 1630638"/>
              <a:gd name="connsiteX15" fmla="*/ 5372100 w 8191500"/>
              <a:gd name="connsiteY15" fmla="*/ 1192488 h 1630638"/>
              <a:gd name="connsiteX16" fmla="*/ 5448300 w 8191500"/>
              <a:gd name="connsiteY16" fmla="*/ 1163913 h 1630638"/>
              <a:gd name="connsiteX17" fmla="*/ 5534025 w 8191500"/>
              <a:gd name="connsiteY17" fmla="*/ 1354413 h 1630638"/>
              <a:gd name="connsiteX18" fmla="*/ 5629275 w 8191500"/>
              <a:gd name="connsiteY18" fmla="*/ 1421088 h 1630638"/>
              <a:gd name="connsiteX19" fmla="*/ 5724525 w 8191500"/>
              <a:gd name="connsiteY19" fmla="*/ 1392513 h 1630638"/>
              <a:gd name="connsiteX20" fmla="*/ 5810250 w 8191500"/>
              <a:gd name="connsiteY20" fmla="*/ 1040088 h 1630638"/>
              <a:gd name="connsiteX21" fmla="*/ 5886450 w 8191500"/>
              <a:gd name="connsiteY21" fmla="*/ 1078188 h 1630638"/>
              <a:gd name="connsiteX22" fmla="*/ 6172200 w 8191500"/>
              <a:gd name="connsiteY22" fmla="*/ 620988 h 1630638"/>
              <a:gd name="connsiteX23" fmla="*/ 6267450 w 8191500"/>
              <a:gd name="connsiteY23" fmla="*/ 249513 h 1630638"/>
              <a:gd name="connsiteX24" fmla="*/ 6353175 w 8191500"/>
              <a:gd name="connsiteY24" fmla="*/ 554313 h 1630638"/>
              <a:gd name="connsiteX25" fmla="*/ 6467475 w 8191500"/>
              <a:gd name="connsiteY25" fmla="*/ 725763 h 1630638"/>
              <a:gd name="connsiteX26" fmla="*/ 6496050 w 8191500"/>
              <a:gd name="connsiteY26" fmla="*/ 401913 h 1630638"/>
              <a:gd name="connsiteX27" fmla="*/ 6543675 w 8191500"/>
              <a:gd name="connsiteY27" fmla="*/ 11388 h 1630638"/>
              <a:gd name="connsiteX28" fmla="*/ 6638925 w 8191500"/>
              <a:gd name="connsiteY28" fmla="*/ 125688 h 1630638"/>
              <a:gd name="connsiteX29" fmla="*/ 6705600 w 8191500"/>
              <a:gd name="connsiteY29" fmla="*/ 344763 h 1630638"/>
              <a:gd name="connsiteX30" fmla="*/ 6800850 w 8191500"/>
              <a:gd name="connsiteY30" fmla="*/ 49488 h 1630638"/>
              <a:gd name="connsiteX31" fmla="*/ 6886575 w 8191500"/>
              <a:gd name="connsiteY31" fmla="*/ 30438 h 1630638"/>
              <a:gd name="connsiteX32" fmla="*/ 7000875 w 8191500"/>
              <a:gd name="connsiteY32" fmla="*/ 116163 h 1630638"/>
              <a:gd name="connsiteX33" fmla="*/ 7077075 w 8191500"/>
              <a:gd name="connsiteY33" fmla="*/ 487638 h 1630638"/>
              <a:gd name="connsiteX34" fmla="*/ 7200900 w 8191500"/>
              <a:gd name="connsiteY34" fmla="*/ 630513 h 1630638"/>
              <a:gd name="connsiteX35" fmla="*/ 7277100 w 8191500"/>
              <a:gd name="connsiteY35" fmla="*/ 573363 h 1630638"/>
              <a:gd name="connsiteX36" fmla="*/ 7362825 w 8191500"/>
              <a:gd name="connsiteY36" fmla="*/ 849588 h 1630638"/>
              <a:gd name="connsiteX37" fmla="*/ 7467600 w 8191500"/>
              <a:gd name="connsiteY37" fmla="*/ 954363 h 1630638"/>
              <a:gd name="connsiteX38" fmla="*/ 7572375 w 8191500"/>
              <a:gd name="connsiteY38" fmla="*/ 1001988 h 1630638"/>
              <a:gd name="connsiteX39" fmla="*/ 7753350 w 8191500"/>
              <a:gd name="connsiteY39" fmla="*/ 1335363 h 1630638"/>
              <a:gd name="connsiteX40" fmla="*/ 7810500 w 8191500"/>
              <a:gd name="connsiteY40" fmla="*/ 1373463 h 1630638"/>
              <a:gd name="connsiteX41" fmla="*/ 7886700 w 8191500"/>
              <a:gd name="connsiteY41" fmla="*/ 1382988 h 1630638"/>
              <a:gd name="connsiteX42" fmla="*/ 8001000 w 8191500"/>
              <a:gd name="connsiteY42" fmla="*/ 1459188 h 1630638"/>
              <a:gd name="connsiteX43" fmla="*/ 8105775 w 8191500"/>
              <a:gd name="connsiteY43" fmla="*/ 1392513 h 1630638"/>
              <a:gd name="connsiteX44" fmla="*/ 8191500 w 8191500"/>
              <a:gd name="connsiteY44" fmla="*/ 1468713 h 1630638"/>
              <a:gd name="connsiteX0" fmla="*/ 0 w 8191500"/>
              <a:gd name="connsiteY0" fmla="*/ 1611588 h 1621113"/>
              <a:gd name="connsiteX1" fmla="*/ 3476625 w 8191500"/>
              <a:gd name="connsiteY1" fmla="*/ 1621113 h 1621113"/>
              <a:gd name="connsiteX2" fmla="*/ 3886200 w 8191500"/>
              <a:gd name="connsiteY2" fmla="*/ 1563963 h 1621113"/>
              <a:gd name="connsiteX3" fmla="*/ 4000500 w 8191500"/>
              <a:gd name="connsiteY3" fmla="*/ 1535388 h 1621113"/>
              <a:gd name="connsiteX4" fmla="*/ 4086225 w 8191500"/>
              <a:gd name="connsiteY4" fmla="*/ 1392513 h 1621113"/>
              <a:gd name="connsiteX5" fmla="*/ 4152900 w 8191500"/>
              <a:gd name="connsiteY5" fmla="*/ 1354413 h 1621113"/>
              <a:gd name="connsiteX6" fmla="*/ 4295775 w 8191500"/>
              <a:gd name="connsiteY6" fmla="*/ 1468713 h 1621113"/>
              <a:gd name="connsiteX7" fmla="*/ 4419600 w 8191500"/>
              <a:gd name="connsiteY7" fmla="*/ 1535388 h 1621113"/>
              <a:gd name="connsiteX8" fmla="*/ 4591050 w 8191500"/>
              <a:gd name="connsiteY8" fmla="*/ 1525863 h 1621113"/>
              <a:gd name="connsiteX9" fmla="*/ 4724400 w 8191500"/>
              <a:gd name="connsiteY9" fmla="*/ 1525863 h 1621113"/>
              <a:gd name="connsiteX10" fmla="*/ 4924425 w 8191500"/>
              <a:gd name="connsiteY10" fmla="*/ 1392513 h 1621113"/>
              <a:gd name="connsiteX11" fmla="*/ 5067300 w 8191500"/>
              <a:gd name="connsiteY11" fmla="*/ 1325838 h 1621113"/>
              <a:gd name="connsiteX12" fmla="*/ 5181600 w 8191500"/>
              <a:gd name="connsiteY12" fmla="*/ 1306788 h 1621113"/>
              <a:gd name="connsiteX13" fmla="*/ 5248275 w 8191500"/>
              <a:gd name="connsiteY13" fmla="*/ 1202013 h 1621113"/>
              <a:gd name="connsiteX14" fmla="*/ 5372100 w 8191500"/>
              <a:gd name="connsiteY14" fmla="*/ 1192488 h 1621113"/>
              <a:gd name="connsiteX15" fmla="*/ 5448300 w 8191500"/>
              <a:gd name="connsiteY15" fmla="*/ 1163913 h 1621113"/>
              <a:gd name="connsiteX16" fmla="*/ 5534025 w 8191500"/>
              <a:gd name="connsiteY16" fmla="*/ 1354413 h 1621113"/>
              <a:gd name="connsiteX17" fmla="*/ 5629275 w 8191500"/>
              <a:gd name="connsiteY17" fmla="*/ 1421088 h 1621113"/>
              <a:gd name="connsiteX18" fmla="*/ 5724525 w 8191500"/>
              <a:gd name="connsiteY18" fmla="*/ 1392513 h 1621113"/>
              <a:gd name="connsiteX19" fmla="*/ 5810250 w 8191500"/>
              <a:gd name="connsiteY19" fmla="*/ 1040088 h 1621113"/>
              <a:gd name="connsiteX20" fmla="*/ 5886450 w 8191500"/>
              <a:gd name="connsiteY20" fmla="*/ 1078188 h 1621113"/>
              <a:gd name="connsiteX21" fmla="*/ 6172200 w 8191500"/>
              <a:gd name="connsiteY21" fmla="*/ 620988 h 1621113"/>
              <a:gd name="connsiteX22" fmla="*/ 6267450 w 8191500"/>
              <a:gd name="connsiteY22" fmla="*/ 249513 h 1621113"/>
              <a:gd name="connsiteX23" fmla="*/ 6353175 w 8191500"/>
              <a:gd name="connsiteY23" fmla="*/ 554313 h 1621113"/>
              <a:gd name="connsiteX24" fmla="*/ 6467475 w 8191500"/>
              <a:gd name="connsiteY24" fmla="*/ 725763 h 1621113"/>
              <a:gd name="connsiteX25" fmla="*/ 6496050 w 8191500"/>
              <a:gd name="connsiteY25" fmla="*/ 401913 h 1621113"/>
              <a:gd name="connsiteX26" fmla="*/ 6543675 w 8191500"/>
              <a:gd name="connsiteY26" fmla="*/ 11388 h 1621113"/>
              <a:gd name="connsiteX27" fmla="*/ 6638925 w 8191500"/>
              <a:gd name="connsiteY27" fmla="*/ 125688 h 1621113"/>
              <a:gd name="connsiteX28" fmla="*/ 6705600 w 8191500"/>
              <a:gd name="connsiteY28" fmla="*/ 344763 h 1621113"/>
              <a:gd name="connsiteX29" fmla="*/ 6800850 w 8191500"/>
              <a:gd name="connsiteY29" fmla="*/ 49488 h 1621113"/>
              <a:gd name="connsiteX30" fmla="*/ 6886575 w 8191500"/>
              <a:gd name="connsiteY30" fmla="*/ 30438 h 1621113"/>
              <a:gd name="connsiteX31" fmla="*/ 7000875 w 8191500"/>
              <a:gd name="connsiteY31" fmla="*/ 116163 h 1621113"/>
              <a:gd name="connsiteX32" fmla="*/ 7077075 w 8191500"/>
              <a:gd name="connsiteY32" fmla="*/ 487638 h 1621113"/>
              <a:gd name="connsiteX33" fmla="*/ 7200900 w 8191500"/>
              <a:gd name="connsiteY33" fmla="*/ 630513 h 1621113"/>
              <a:gd name="connsiteX34" fmla="*/ 7277100 w 8191500"/>
              <a:gd name="connsiteY34" fmla="*/ 573363 h 1621113"/>
              <a:gd name="connsiteX35" fmla="*/ 7362825 w 8191500"/>
              <a:gd name="connsiteY35" fmla="*/ 849588 h 1621113"/>
              <a:gd name="connsiteX36" fmla="*/ 7467600 w 8191500"/>
              <a:gd name="connsiteY36" fmla="*/ 954363 h 1621113"/>
              <a:gd name="connsiteX37" fmla="*/ 7572375 w 8191500"/>
              <a:gd name="connsiteY37" fmla="*/ 1001988 h 1621113"/>
              <a:gd name="connsiteX38" fmla="*/ 7753350 w 8191500"/>
              <a:gd name="connsiteY38" fmla="*/ 1335363 h 1621113"/>
              <a:gd name="connsiteX39" fmla="*/ 7810500 w 8191500"/>
              <a:gd name="connsiteY39" fmla="*/ 1373463 h 1621113"/>
              <a:gd name="connsiteX40" fmla="*/ 7886700 w 8191500"/>
              <a:gd name="connsiteY40" fmla="*/ 1382988 h 1621113"/>
              <a:gd name="connsiteX41" fmla="*/ 8001000 w 8191500"/>
              <a:gd name="connsiteY41" fmla="*/ 1459188 h 1621113"/>
              <a:gd name="connsiteX42" fmla="*/ 8105775 w 8191500"/>
              <a:gd name="connsiteY42" fmla="*/ 1392513 h 1621113"/>
              <a:gd name="connsiteX43" fmla="*/ 8191500 w 8191500"/>
              <a:gd name="connsiteY43" fmla="*/ 1468713 h 1621113"/>
              <a:gd name="connsiteX0" fmla="*/ 0 w 4714875"/>
              <a:gd name="connsiteY0" fmla="*/ 1621113 h 1621113"/>
              <a:gd name="connsiteX1" fmla="*/ 409575 w 4714875"/>
              <a:gd name="connsiteY1" fmla="*/ 1563963 h 1621113"/>
              <a:gd name="connsiteX2" fmla="*/ 523875 w 4714875"/>
              <a:gd name="connsiteY2" fmla="*/ 1535388 h 1621113"/>
              <a:gd name="connsiteX3" fmla="*/ 609600 w 4714875"/>
              <a:gd name="connsiteY3" fmla="*/ 1392513 h 1621113"/>
              <a:gd name="connsiteX4" fmla="*/ 676275 w 4714875"/>
              <a:gd name="connsiteY4" fmla="*/ 1354413 h 1621113"/>
              <a:gd name="connsiteX5" fmla="*/ 819150 w 4714875"/>
              <a:gd name="connsiteY5" fmla="*/ 1468713 h 1621113"/>
              <a:gd name="connsiteX6" fmla="*/ 942975 w 4714875"/>
              <a:gd name="connsiteY6" fmla="*/ 1535388 h 1621113"/>
              <a:gd name="connsiteX7" fmla="*/ 1114425 w 4714875"/>
              <a:gd name="connsiteY7" fmla="*/ 1525863 h 1621113"/>
              <a:gd name="connsiteX8" fmla="*/ 1247775 w 4714875"/>
              <a:gd name="connsiteY8" fmla="*/ 1525863 h 1621113"/>
              <a:gd name="connsiteX9" fmla="*/ 1447800 w 4714875"/>
              <a:gd name="connsiteY9" fmla="*/ 1392513 h 1621113"/>
              <a:gd name="connsiteX10" fmla="*/ 1590675 w 4714875"/>
              <a:gd name="connsiteY10" fmla="*/ 1325838 h 1621113"/>
              <a:gd name="connsiteX11" fmla="*/ 1704975 w 4714875"/>
              <a:gd name="connsiteY11" fmla="*/ 1306788 h 1621113"/>
              <a:gd name="connsiteX12" fmla="*/ 1771650 w 4714875"/>
              <a:gd name="connsiteY12" fmla="*/ 1202013 h 1621113"/>
              <a:gd name="connsiteX13" fmla="*/ 1895475 w 4714875"/>
              <a:gd name="connsiteY13" fmla="*/ 1192488 h 1621113"/>
              <a:gd name="connsiteX14" fmla="*/ 1971675 w 4714875"/>
              <a:gd name="connsiteY14" fmla="*/ 1163913 h 1621113"/>
              <a:gd name="connsiteX15" fmla="*/ 2057400 w 4714875"/>
              <a:gd name="connsiteY15" fmla="*/ 1354413 h 1621113"/>
              <a:gd name="connsiteX16" fmla="*/ 2152650 w 4714875"/>
              <a:gd name="connsiteY16" fmla="*/ 1421088 h 1621113"/>
              <a:gd name="connsiteX17" fmla="*/ 2247900 w 4714875"/>
              <a:gd name="connsiteY17" fmla="*/ 1392513 h 1621113"/>
              <a:gd name="connsiteX18" fmla="*/ 2333625 w 4714875"/>
              <a:gd name="connsiteY18" fmla="*/ 1040088 h 1621113"/>
              <a:gd name="connsiteX19" fmla="*/ 2409825 w 4714875"/>
              <a:gd name="connsiteY19" fmla="*/ 1078188 h 1621113"/>
              <a:gd name="connsiteX20" fmla="*/ 2695575 w 4714875"/>
              <a:gd name="connsiteY20" fmla="*/ 620988 h 1621113"/>
              <a:gd name="connsiteX21" fmla="*/ 2790825 w 4714875"/>
              <a:gd name="connsiteY21" fmla="*/ 249513 h 1621113"/>
              <a:gd name="connsiteX22" fmla="*/ 2876550 w 4714875"/>
              <a:gd name="connsiteY22" fmla="*/ 554313 h 1621113"/>
              <a:gd name="connsiteX23" fmla="*/ 2990850 w 4714875"/>
              <a:gd name="connsiteY23" fmla="*/ 725763 h 1621113"/>
              <a:gd name="connsiteX24" fmla="*/ 3019425 w 4714875"/>
              <a:gd name="connsiteY24" fmla="*/ 401913 h 1621113"/>
              <a:gd name="connsiteX25" fmla="*/ 3067050 w 4714875"/>
              <a:gd name="connsiteY25" fmla="*/ 11388 h 1621113"/>
              <a:gd name="connsiteX26" fmla="*/ 3162300 w 4714875"/>
              <a:gd name="connsiteY26" fmla="*/ 125688 h 1621113"/>
              <a:gd name="connsiteX27" fmla="*/ 3228975 w 4714875"/>
              <a:gd name="connsiteY27" fmla="*/ 344763 h 1621113"/>
              <a:gd name="connsiteX28" fmla="*/ 3324225 w 4714875"/>
              <a:gd name="connsiteY28" fmla="*/ 49488 h 1621113"/>
              <a:gd name="connsiteX29" fmla="*/ 3409950 w 4714875"/>
              <a:gd name="connsiteY29" fmla="*/ 30438 h 1621113"/>
              <a:gd name="connsiteX30" fmla="*/ 3524250 w 4714875"/>
              <a:gd name="connsiteY30" fmla="*/ 116163 h 1621113"/>
              <a:gd name="connsiteX31" fmla="*/ 3600450 w 4714875"/>
              <a:gd name="connsiteY31" fmla="*/ 487638 h 1621113"/>
              <a:gd name="connsiteX32" fmla="*/ 3724275 w 4714875"/>
              <a:gd name="connsiteY32" fmla="*/ 630513 h 1621113"/>
              <a:gd name="connsiteX33" fmla="*/ 3800475 w 4714875"/>
              <a:gd name="connsiteY33" fmla="*/ 573363 h 1621113"/>
              <a:gd name="connsiteX34" fmla="*/ 3886200 w 4714875"/>
              <a:gd name="connsiteY34" fmla="*/ 849588 h 1621113"/>
              <a:gd name="connsiteX35" fmla="*/ 3990975 w 4714875"/>
              <a:gd name="connsiteY35" fmla="*/ 954363 h 1621113"/>
              <a:gd name="connsiteX36" fmla="*/ 4095750 w 4714875"/>
              <a:gd name="connsiteY36" fmla="*/ 1001988 h 1621113"/>
              <a:gd name="connsiteX37" fmla="*/ 4276725 w 4714875"/>
              <a:gd name="connsiteY37" fmla="*/ 1335363 h 1621113"/>
              <a:gd name="connsiteX38" fmla="*/ 4333875 w 4714875"/>
              <a:gd name="connsiteY38" fmla="*/ 1373463 h 1621113"/>
              <a:gd name="connsiteX39" fmla="*/ 4410075 w 4714875"/>
              <a:gd name="connsiteY39" fmla="*/ 1382988 h 1621113"/>
              <a:gd name="connsiteX40" fmla="*/ 4524375 w 4714875"/>
              <a:gd name="connsiteY40" fmla="*/ 1459188 h 1621113"/>
              <a:gd name="connsiteX41" fmla="*/ 4629150 w 4714875"/>
              <a:gd name="connsiteY41" fmla="*/ 1392513 h 1621113"/>
              <a:gd name="connsiteX42" fmla="*/ 4714875 w 4714875"/>
              <a:gd name="connsiteY42" fmla="*/ 1468713 h 1621113"/>
              <a:gd name="connsiteX0" fmla="*/ 0 w 4743450"/>
              <a:gd name="connsiteY0" fmla="*/ 1621113 h 1621113"/>
              <a:gd name="connsiteX1" fmla="*/ 409575 w 4743450"/>
              <a:gd name="connsiteY1" fmla="*/ 1563963 h 1621113"/>
              <a:gd name="connsiteX2" fmla="*/ 523875 w 4743450"/>
              <a:gd name="connsiteY2" fmla="*/ 1535388 h 1621113"/>
              <a:gd name="connsiteX3" fmla="*/ 609600 w 4743450"/>
              <a:gd name="connsiteY3" fmla="*/ 1392513 h 1621113"/>
              <a:gd name="connsiteX4" fmla="*/ 676275 w 4743450"/>
              <a:gd name="connsiteY4" fmla="*/ 1354413 h 1621113"/>
              <a:gd name="connsiteX5" fmla="*/ 819150 w 4743450"/>
              <a:gd name="connsiteY5" fmla="*/ 1468713 h 1621113"/>
              <a:gd name="connsiteX6" fmla="*/ 942975 w 4743450"/>
              <a:gd name="connsiteY6" fmla="*/ 1535388 h 1621113"/>
              <a:gd name="connsiteX7" fmla="*/ 1114425 w 4743450"/>
              <a:gd name="connsiteY7" fmla="*/ 1525863 h 1621113"/>
              <a:gd name="connsiteX8" fmla="*/ 1247775 w 4743450"/>
              <a:gd name="connsiteY8" fmla="*/ 1525863 h 1621113"/>
              <a:gd name="connsiteX9" fmla="*/ 1447800 w 4743450"/>
              <a:gd name="connsiteY9" fmla="*/ 1392513 h 1621113"/>
              <a:gd name="connsiteX10" fmla="*/ 1590675 w 4743450"/>
              <a:gd name="connsiteY10" fmla="*/ 1325838 h 1621113"/>
              <a:gd name="connsiteX11" fmla="*/ 1704975 w 4743450"/>
              <a:gd name="connsiteY11" fmla="*/ 1306788 h 1621113"/>
              <a:gd name="connsiteX12" fmla="*/ 1771650 w 4743450"/>
              <a:gd name="connsiteY12" fmla="*/ 1202013 h 1621113"/>
              <a:gd name="connsiteX13" fmla="*/ 1895475 w 4743450"/>
              <a:gd name="connsiteY13" fmla="*/ 1192488 h 1621113"/>
              <a:gd name="connsiteX14" fmla="*/ 1971675 w 4743450"/>
              <a:gd name="connsiteY14" fmla="*/ 1163913 h 1621113"/>
              <a:gd name="connsiteX15" fmla="*/ 2057400 w 4743450"/>
              <a:gd name="connsiteY15" fmla="*/ 1354413 h 1621113"/>
              <a:gd name="connsiteX16" fmla="*/ 2152650 w 4743450"/>
              <a:gd name="connsiteY16" fmla="*/ 1421088 h 1621113"/>
              <a:gd name="connsiteX17" fmla="*/ 2247900 w 4743450"/>
              <a:gd name="connsiteY17" fmla="*/ 1392513 h 1621113"/>
              <a:gd name="connsiteX18" fmla="*/ 2333625 w 4743450"/>
              <a:gd name="connsiteY18" fmla="*/ 1040088 h 1621113"/>
              <a:gd name="connsiteX19" fmla="*/ 2409825 w 4743450"/>
              <a:gd name="connsiteY19" fmla="*/ 1078188 h 1621113"/>
              <a:gd name="connsiteX20" fmla="*/ 2695575 w 4743450"/>
              <a:gd name="connsiteY20" fmla="*/ 620988 h 1621113"/>
              <a:gd name="connsiteX21" fmla="*/ 2790825 w 4743450"/>
              <a:gd name="connsiteY21" fmla="*/ 249513 h 1621113"/>
              <a:gd name="connsiteX22" fmla="*/ 2876550 w 4743450"/>
              <a:gd name="connsiteY22" fmla="*/ 554313 h 1621113"/>
              <a:gd name="connsiteX23" fmla="*/ 2990850 w 4743450"/>
              <a:gd name="connsiteY23" fmla="*/ 725763 h 1621113"/>
              <a:gd name="connsiteX24" fmla="*/ 3019425 w 4743450"/>
              <a:gd name="connsiteY24" fmla="*/ 401913 h 1621113"/>
              <a:gd name="connsiteX25" fmla="*/ 3067050 w 4743450"/>
              <a:gd name="connsiteY25" fmla="*/ 11388 h 1621113"/>
              <a:gd name="connsiteX26" fmla="*/ 3162300 w 4743450"/>
              <a:gd name="connsiteY26" fmla="*/ 125688 h 1621113"/>
              <a:gd name="connsiteX27" fmla="*/ 3228975 w 4743450"/>
              <a:gd name="connsiteY27" fmla="*/ 344763 h 1621113"/>
              <a:gd name="connsiteX28" fmla="*/ 3324225 w 4743450"/>
              <a:gd name="connsiteY28" fmla="*/ 49488 h 1621113"/>
              <a:gd name="connsiteX29" fmla="*/ 3409950 w 4743450"/>
              <a:gd name="connsiteY29" fmla="*/ 30438 h 1621113"/>
              <a:gd name="connsiteX30" fmla="*/ 3524250 w 4743450"/>
              <a:gd name="connsiteY30" fmla="*/ 116163 h 1621113"/>
              <a:gd name="connsiteX31" fmla="*/ 3600450 w 4743450"/>
              <a:gd name="connsiteY31" fmla="*/ 487638 h 1621113"/>
              <a:gd name="connsiteX32" fmla="*/ 3724275 w 4743450"/>
              <a:gd name="connsiteY32" fmla="*/ 630513 h 1621113"/>
              <a:gd name="connsiteX33" fmla="*/ 3800475 w 4743450"/>
              <a:gd name="connsiteY33" fmla="*/ 573363 h 1621113"/>
              <a:gd name="connsiteX34" fmla="*/ 3886200 w 4743450"/>
              <a:gd name="connsiteY34" fmla="*/ 849588 h 1621113"/>
              <a:gd name="connsiteX35" fmla="*/ 3990975 w 4743450"/>
              <a:gd name="connsiteY35" fmla="*/ 954363 h 1621113"/>
              <a:gd name="connsiteX36" fmla="*/ 4095750 w 4743450"/>
              <a:gd name="connsiteY36" fmla="*/ 1001988 h 1621113"/>
              <a:gd name="connsiteX37" fmla="*/ 4276725 w 4743450"/>
              <a:gd name="connsiteY37" fmla="*/ 1335363 h 1621113"/>
              <a:gd name="connsiteX38" fmla="*/ 4333875 w 4743450"/>
              <a:gd name="connsiteY38" fmla="*/ 1373463 h 1621113"/>
              <a:gd name="connsiteX39" fmla="*/ 4410075 w 4743450"/>
              <a:gd name="connsiteY39" fmla="*/ 1382988 h 1621113"/>
              <a:gd name="connsiteX40" fmla="*/ 4524375 w 4743450"/>
              <a:gd name="connsiteY40" fmla="*/ 1459188 h 1621113"/>
              <a:gd name="connsiteX41" fmla="*/ 4629150 w 4743450"/>
              <a:gd name="connsiteY41" fmla="*/ 1392513 h 1621113"/>
              <a:gd name="connsiteX42" fmla="*/ 4743450 w 4743450"/>
              <a:gd name="connsiteY42" fmla="*/ 1487763 h 1621113"/>
              <a:gd name="connsiteX0" fmla="*/ 0 w 4757738"/>
              <a:gd name="connsiteY0" fmla="*/ 1621113 h 1621113"/>
              <a:gd name="connsiteX1" fmla="*/ 409575 w 4757738"/>
              <a:gd name="connsiteY1" fmla="*/ 1563963 h 1621113"/>
              <a:gd name="connsiteX2" fmla="*/ 523875 w 4757738"/>
              <a:gd name="connsiteY2" fmla="*/ 1535388 h 1621113"/>
              <a:gd name="connsiteX3" fmla="*/ 609600 w 4757738"/>
              <a:gd name="connsiteY3" fmla="*/ 1392513 h 1621113"/>
              <a:gd name="connsiteX4" fmla="*/ 676275 w 4757738"/>
              <a:gd name="connsiteY4" fmla="*/ 1354413 h 1621113"/>
              <a:gd name="connsiteX5" fmla="*/ 819150 w 4757738"/>
              <a:gd name="connsiteY5" fmla="*/ 1468713 h 1621113"/>
              <a:gd name="connsiteX6" fmla="*/ 942975 w 4757738"/>
              <a:gd name="connsiteY6" fmla="*/ 1535388 h 1621113"/>
              <a:gd name="connsiteX7" fmla="*/ 1114425 w 4757738"/>
              <a:gd name="connsiteY7" fmla="*/ 1525863 h 1621113"/>
              <a:gd name="connsiteX8" fmla="*/ 1247775 w 4757738"/>
              <a:gd name="connsiteY8" fmla="*/ 1525863 h 1621113"/>
              <a:gd name="connsiteX9" fmla="*/ 1447800 w 4757738"/>
              <a:gd name="connsiteY9" fmla="*/ 1392513 h 1621113"/>
              <a:gd name="connsiteX10" fmla="*/ 1590675 w 4757738"/>
              <a:gd name="connsiteY10" fmla="*/ 1325838 h 1621113"/>
              <a:gd name="connsiteX11" fmla="*/ 1704975 w 4757738"/>
              <a:gd name="connsiteY11" fmla="*/ 1306788 h 1621113"/>
              <a:gd name="connsiteX12" fmla="*/ 1771650 w 4757738"/>
              <a:gd name="connsiteY12" fmla="*/ 1202013 h 1621113"/>
              <a:gd name="connsiteX13" fmla="*/ 1895475 w 4757738"/>
              <a:gd name="connsiteY13" fmla="*/ 1192488 h 1621113"/>
              <a:gd name="connsiteX14" fmla="*/ 1971675 w 4757738"/>
              <a:gd name="connsiteY14" fmla="*/ 1163913 h 1621113"/>
              <a:gd name="connsiteX15" fmla="*/ 2057400 w 4757738"/>
              <a:gd name="connsiteY15" fmla="*/ 1354413 h 1621113"/>
              <a:gd name="connsiteX16" fmla="*/ 2152650 w 4757738"/>
              <a:gd name="connsiteY16" fmla="*/ 1421088 h 1621113"/>
              <a:gd name="connsiteX17" fmla="*/ 2247900 w 4757738"/>
              <a:gd name="connsiteY17" fmla="*/ 1392513 h 1621113"/>
              <a:gd name="connsiteX18" fmla="*/ 2333625 w 4757738"/>
              <a:gd name="connsiteY18" fmla="*/ 1040088 h 1621113"/>
              <a:gd name="connsiteX19" fmla="*/ 2409825 w 4757738"/>
              <a:gd name="connsiteY19" fmla="*/ 1078188 h 1621113"/>
              <a:gd name="connsiteX20" fmla="*/ 2695575 w 4757738"/>
              <a:gd name="connsiteY20" fmla="*/ 620988 h 1621113"/>
              <a:gd name="connsiteX21" fmla="*/ 2790825 w 4757738"/>
              <a:gd name="connsiteY21" fmla="*/ 249513 h 1621113"/>
              <a:gd name="connsiteX22" fmla="*/ 2876550 w 4757738"/>
              <a:gd name="connsiteY22" fmla="*/ 554313 h 1621113"/>
              <a:gd name="connsiteX23" fmla="*/ 2990850 w 4757738"/>
              <a:gd name="connsiteY23" fmla="*/ 725763 h 1621113"/>
              <a:gd name="connsiteX24" fmla="*/ 3019425 w 4757738"/>
              <a:gd name="connsiteY24" fmla="*/ 401913 h 1621113"/>
              <a:gd name="connsiteX25" fmla="*/ 3067050 w 4757738"/>
              <a:gd name="connsiteY25" fmla="*/ 11388 h 1621113"/>
              <a:gd name="connsiteX26" fmla="*/ 3162300 w 4757738"/>
              <a:gd name="connsiteY26" fmla="*/ 125688 h 1621113"/>
              <a:gd name="connsiteX27" fmla="*/ 3228975 w 4757738"/>
              <a:gd name="connsiteY27" fmla="*/ 344763 h 1621113"/>
              <a:gd name="connsiteX28" fmla="*/ 3324225 w 4757738"/>
              <a:gd name="connsiteY28" fmla="*/ 49488 h 1621113"/>
              <a:gd name="connsiteX29" fmla="*/ 3409950 w 4757738"/>
              <a:gd name="connsiteY29" fmla="*/ 30438 h 1621113"/>
              <a:gd name="connsiteX30" fmla="*/ 3524250 w 4757738"/>
              <a:gd name="connsiteY30" fmla="*/ 116163 h 1621113"/>
              <a:gd name="connsiteX31" fmla="*/ 3600450 w 4757738"/>
              <a:gd name="connsiteY31" fmla="*/ 487638 h 1621113"/>
              <a:gd name="connsiteX32" fmla="*/ 3724275 w 4757738"/>
              <a:gd name="connsiteY32" fmla="*/ 630513 h 1621113"/>
              <a:gd name="connsiteX33" fmla="*/ 3800475 w 4757738"/>
              <a:gd name="connsiteY33" fmla="*/ 573363 h 1621113"/>
              <a:gd name="connsiteX34" fmla="*/ 3886200 w 4757738"/>
              <a:gd name="connsiteY34" fmla="*/ 849588 h 1621113"/>
              <a:gd name="connsiteX35" fmla="*/ 3990975 w 4757738"/>
              <a:gd name="connsiteY35" fmla="*/ 954363 h 1621113"/>
              <a:gd name="connsiteX36" fmla="*/ 4095750 w 4757738"/>
              <a:gd name="connsiteY36" fmla="*/ 1001988 h 1621113"/>
              <a:gd name="connsiteX37" fmla="*/ 4276725 w 4757738"/>
              <a:gd name="connsiteY37" fmla="*/ 1335363 h 1621113"/>
              <a:gd name="connsiteX38" fmla="*/ 4333875 w 4757738"/>
              <a:gd name="connsiteY38" fmla="*/ 1373463 h 1621113"/>
              <a:gd name="connsiteX39" fmla="*/ 4410075 w 4757738"/>
              <a:gd name="connsiteY39" fmla="*/ 1382988 h 1621113"/>
              <a:gd name="connsiteX40" fmla="*/ 4524375 w 4757738"/>
              <a:gd name="connsiteY40" fmla="*/ 1459188 h 1621113"/>
              <a:gd name="connsiteX41" fmla="*/ 4629150 w 4757738"/>
              <a:gd name="connsiteY41" fmla="*/ 1392513 h 1621113"/>
              <a:gd name="connsiteX42" fmla="*/ 4757738 w 4757738"/>
              <a:gd name="connsiteY42" fmla="*/ 1492525 h 1621113"/>
              <a:gd name="connsiteX0" fmla="*/ 0 w 4757738"/>
              <a:gd name="connsiteY0" fmla="*/ 1621113 h 1621113"/>
              <a:gd name="connsiteX1" fmla="*/ 409575 w 4757738"/>
              <a:gd name="connsiteY1" fmla="*/ 1563963 h 1621113"/>
              <a:gd name="connsiteX2" fmla="*/ 523875 w 4757738"/>
              <a:gd name="connsiteY2" fmla="*/ 1535388 h 1621113"/>
              <a:gd name="connsiteX3" fmla="*/ 609600 w 4757738"/>
              <a:gd name="connsiteY3" fmla="*/ 1392513 h 1621113"/>
              <a:gd name="connsiteX4" fmla="*/ 676275 w 4757738"/>
              <a:gd name="connsiteY4" fmla="*/ 1354413 h 1621113"/>
              <a:gd name="connsiteX5" fmla="*/ 819150 w 4757738"/>
              <a:gd name="connsiteY5" fmla="*/ 1468713 h 1621113"/>
              <a:gd name="connsiteX6" fmla="*/ 942975 w 4757738"/>
              <a:gd name="connsiteY6" fmla="*/ 1535388 h 1621113"/>
              <a:gd name="connsiteX7" fmla="*/ 1114425 w 4757738"/>
              <a:gd name="connsiteY7" fmla="*/ 1525863 h 1621113"/>
              <a:gd name="connsiteX8" fmla="*/ 1247775 w 4757738"/>
              <a:gd name="connsiteY8" fmla="*/ 1525863 h 1621113"/>
              <a:gd name="connsiteX9" fmla="*/ 1447800 w 4757738"/>
              <a:gd name="connsiteY9" fmla="*/ 1392513 h 1621113"/>
              <a:gd name="connsiteX10" fmla="*/ 1590675 w 4757738"/>
              <a:gd name="connsiteY10" fmla="*/ 1325838 h 1621113"/>
              <a:gd name="connsiteX11" fmla="*/ 1704975 w 4757738"/>
              <a:gd name="connsiteY11" fmla="*/ 1306788 h 1621113"/>
              <a:gd name="connsiteX12" fmla="*/ 1771650 w 4757738"/>
              <a:gd name="connsiteY12" fmla="*/ 1202013 h 1621113"/>
              <a:gd name="connsiteX13" fmla="*/ 1895475 w 4757738"/>
              <a:gd name="connsiteY13" fmla="*/ 1192488 h 1621113"/>
              <a:gd name="connsiteX14" fmla="*/ 1971675 w 4757738"/>
              <a:gd name="connsiteY14" fmla="*/ 1163913 h 1621113"/>
              <a:gd name="connsiteX15" fmla="*/ 2057400 w 4757738"/>
              <a:gd name="connsiteY15" fmla="*/ 1354413 h 1621113"/>
              <a:gd name="connsiteX16" fmla="*/ 2152650 w 4757738"/>
              <a:gd name="connsiteY16" fmla="*/ 1421088 h 1621113"/>
              <a:gd name="connsiteX17" fmla="*/ 2247900 w 4757738"/>
              <a:gd name="connsiteY17" fmla="*/ 1392513 h 1621113"/>
              <a:gd name="connsiteX18" fmla="*/ 2333625 w 4757738"/>
              <a:gd name="connsiteY18" fmla="*/ 1040088 h 1621113"/>
              <a:gd name="connsiteX19" fmla="*/ 2409825 w 4757738"/>
              <a:gd name="connsiteY19" fmla="*/ 1078188 h 1621113"/>
              <a:gd name="connsiteX20" fmla="*/ 2695575 w 4757738"/>
              <a:gd name="connsiteY20" fmla="*/ 620988 h 1621113"/>
              <a:gd name="connsiteX21" fmla="*/ 2790825 w 4757738"/>
              <a:gd name="connsiteY21" fmla="*/ 249513 h 1621113"/>
              <a:gd name="connsiteX22" fmla="*/ 2876550 w 4757738"/>
              <a:gd name="connsiteY22" fmla="*/ 554313 h 1621113"/>
              <a:gd name="connsiteX23" fmla="*/ 2990850 w 4757738"/>
              <a:gd name="connsiteY23" fmla="*/ 725763 h 1621113"/>
              <a:gd name="connsiteX24" fmla="*/ 3019425 w 4757738"/>
              <a:gd name="connsiteY24" fmla="*/ 401913 h 1621113"/>
              <a:gd name="connsiteX25" fmla="*/ 3067050 w 4757738"/>
              <a:gd name="connsiteY25" fmla="*/ 11388 h 1621113"/>
              <a:gd name="connsiteX26" fmla="*/ 3162300 w 4757738"/>
              <a:gd name="connsiteY26" fmla="*/ 125688 h 1621113"/>
              <a:gd name="connsiteX27" fmla="*/ 3228975 w 4757738"/>
              <a:gd name="connsiteY27" fmla="*/ 344763 h 1621113"/>
              <a:gd name="connsiteX28" fmla="*/ 3324225 w 4757738"/>
              <a:gd name="connsiteY28" fmla="*/ 49488 h 1621113"/>
              <a:gd name="connsiteX29" fmla="*/ 3409950 w 4757738"/>
              <a:gd name="connsiteY29" fmla="*/ 30438 h 1621113"/>
              <a:gd name="connsiteX30" fmla="*/ 3524250 w 4757738"/>
              <a:gd name="connsiteY30" fmla="*/ 116163 h 1621113"/>
              <a:gd name="connsiteX31" fmla="*/ 3600450 w 4757738"/>
              <a:gd name="connsiteY31" fmla="*/ 487638 h 1621113"/>
              <a:gd name="connsiteX32" fmla="*/ 3724275 w 4757738"/>
              <a:gd name="connsiteY32" fmla="*/ 630513 h 1621113"/>
              <a:gd name="connsiteX33" fmla="*/ 3800475 w 4757738"/>
              <a:gd name="connsiteY33" fmla="*/ 573363 h 1621113"/>
              <a:gd name="connsiteX34" fmla="*/ 3886200 w 4757738"/>
              <a:gd name="connsiteY34" fmla="*/ 849588 h 1621113"/>
              <a:gd name="connsiteX35" fmla="*/ 3990975 w 4757738"/>
              <a:gd name="connsiteY35" fmla="*/ 954363 h 1621113"/>
              <a:gd name="connsiteX36" fmla="*/ 4095750 w 4757738"/>
              <a:gd name="connsiteY36" fmla="*/ 1001988 h 1621113"/>
              <a:gd name="connsiteX37" fmla="*/ 4276725 w 4757738"/>
              <a:gd name="connsiteY37" fmla="*/ 1335363 h 1621113"/>
              <a:gd name="connsiteX38" fmla="*/ 4333875 w 4757738"/>
              <a:gd name="connsiteY38" fmla="*/ 1373463 h 1621113"/>
              <a:gd name="connsiteX39" fmla="*/ 4410075 w 4757738"/>
              <a:gd name="connsiteY39" fmla="*/ 1382988 h 1621113"/>
              <a:gd name="connsiteX40" fmla="*/ 4524375 w 4757738"/>
              <a:gd name="connsiteY40" fmla="*/ 1459188 h 1621113"/>
              <a:gd name="connsiteX41" fmla="*/ 4629150 w 4757738"/>
              <a:gd name="connsiteY41" fmla="*/ 1392513 h 1621113"/>
              <a:gd name="connsiteX42" fmla="*/ 4757738 w 4757738"/>
              <a:gd name="connsiteY42" fmla="*/ 1619101 h 162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57738" h="1621113">
                <a:moveTo>
                  <a:pt x="0" y="1621113"/>
                </a:moveTo>
                <a:cubicBezTo>
                  <a:pt x="274638" y="1610001"/>
                  <a:pt x="322263" y="1578250"/>
                  <a:pt x="409575" y="1563963"/>
                </a:cubicBezTo>
                <a:cubicBezTo>
                  <a:pt x="496888" y="1549675"/>
                  <a:pt x="490538" y="1563963"/>
                  <a:pt x="523875" y="1535388"/>
                </a:cubicBezTo>
                <a:cubicBezTo>
                  <a:pt x="557213" y="1506813"/>
                  <a:pt x="584200" y="1422676"/>
                  <a:pt x="609600" y="1392513"/>
                </a:cubicBezTo>
                <a:cubicBezTo>
                  <a:pt x="635000" y="1362350"/>
                  <a:pt x="641350" y="1341713"/>
                  <a:pt x="676275" y="1354413"/>
                </a:cubicBezTo>
                <a:cubicBezTo>
                  <a:pt x="711200" y="1367113"/>
                  <a:pt x="774700" y="1438551"/>
                  <a:pt x="819150" y="1468713"/>
                </a:cubicBezTo>
                <a:cubicBezTo>
                  <a:pt x="863600" y="1498875"/>
                  <a:pt x="893762" y="1525863"/>
                  <a:pt x="942975" y="1535388"/>
                </a:cubicBezTo>
                <a:cubicBezTo>
                  <a:pt x="992188" y="1544913"/>
                  <a:pt x="1063625" y="1527450"/>
                  <a:pt x="1114425" y="1525863"/>
                </a:cubicBezTo>
                <a:cubicBezTo>
                  <a:pt x="1165225" y="1524275"/>
                  <a:pt x="1192213" y="1548088"/>
                  <a:pt x="1247775" y="1525863"/>
                </a:cubicBezTo>
                <a:cubicBezTo>
                  <a:pt x="1303337" y="1503638"/>
                  <a:pt x="1390650" y="1425850"/>
                  <a:pt x="1447800" y="1392513"/>
                </a:cubicBezTo>
                <a:cubicBezTo>
                  <a:pt x="1504950" y="1359175"/>
                  <a:pt x="1547813" y="1340125"/>
                  <a:pt x="1590675" y="1325838"/>
                </a:cubicBezTo>
                <a:cubicBezTo>
                  <a:pt x="1633537" y="1311551"/>
                  <a:pt x="1674813" y="1327425"/>
                  <a:pt x="1704975" y="1306788"/>
                </a:cubicBezTo>
                <a:cubicBezTo>
                  <a:pt x="1735137" y="1286151"/>
                  <a:pt x="1739900" y="1221063"/>
                  <a:pt x="1771650" y="1202013"/>
                </a:cubicBezTo>
                <a:cubicBezTo>
                  <a:pt x="1803400" y="1182963"/>
                  <a:pt x="1862138" y="1198838"/>
                  <a:pt x="1895475" y="1192488"/>
                </a:cubicBezTo>
                <a:cubicBezTo>
                  <a:pt x="1928813" y="1186138"/>
                  <a:pt x="1944688" y="1136926"/>
                  <a:pt x="1971675" y="1163913"/>
                </a:cubicBezTo>
                <a:cubicBezTo>
                  <a:pt x="1998662" y="1190900"/>
                  <a:pt x="2027238" y="1311551"/>
                  <a:pt x="2057400" y="1354413"/>
                </a:cubicBezTo>
                <a:cubicBezTo>
                  <a:pt x="2087562" y="1397275"/>
                  <a:pt x="2120900" y="1414738"/>
                  <a:pt x="2152650" y="1421088"/>
                </a:cubicBezTo>
                <a:cubicBezTo>
                  <a:pt x="2184400" y="1427438"/>
                  <a:pt x="2217738" y="1456013"/>
                  <a:pt x="2247900" y="1392513"/>
                </a:cubicBezTo>
                <a:cubicBezTo>
                  <a:pt x="2278062" y="1329013"/>
                  <a:pt x="2306638" y="1092475"/>
                  <a:pt x="2333625" y="1040088"/>
                </a:cubicBezTo>
                <a:cubicBezTo>
                  <a:pt x="2360613" y="987700"/>
                  <a:pt x="2349500" y="1148038"/>
                  <a:pt x="2409825" y="1078188"/>
                </a:cubicBezTo>
                <a:cubicBezTo>
                  <a:pt x="2470150" y="1008338"/>
                  <a:pt x="2632075" y="759101"/>
                  <a:pt x="2695575" y="620988"/>
                </a:cubicBezTo>
                <a:cubicBezTo>
                  <a:pt x="2759075" y="482875"/>
                  <a:pt x="2760663" y="260625"/>
                  <a:pt x="2790825" y="249513"/>
                </a:cubicBezTo>
                <a:cubicBezTo>
                  <a:pt x="2820987" y="238401"/>
                  <a:pt x="2843213" y="474938"/>
                  <a:pt x="2876550" y="554313"/>
                </a:cubicBezTo>
                <a:cubicBezTo>
                  <a:pt x="2909887" y="633688"/>
                  <a:pt x="2967038" y="751163"/>
                  <a:pt x="2990850" y="725763"/>
                </a:cubicBezTo>
                <a:cubicBezTo>
                  <a:pt x="3014663" y="700363"/>
                  <a:pt x="3006725" y="520975"/>
                  <a:pt x="3019425" y="401913"/>
                </a:cubicBezTo>
                <a:cubicBezTo>
                  <a:pt x="3032125" y="282851"/>
                  <a:pt x="3043238" y="57425"/>
                  <a:pt x="3067050" y="11388"/>
                </a:cubicBezTo>
                <a:cubicBezTo>
                  <a:pt x="3090863" y="-34650"/>
                  <a:pt x="3135313" y="70126"/>
                  <a:pt x="3162300" y="125688"/>
                </a:cubicBezTo>
                <a:cubicBezTo>
                  <a:pt x="3189287" y="181250"/>
                  <a:pt x="3201988" y="357463"/>
                  <a:pt x="3228975" y="344763"/>
                </a:cubicBezTo>
                <a:cubicBezTo>
                  <a:pt x="3255962" y="332063"/>
                  <a:pt x="3294063" y="101875"/>
                  <a:pt x="3324225" y="49488"/>
                </a:cubicBezTo>
                <a:cubicBezTo>
                  <a:pt x="3354387" y="-2899"/>
                  <a:pt x="3376613" y="19326"/>
                  <a:pt x="3409950" y="30438"/>
                </a:cubicBezTo>
                <a:cubicBezTo>
                  <a:pt x="3443287" y="41550"/>
                  <a:pt x="3492500" y="39963"/>
                  <a:pt x="3524250" y="116163"/>
                </a:cubicBezTo>
                <a:cubicBezTo>
                  <a:pt x="3556000" y="192363"/>
                  <a:pt x="3567113" y="401913"/>
                  <a:pt x="3600450" y="487638"/>
                </a:cubicBezTo>
                <a:cubicBezTo>
                  <a:pt x="3633788" y="573363"/>
                  <a:pt x="3690938" y="616226"/>
                  <a:pt x="3724275" y="630513"/>
                </a:cubicBezTo>
                <a:cubicBezTo>
                  <a:pt x="3757612" y="644800"/>
                  <a:pt x="3773487" y="536850"/>
                  <a:pt x="3800475" y="573363"/>
                </a:cubicBezTo>
                <a:cubicBezTo>
                  <a:pt x="3827463" y="609876"/>
                  <a:pt x="3854450" y="786088"/>
                  <a:pt x="3886200" y="849588"/>
                </a:cubicBezTo>
                <a:cubicBezTo>
                  <a:pt x="3917950" y="913088"/>
                  <a:pt x="3956050" y="928963"/>
                  <a:pt x="3990975" y="954363"/>
                </a:cubicBezTo>
                <a:cubicBezTo>
                  <a:pt x="4025900" y="979763"/>
                  <a:pt x="4048125" y="938488"/>
                  <a:pt x="4095750" y="1001988"/>
                </a:cubicBezTo>
                <a:cubicBezTo>
                  <a:pt x="4143375" y="1065488"/>
                  <a:pt x="4237037" y="1273450"/>
                  <a:pt x="4276725" y="1335363"/>
                </a:cubicBezTo>
                <a:cubicBezTo>
                  <a:pt x="4316413" y="1397276"/>
                  <a:pt x="4311650" y="1365525"/>
                  <a:pt x="4333875" y="1373463"/>
                </a:cubicBezTo>
                <a:cubicBezTo>
                  <a:pt x="4356100" y="1381400"/>
                  <a:pt x="4378325" y="1368700"/>
                  <a:pt x="4410075" y="1382988"/>
                </a:cubicBezTo>
                <a:cubicBezTo>
                  <a:pt x="4441825" y="1397275"/>
                  <a:pt x="4487863" y="1457601"/>
                  <a:pt x="4524375" y="1459188"/>
                </a:cubicBezTo>
                <a:cubicBezTo>
                  <a:pt x="4560887" y="1460775"/>
                  <a:pt x="4597400" y="1390925"/>
                  <a:pt x="4629150" y="1392513"/>
                </a:cubicBezTo>
                <a:cubicBezTo>
                  <a:pt x="4660900" y="1394101"/>
                  <a:pt x="4730750" y="1581795"/>
                  <a:pt x="4757738" y="1619101"/>
                </a:cubicBezTo>
              </a:path>
            </a:pathLst>
          </a:custGeom>
          <a:solidFill>
            <a:srgbClr val="DC9B6E">
              <a:alpha val="27843"/>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ED65DF40-73A2-4512-BB7E-289519B3136D}"/>
              </a:ext>
            </a:extLst>
          </p:cNvPr>
          <p:cNvSpPr/>
          <p:nvPr/>
        </p:nvSpPr>
        <p:spPr>
          <a:xfrm>
            <a:off x="5409843" y="2442237"/>
            <a:ext cx="1911572" cy="3604836"/>
          </a:xfrm>
          <a:custGeom>
            <a:avLst/>
            <a:gdLst>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172075 w 8210550"/>
              <a:gd name="connsiteY28" fmla="*/ 1611705 h 1630755"/>
              <a:gd name="connsiteX29" fmla="*/ 5676900 w 8210550"/>
              <a:gd name="connsiteY29" fmla="*/ 1592655 h 1630755"/>
              <a:gd name="connsiteX30" fmla="*/ 6219825 w 8210550"/>
              <a:gd name="connsiteY30" fmla="*/ 1611705 h 1630755"/>
              <a:gd name="connsiteX31" fmla="*/ 7115175 w 8210550"/>
              <a:gd name="connsiteY31" fmla="*/ 1602180 h 1630755"/>
              <a:gd name="connsiteX32" fmla="*/ 7296150 w 8210550"/>
              <a:gd name="connsiteY32" fmla="*/ 1583130 h 1630755"/>
              <a:gd name="connsiteX33" fmla="*/ 7610475 w 8210550"/>
              <a:gd name="connsiteY33" fmla="*/ 1621230 h 1630755"/>
              <a:gd name="connsiteX34" fmla="*/ 7829550 w 8210550"/>
              <a:gd name="connsiteY34" fmla="*/ 1630755 h 1630755"/>
              <a:gd name="connsiteX35" fmla="*/ 8210550 w 8210550"/>
              <a:gd name="connsiteY35"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676900 w 8210550"/>
              <a:gd name="connsiteY28" fmla="*/ 1592655 h 1630755"/>
              <a:gd name="connsiteX29" fmla="*/ 6219825 w 8210550"/>
              <a:gd name="connsiteY29" fmla="*/ 1611705 h 1630755"/>
              <a:gd name="connsiteX30" fmla="*/ 7115175 w 8210550"/>
              <a:gd name="connsiteY30" fmla="*/ 1602180 h 1630755"/>
              <a:gd name="connsiteX31" fmla="*/ 7296150 w 8210550"/>
              <a:gd name="connsiteY31" fmla="*/ 1583130 h 1630755"/>
              <a:gd name="connsiteX32" fmla="*/ 7610475 w 8210550"/>
              <a:gd name="connsiteY32" fmla="*/ 1621230 h 1630755"/>
              <a:gd name="connsiteX33" fmla="*/ 7829550 w 8210550"/>
              <a:gd name="connsiteY33" fmla="*/ 1630755 h 1630755"/>
              <a:gd name="connsiteX34" fmla="*/ 8210550 w 8210550"/>
              <a:gd name="connsiteY34"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6219825 w 8210550"/>
              <a:gd name="connsiteY28" fmla="*/ 1611705 h 1630755"/>
              <a:gd name="connsiteX29" fmla="*/ 7115175 w 8210550"/>
              <a:gd name="connsiteY29" fmla="*/ 1602180 h 1630755"/>
              <a:gd name="connsiteX30" fmla="*/ 7296150 w 8210550"/>
              <a:gd name="connsiteY30" fmla="*/ 1583130 h 1630755"/>
              <a:gd name="connsiteX31" fmla="*/ 7610475 w 8210550"/>
              <a:gd name="connsiteY31" fmla="*/ 1621230 h 1630755"/>
              <a:gd name="connsiteX32" fmla="*/ 7829550 w 8210550"/>
              <a:gd name="connsiteY32" fmla="*/ 1630755 h 1630755"/>
              <a:gd name="connsiteX33" fmla="*/ 8210550 w 8210550"/>
              <a:gd name="connsiteY33" fmla="*/ 1621230 h 1630755"/>
              <a:gd name="connsiteX0" fmla="*/ 0 w 7829550"/>
              <a:gd name="connsiteY0" fmla="*/ 1602180 h 1630755"/>
              <a:gd name="connsiteX1" fmla="*/ 371475 w 7829550"/>
              <a:gd name="connsiteY1" fmla="*/ 1611705 h 1630755"/>
              <a:gd name="connsiteX2" fmla="*/ 600075 w 7829550"/>
              <a:gd name="connsiteY2" fmla="*/ 1592655 h 1630755"/>
              <a:gd name="connsiteX3" fmla="*/ 695325 w 7829550"/>
              <a:gd name="connsiteY3" fmla="*/ 1592655 h 1630755"/>
              <a:gd name="connsiteX4" fmla="*/ 857250 w 7829550"/>
              <a:gd name="connsiteY4" fmla="*/ 1602180 h 1630755"/>
              <a:gd name="connsiteX5" fmla="*/ 1162050 w 7829550"/>
              <a:gd name="connsiteY5" fmla="*/ 1602180 h 1630755"/>
              <a:gd name="connsiteX6" fmla="*/ 1466850 w 7829550"/>
              <a:gd name="connsiteY6" fmla="*/ 1602180 h 1630755"/>
              <a:gd name="connsiteX7" fmla="*/ 2152650 w 7829550"/>
              <a:gd name="connsiteY7" fmla="*/ 1611705 h 1630755"/>
              <a:gd name="connsiteX8" fmla="*/ 2714625 w 7829550"/>
              <a:gd name="connsiteY8" fmla="*/ 1573605 h 1630755"/>
              <a:gd name="connsiteX9" fmla="*/ 2828925 w 7829550"/>
              <a:gd name="connsiteY9" fmla="*/ 1564080 h 1630755"/>
              <a:gd name="connsiteX10" fmla="*/ 3000375 w 7829550"/>
              <a:gd name="connsiteY10" fmla="*/ 1602180 h 1630755"/>
              <a:gd name="connsiteX11" fmla="*/ 3276600 w 7829550"/>
              <a:gd name="connsiteY11" fmla="*/ 1573605 h 1630755"/>
              <a:gd name="connsiteX12" fmla="*/ 3448050 w 7829550"/>
              <a:gd name="connsiteY12" fmla="*/ 1602180 h 1630755"/>
              <a:gd name="connsiteX13" fmla="*/ 3562350 w 7829550"/>
              <a:gd name="connsiteY13" fmla="*/ 1554555 h 1630755"/>
              <a:gd name="connsiteX14" fmla="*/ 3638550 w 7829550"/>
              <a:gd name="connsiteY14" fmla="*/ 1583130 h 1630755"/>
              <a:gd name="connsiteX15" fmla="*/ 3714750 w 7829550"/>
              <a:gd name="connsiteY15" fmla="*/ 1487880 h 1630755"/>
              <a:gd name="connsiteX16" fmla="*/ 3819525 w 7829550"/>
              <a:gd name="connsiteY16" fmla="*/ 382980 h 1630755"/>
              <a:gd name="connsiteX17" fmla="*/ 3924300 w 7829550"/>
              <a:gd name="connsiteY17" fmla="*/ 1980 h 1630755"/>
              <a:gd name="connsiteX18" fmla="*/ 3952875 w 7829550"/>
              <a:gd name="connsiteY18" fmla="*/ 259155 h 1630755"/>
              <a:gd name="connsiteX19" fmla="*/ 4010025 w 7829550"/>
              <a:gd name="connsiteY19" fmla="*/ 802080 h 1630755"/>
              <a:gd name="connsiteX20" fmla="*/ 4029075 w 7829550"/>
              <a:gd name="connsiteY20" fmla="*/ 944955 h 1630755"/>
              <a:gd name="connsiteX21" fmla="*/ 4095750 w 7829550"/>
              <a:gd name="connsiteY21" fmla="*/ 1202130 h 1630755"/>
              <a:gd name="connsiteX22" fmla="*/ 4191000 w 7829550"/>
              <a:gd name="connsiteY22" fmla="*/ 1297380 h 1630755"/>
              <a:gd name="connsiteX23" fmla="*/ 4305300 w 7829550"/>
              <a:gd name="connsiteY23" fmla="*/ 1306905 h 1630755"/>
              <a:gd name="connsiteX24" fmla="*/ 4467225 w 7829550"/>
              <a:gd name="connsiteY24" fmla="*/ 1525980 h 1630755"/>
              <a:gd name="connsiteX25" fmla="*/ 4581525 w 7829550"/>
              <a:gd name="connsiteY25" fmla="*/ 1535505 h 1630755"/>
              <a:gd name="connsiteX26" fmla="*/ 4733925 w 7829550"/>
              <a:gd name="connsiteY26" fmla="*/ 1545030 h 1630755"/>
              <a:gd name="connsiteX27" fmla="*/ 4886325 w 7829550"/>
              <a:gd name="connsiteY27" fmla="*/ 1602180 h 1630755"/>
              <a:gd name="connsiteX28" fmla="*/ 6219825 w 7829550"/>
              <a:gd name="connsiteY28" fmla="*/ 1611705 h 1630755"/>
              <a:gd name="connsiteX29" fmla="*/ 7115175 w 7829550"/>
              <a:gd name="connsiteY29" fmla="*/ 1602180 h 1630755"/>
              <a:gd name="connsiteX30" fmla="*/ 7296150 w 7829550"/>
              <a:gd name="connsiteY30" fmla="*/ 1583130 h 1630755"/>
              <a:gd name="connsiteX31" fmla="*/ 7610475 w 7829550"/>
              <a:gd name="connsiteY31" fmla="*/ 1621230 h 1630755"/>
              <a:gd name="connsiteX32" fmla="*/ 7829550 w 7829550"/>
              <a:gd name="connsiteY32" fmla="*/ 1630755 h 1630755"/>
              <a:gd name="connsiteX0" fmla="*/ 0 w 7610475"/>
              <a:gd name="connsiteY0" fmla="*/ 1602180 h 1621230"/>
              <a:gd name="connsiteX1" fmla="*/ 371475 w 7610475"/>
              <a:gd name="connsiteY1" fmla="*/ 1611705 h 1621230"/>
              <a:gd name="connsiteX2" fmla="*/ 600075 w 7610475"/>
              <a:gd name="connsiteY2" fmla="*/ 1592655 h 1621230"/>
              <a:gd name="connsiteX3" fmla="*/ 695325 w 7610475"/>
              <a:gd name="connsiteY3" fmla="*/ 1592655 h 1621230"/>
              <a:gd name="connsiteX4" fmla="*/ 857250 w 7610475"/>
              <a:gd name="connsiteY4" fmla="*/ 1602180 h 1621230"/>
              <a:gd name="connsiteX5" fmla="*/ 1162050 w 7610475"/>
              <a:gd name="connsiteY5" fmla="*/ 1602180 h 1621230"/>
              <a:gd name="connsiteX6" fmla="*/ 1466850 w 7610475"/>
              <a:gd name="connsiteY6" fmla="*/ 1602180 h 1621230"/>
              <a:gd name="connsiteX7" fmla="*/ 2152650 w 7610475"/>
              <a:gd name="connsiteY7" fmla="*/ 1611705 h 1621230"/>
              <a:gd name="connsiteX8" fmla="*/ 2714625 w 7610475"/>
              <a:gd name="connsiteY8" fmla="*/ 1573605 h 1621230"/>
              <a:gd name="connsiteX9" fmla="*/ 2828925 w 7610475"/>
              <a:gd name="connsiteY9" fmla="*/ 1564080 h 1621230"/>
              <a:gd name="connsiteX10" fmla="*/ 3000375 w 7610475"/>
              <a:gd name="connsiteY10" fmla="*/ 1602180 h 1621230"/>
              <a:gd name="connsiteX11" fmla="*/ 3276600 w 7610475"/>
              <a:gd name="connsiteY11" fmla="*/ 1573605 h 1621230"/>
              <a:gd name="connsiteX12" fmla="*/ 3448050 w 7610475"/>
              <a:gd name="connsiteY12" fmla="*/ 1602180 h 1621230"/>
              <a:gd name="connsiteX13" fmla="*/ 3562350 w 7610475"/>
              <a:gd name="connsiteY13" fmla="*/ 1554555 h 1621230"/>
              <a:gd name="connsiteX14" fmla="*/ 3638550 w 7610475"/>
              <a:gd name="connsiteY14" fmla="*/ 1583130 h 1621230"/>
              <a:gd name="connsiteX15" fmla="*/ 3714750 w 7610475"/>
              <a:gd name="connsiteY15" fmla="*/ 1487880 h 1621230"/>
              <a:gd name="connsiteX16" fmla="*/ 3819525 w 7610475"/>
              <a:gd name="connsiteY16" fmla="*/ 382980 h 1621230"/>
              <a:gd name="connsiteX17" fmla="*/ 3924300 w 7610475"/>
              <a:gd name="connsiteY17" fmla="*/ 1980 h 1621230"/>
              <a:gd name="connsiteX18" fmla="*/ 3952875 w 7610475"/>
              <a:gd name="connsiteY18" fmla="*/ 259155 h 1621230"/>
              <a:gd name="connsiteX19" fmla="*/ 4010025 w 7610475"/>
              <a:gd name="connsiteY19" fmla="*/ 802080 h 1621230"/>
              <a:gd name="connsiteX20" fmla="*/ 4029075 w 7610475"/>
              <a:gd name="connsiteY20" fmla="*/ 944955 h 1621230"/>
              <a:gd name="connsiteX21" fmla="*/ 4095750 w 7610475"/>
              <a:gd name="connsiteY21" fmla="*/ 1202130 h 1621230"/>
              <a:gd name="connsiteX22" fmla="*/ 4191000 w 7610475"/>
              <a:gd name="connsiteY22" fmla="*/ 1297380 h 1621230"/>
              <a:gd name="connsiteX23" fmla="*/ 4305300 w 7610475"/>
              <a:gd name="connsiteY23" fmla="*/ 1306905 h 1621230"/>
              <a:gd name="connsiteX24" fmla="*/ 4467225 w 7610475"/>
              <a:gd name="connsiteY24" fmla="*/ 1525980 h 1621230"/>
              <a:gd name="connsiteX25" fmla="*/ 4581525 w 7610475"/>
              <a:gd name="connsiteY25" fmla="*/ 1535505 h 1621230"/>
              <a:gd name="connsiteX26" fmla="*/ 4733925 w 7610475"/>
              <a:gd name="connsiteY26" fmla="*/ 1545030 h 1621230"/>
              <a:gd name="connsiteX27" fmla="*/ 4886325 w 7610475"/>
              <a:gd name="connsiteY27" fmla="*/ 1602180 h 1621230"/>
              <a:gd name="connsiteX28" fmla="*/ 6219825 w 7610475"/>
              <a:gd name="connsiteY28" fmla="*/ 1611705 h 1621230"/>
              <a:gd name="connsiteX29" fmla="*/ 7115175 w 7610475"/>
              <a:gd name="connsiteY29" fmla="*/ 1602180 h 1621230"/>
              <a:gd name="connsiteX30" fmla="*/ 7296150 w 7610475"/>
              <a:gd name="connsiteY30" fmla="*/ 1583130 h 1621230"/>
              <a:gd name="connsiteX31" fmla="*/ 7610475 w 7610475"/>
              <a:gd name="connsiteY31" fmla="*/ 1621230 h 1621230"/>
              <a:gd name="connsiteX0" fmla="*/ 0 w 7296150"/>
              <a:gd name="connsiteY0" fmla="*/ 1602180 h 1612767"/>
              <a:gd name="connsiteX1" fmla="*/ 371475 w 7296150"/>
              <a:gd name="connsiteY1" fmla="*/ 1611705 h 1612767"/>
              <a:gd name="connsiteX2" fmla="*/ 600075 w 7296150"/>
              <a:gd name="connsiteY2" fmla="*/ 1592655 h 1612767"/>
              <a:gd name="connsiteX3" fmla="*/ 695325 w 7296150"/>
              <a:gd name="connsiteY3" fmla="*/ 1592655 h 1612767"/>
              <a:gd name="connsiteX4" fmla="*/ 857250 w 7296150"/>
              <a:gd name="connsiteY4" fmla="*/ 1602180 h 1612767"/>
              <a:gd name="connsiteX5" fmla="*/ 1162050 w 7296150"/>
              <a:gd name="connsiteY5" fmla="*/ 1602180 h 1612767"/>
              <a:gd name="connsiteX6" fmla="*/ 1466850 w 7296150"/>
              <a:gd name="connsiteY6" fmla="*/ 1602180 h 1612767"/>
              <a:gd name="connsiteX7" fmla="*/ 2152650 w 7296150"/>
              <a:gd name="connsiteY7" fmla="*/ 1611705 h 1612767"/>
              <a:gd name="connsiteX8" fmla="*/ 2714625 w 7296150"/>
              <a:gd name="connsiteY8" fmla="*/ 1573605 h 1612767"/>
              <a:gd name="connsiteX9" fmla="*/ 2828925 w 7296150"/>
              <a:gd name="connsiteY9" fmla="*/ 1564080 h 1612767"/>
              <a:gd name="connsiteX10" fmla="*/ 3000375 w 7296150"/>
              <a:gd name="connsiteY10" fmla="*/ 1602180 h 1612767"/>
              <a:gd name="connsiteX11" fmla="*/ 3276600 w 7296150"/>
              <a:gd name="connsiteY11" fmla="*/ 1573605 h 1612767"/>
              <a:gd name="connsiteX12" fmla="*/ 3448050 w 7296150"/>
              <a:gd name="connsiteY12" fmla="*/ 1602180 h 1612767"/>
              <a:gd name="connsiteX13" fmla="*/ 3562350 w 7296150"/>
              <a:gd name="connsiteY13" fmla="*/ 1554555 h 1612767"/>
              <a:gd name="connsiteX14" fmla="*/ 3638550 w 7296150"/>
              <a:gd name="connsiteY14" fmla="*/ 1583130 h 1612767"/>
              <a:gd name="connsiteX15" fmla="*/ 3714750 w 7296150"/>
              <a:gd name="connsiteY15" fmla="*/ 1487880 h 1612767"/>
              <a:gd name="connsiteX16" fmla="*/ 3819525 w 7296150"/>
              <a:gd name="connsiteY16" fmla="*/ 382980 h 1612767"/>
              <a:gd name="connsiteX17" fmla="*/ 3924300 w 7296150"/>
              <a:gd name="connsiteY17" fmla="*/ 1980 h 1612767"/>
              <a:gd name="connsiteX18" fmla="*/ 3952875 w 7296150"/>
              <a:gd name="connsiteY18" fmla="*/ 259155 h 1612767"/>
              <a:gd name="connsiteX19" fmla="*/ 4010025 w 7296150"/>
              <a:gd name="connsiteY19" fmla="*/ 802080 h 1612767"/>
              <a:gd name="connsiteX20" fmla="*/ 4029075 w 7296150"/>
              <a:gd name="connsiteY20" fmla="*/ 944955 h 1612767"/>
              <a:gd name="connsiteX21" fmla="*/ 4095750 w 7296150"/>
              <a:gd name="connsiteY21" fmla="*/ 1202130 h 1612767"/>
              <a:gd name="connsiteX22" fmla="*/ 4191000 w 7296150"/>
              <a:gd name="connsiteY22" fmla="*/ 1297380 h 1612767"/>
              <a:gd name="connsiteX23" fmla="*/ 4305300 w 7296150"/>
              <a:gd name="connsiteY23" fmla="*/ 1306905 h 1612767"/>
              <a:gd name="connsiteX24" fmla="*/ 4467225 w 7296150"/>
              <a:gd name="connsiteY24" fmla="*/ 1525980 h 1612767"/>
              <a:gd name="connsiteX25" fmla="*/ 4581525 w 7296150"/>
              <a:gd name="connsiteY25" fmla="*/ 1535505 h 1612767"/>
              <a:gd name="connsiteX26" fmla="*/ 4733925 w 7296150"/>
              <a:gd name="connsiteY26" fmla="*/ 1545030 h 1612767"/>
              <a:gd name="connsiteX27" fmla="*/ 4886325 w 7296150"/>
              <a:gd name="connsiteY27" fmla="*/ 1602180 h 1612767"/>
              <a:gd name="connsiteX28" fmla="*/ 6219825 w 7296150"/>
              <a:gd name="connsiteY28" fmla="*/ 1611705 h 1612767"/>
              <a:gd name="connsiteX29" fmla="*/ 7115175 w 7296150"/>
              <a:gd name="connsiteY29" fmla="*/ 1602180 h 1612767"/>
              <a:gd name="connsiteX30" fmla="*/ 7296150 w 7296150"/>
              <a:gd name="connsiteY30" fmla="*/ 1583130 h 1612767"/>
              <a:gd name="connsiteX0" fmla="*/ 0 w 7115175"/>
              <a:gd name="connsiteY0" fmla="*/ 1602180 h 1612767"/>
              <a:gd name="connsiteX1" fmla="*/ 371475 w 7115175"/>
              <a:gd name="connsiteY1" fmla="*/ 1611705 h 1612767"/>
              <a:gd name="connsiteX2" fmla="*/ 600075 w 7115175"/>
              <a:gd name="connsiteY2" fmla="*/ 1592655 h 1612767"/>
              <a:gd name="connsiteX3" fmla="*/ 695325 w 7115175"/>
              <a:gd name="connsiteY3" fmla="*/ 1592655 h 1612767"/>
              <a:gd name="connsiteX4" fmla="*/ 857250 w 7115175"/>
              <a:gd name="connsiteY4" fmla="*/ 1602180 h 1612767"/>
              <a:gd name="connsiteX5" fmla="*/ 1162050 w 7115175"/>
              <a:gd name="connsiteY5" fmla="*/ 1602180 h 1612767"/>
              <a:gd name="connsiteX6" fmla="*/ 1466850 w 7115175"/>
              <a:gd name="connsiteY6" fmla="*/ 1602180 h 1612767"/>
              <a:gd name="connsiteX7" fmla="*/ 2152650 w 7115175"/>
              <a:gd name="connsiteY7" fmla="*/ 1611705 h 1612767"/>
              <a:gd name="connsiteX8" fmla="*/ 2714625 w 7115175"/>
              <a:gd name="connsiteY8" fmla="*/ 1573605 h 1612767"/>
              <a:gd name="connsiteX9" fmla="*/ 2828925 w 7115175"/>
              <a:gd name="connsiteY9" fmla="*/ 1564080 h 1612767"/>
              <a:gd name="connsiteX10" fmla="*/ 3000375 w 7115175"/>
              <a:gd name="connsiteY10" fmla="*/ 1602180 h 1612767"/>
              <a:gd name="connsiteX11" fmla="*/ 3276600 w 7115175"/>
              <a:gd name="connsiteY11" fmla="*/ 1573605 h 1612767"/>
              <a:gd name="connsiteX12" fmla="*/ 3448050 w 7115175"/>
              <a:gd name="connsiteY12" fmla="*/ 1602180 h 1612767"/>
              <a:gd name="connsiteX13" fmla="*/ 3562350 w 7115175"/>
              <a:gd name="connsiteY13" fmla="*/ 1554555 h 1612767"/>
              <a:gd name="connsiteX14" fmla="*/ 3638550 w 7115175"/>
              <a:gd name="connsiteY14" fmla="*/ 1583130 h 1612767"/>
              <a:gd name="connsiteX15" fmla="*/ 3714750 w 7115175"/>
              <a:gd name="connsiteY15" fmla="*/ 1487880 h 1612767"/>
              <a:gd name="connsiteX16" fmla="*/ 3819525 w 7115175"/>
              <a:gd name="connsiteY16" fmla="*/ 382980 h 1612767"/>
              <a:gd name="connsiteX17" fmla="*/ 3924300 w 7115175"/>
              <a:gd name="connsiteY17" fmla="*/ 1980 h 1612767"/>
              <a:gd name="connsiteX18" fmla="*/ 3952875 w 7115175"/>
              <a:gd name="connsiteY18" fmla="*/ 259155 h 1612767"/>
              <a:gd name="connsiteX19" fmla="*/ 4010025 w 7115175"/>
              <a:gd name="connsiteY19" fmla="*/ 802080 h 1612767"/>
              <a:gd name="connsiteX20" fmla="*/ 4029075 w 7115175"/>
              <a:gd name="connsiteY20" fmla="*/ 944955 h 1612767"/>
              <a:gd name="connsiteX21" fmla="*/ 4095750 w 7115175"/>
              <a:gd name="connsiteY21" fmla="*/ 1202130 h 1612767"/>
              <a:gd name="connsiteX22" fmla="*/ 4191000 w 7115175"/>
              <a:gd name="connsiteY22" fmla="*/ 1297380 h 1612767"/>
              <a:gd name="connsiteX23" fmla="*/ 4305300 w 7115175"/>
              <a:gd name="connsiteY23" fmla="*/ 1306905 h 1612767"/>
              <a:gd name="connsiteX24" fmla="*/ 4467225 w 7115175"/>
              <a:gd name="connsiteY24" fmla="*/ 1525980 h 1612767"/>
              <a:gd name="connsiteX25" fmla="*/ 4581525 w 7115175"/>
              <a:gd name="connsiteY25" fmla="*/ 1535505 h 1612767"/>
              <a:gd name="connsiteX26" fmla="*/ 4733925 w 7115175"/>
              <a:gd name="connsiteY26" fmla="*/ 1545030 h 1612767"/>
              <a:gd name="connsiteX27" fmla="*/ 4886325 w 7115175"/>
              <a:gd name="connsiteY27" fmla="*/ 1602180 h 1612767"/>
              <a:gd name="connsiteX28" fmla="*/ 6219825 w 7115175"/>
              <a:gd name="connsiteY28" fmla="*/ 1611705 h 1612767"/>
              <a:gd name="connsiteX29" fmla="*/ 7115175 w 7115175"/>
              <a:gd name="connsiteY29" fmla="*/ 1602180 h 1612767"/>
              <a:gd name="connsiteX0" fmla="*/ 0 w 6219825"/>
              <a:gd name="connsiteY0" fmla="*/ 1602180 h 1612767"/>
              <a:gd name="connsiteX1" fmla="*/ 371475 w 6219825"/>
              <a:gd name="connsiteY1" fmla="*/ 1611705 h 1612767"/>
              <a:gd name="connsiteX2" fmla="*/ 600075 w 6219825"/>
              <a:gd name="connsiteY2" fmla="*/ 1592655 h 1612767"/>
              <a:gd name="connsiteX3" fmla="*/ 695325 w 6219825"/>
              <a:gd name="connsiteY3" fmla="*/ 1592655 h 1612767"/>
              <a:gd name="connsiteX4" fmla="*/ 857250 w 6219825"/>
              <a:gd name="connsiteY4" fmla="*/ 1602180 h 1612767"/>
              <a:gd name="connsiteX5" fmla="*/ 1162050 w 6219825"/>
              <a:gd name="connsiteY5" fmla="*/ 1602180 h 1612767"/>
              <a:gd name="connsiteX6" fmla="*/ 1466850 w 6219825"/>
              <a:gd name="connsiteY6" fmla="*/ 1602180 h 1612767"/>
              <a:gd name="connsiteX7" fmla="*/ 2152650 w 6219825"/>
              <a:gd name="connsiteY7" fmla="*/ 1611705 h 1612767"/>
              <a:gd name="connsiteX8" fmla="*/ 2714625 w 6219825"/>
              <a:gd name="connsiteY8" fmla="*/ 1573605 h 1612767"/>
              <a:gd name="connsiteX9" fmla="*/ 2828925 w 6219825"/>
              <a:gd name="connsiteY9" fmla="*/ 1564080 h 1612767"/>
              <a:gd name="connsiteX10" fmla="*/ 3000375 w 6219825"/>
              <a:gd name="connsiteY10" fmla="*/ 1602180 h 1612767"/>
              <a:gd name="connsiteX11" fmla="*/ 3276600 w 6219825"/>
              <a:gd name="connsiteY11" fmla="*/ 1573605 h 1612767"/>
              <a:gd name="connsiteX12" fmla="*/ 3448050 w 6219825"/>
              <a:gd name="connsiteY12" fmla="*/ 1602180 h 1612767"/>
              <a:gd name="connsiteX13" fmla="*/ 3562350 w 6219825"/>
              <a:gd name="connsiteY13" fmla="*/ 1554555 h 1612767"/>
              <a:gd name="connsiteX14" fmla="*/ 3638550 w 6219825"/>
              <a:gd name="connsiteY14" fmla="*/ 1583130 h 1612767"/>
              <a:gd name="connsiteX15" fmla="*/ 3714750 w 6219825"/>
              <a:gd name="connsiteY15" fmla="*/ 1487880 h 1612767"/>
              <a:gd name="connsiteX16" fmla="*/ 3819525 w 6219825"/>
              <a:gd name="connsiteY16" fmla="*/ 382980 h 1612767"/>
              <a:gd name="connsiteX17" fmla="*/ 3924300 w 6219825"/>
              <a:gd name="connsiteY17" fmla="*/ 1980 h 1612767"/>
              <a:gd name="connsiteX18" fmla="*/ 3952875 w 6219825"/>
              <a:gd name="connsiteY18" fmla="*/ 259155 h 1612767"/>
              <a:gd name="connsiteX19" fmla="*/ 4010025 w 6219825"/>
              <a:gd name="connsiteY19" fmla="*/ 802080 h 1612767"/>
              <a:gd name="connsiteX20" fmla="*/ 4029075 w 6219825"/>
              <a:gd name="connsiteY20" fmla="*/ 944955 h 1612767"/>
              <a:gd name="connsiteX21" fmla="*/ 4095750 w 6219825"/>
              <a:gd name="connsiteY21" fmla="*/ 1202130 h 1612767"/>
              <a:gd name="connsiteX22" fmla="*/ 4191000 w 6219825"/>
              <a:gd name="connsiteY22" fmla="*/ 1297380 h 1612767"/>
              <a:gd name="connsiteX23" fmla="*/ 4305300 w 6219825"/>
              <a:gd name="connsiteY23" fmla="*/ 1306905 h 1612767"/>
              <a:gd name="connsiteX24" fmla="*/ 4467225 w 6219825"/>
              <a:gd name="connsiteY24" fmla="*/ 1525980 h 1612767"/>
              <a:gd name="connsiteX25" fmla="*/ 4581525 w 6219825"/>
              <a:gd name="connsiteY25" fmla="*/ 1535505 h 1612767"/>
              <a:gd name="connsiteX26" fmla="*/ 4733925 w 6219825"/>
              <a:gd name="connsiteY26" fmla="*/ 1545030 h 1612767"/>
              <a:gd name="connsiteX27" fmla="*/ 4886325 w 6219825"/>
              <a:gd name="connsiteY27" fmla="*/ 1602180 h 1612767"/>
              <a:gd name="connsiteX28" fmla="*/ 6219825 w 6219825"/>
              <a:gd name="connsiteY28" fmla="*/ 1611705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276600 w 4886325"/>
              <a:gd name="connsiteY11" fmla="*/ 1573605 h 1612767"/>
              <a:gd name="connsiteX12" fmla="*/ 3448050 w 4886325"/>
              <a:gd name="connsiteY12" fmla="*/ 1602180 h 1612767"/>
              <a:gd name="connsiteX13" fmla="*/ 3562350 w 4886325"/>
              <a:gd name="connsiteY13" fmla="*/ 1554555 h 1612767"/>
              <a:gd name="connsiteX14" fmla="*/ 3638550 w 4886325"/>
              <a:gd name="connsiteY14" fmla="*/ 1583130 h 1612767"/>
              <a:gd name="connsiteX15" fmla="*/ 3714750 w 4886325"/>
              <a:gd name="connsiteY15" fmla="*/ 1487880 h 1612767"/>
              <a:gd name="connsiteX16" fmla="*/ 3819525 w 4886325"/>
              <a:gd name="connsiteY16" fmla="*/ 382980 h 1612767"/>
              <a:gd name="connsiteX17" fmla="*/ 3924300 w 4886325"/>
              <a:gd name="connsiteY17" fmla="*/ 1980 h 1612767"/>
              <a:gd name="connsiteX18" fmla="*/ 3952875 w 4886325"/>
              <a:gd name="connsiteY18" fmla="*/ 259155 h 1612767"/>
              <a:gd name="connsiteX19" fmla="*/ 4010025 w 4886325"/>
              <a:gd name="connsiteY19" fmla="*/ 802080 h 1612767"/>
              <a:gd name="connsiteX20" fmla="*/ 4029075 w 4886325"/>
              <a:gd name="connsiteY20" fmla="*/ 944955 h 1612767"/>
              <a:gd name="connsiteX21" fmla="*/ 4095750 w 4886325"/>
              <a:gd name="connsiteY21" fmla="*/ 1202130 h 1612767"/>
              <a:gd name="connsiteX22" fmla="*/ 4191000 w 4886325"/>
              <a:gd name="connsiteY22" fmla="*/ 1297380 h 1612767"/>
              <a:gd name="connsiteX23" fmla="*/ 4305300 w 4886325"/>
              <a:gd name="connsiteY23" fmla="*/ 1306905 h 1612767"/>
              <a:gd name="connsiteX24" fmla="*/ 4467225 w 4886325"/>
              <a:gd name="connsiteY24" fmla="*/ 1525980 h 1612767"/>
              <a:gd name="connsiteX25" fmla="*/ 4581525 w 4886325"/>
              <a:gd name="connsiteY25" fmla="*/ 1535505 h 1612767"/>
              <a:gd name="connsiteX26" fmla="*/ 4733925 w 4886325"/>
              <a:gd name="connsiteY26" fmla="*/ 1545030 h 1612767"/>
              <a:gd name="connsiteX27" fmla="*/ 4886325 w 4886325"/>
              <a:gd name="connsiteY27"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448050 w 4886325"/>
              <a:gd name="connsiteY11" fmla="*/ 1602180 h 1612767"/>
              <a:gd name="connsiteX12" fmla="*/ 3562350 w 4886325"/>
              <a:gd name="connsiteY12" fmla="*/ 1554555 h 1612767"/>
              <a:gd name="connsiteX13" fmla="*/ 3638550 w 4886325"/>
              <a:gd name="connsiteY13" fmla="*/ 1583130 h 1612767"/>
              <a:gd name="connsiteX14" fmla="*/ 3714750 w 4886325"/>
              <a:gd name="connsiteY14" fmla="*/ 1487880 h 1612767"/>
              <a:gd name="connsiteX15" fmla="*/ 3819525 w 4886325"/>
              <a:gd name="connsiteY15" fmla="*/ 382980 h 1612767"/>
              <a:gd name="connsiteX16" fmla="*/ 3924300 w 4886325"/>
              <a:gd name="connsiteY16" fmla="*/ 1980 h 1612767"/>
              <a:gd name="connsiteX17" fmla="*/ 3952875 w 4886325"/>
              <a:gd name="connsiteY17" fmla="*/ 259155 h 1612767"/>
              <a:gd name="connsiteX18" fmla="*/ 4010025 w 4886325"/>
              <a:gd name="connsiteY18" fmla="*/ 802080 h 1612767"/>
              <a:gd name="connsiteX19" fmla="*/ 4029075 w 4886325"/>
              <a:gd name="connsiteY19" fmla="*/ 944955 h 1612767"/>
              <a:gd name="connsiteX20" fmla="*/ 4095750 w 4886325"/>
              <a:gd name="connsiteY20" fmla="*/ 1202130 h 1612767"/>
              <a:gd name="connsiteX21" fmla="*/ 4191000 w 4886325"/>
              <a:gd name="connsiteY21" fmla="*/ 1297380 h 1612767"/>
              <a:gd name="connsiteX22" fmla="*/ 4305300 w 4886325"/>
              <a:gd name="connsiteY22" fmla="*/ 1306905 h 1612767"/>
              <a:gd name="connsiteX23" fmla="*/ 4467225 w 4886325"/>
              <a:gd name="connsiteY23" fmla="*/ 1525980 h 1612767"/>
              <a:gd name="connsiteX24" fmla="*/ 4581525 w 4886325"/>
              <a:gd name="connsiteY24" fmla="*/ 1535505 h 1612767"/>
              <a:gd name="connsiteX25" fmla="*/ 4733925 w 4886325"/>
              <a:gd name="connsiteY25" fmla="*/ 1545030 h 1612767"/>
              <a:gd name="connsiteX26" fmla="*/ 4886325 w 4886325"/>
              <a:gd name="connsiteY26"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448050 w 4886325"/>
              <a:gd name="connsiteY10" fmla="*/ 1602180 h 1612767"/>
              <a:gd name="connsiteX11" fmla="*/ 3562350 w 4886325"/>
              <a:gd name="connsiteY11" fmla="*/ 1554555 h 1612767"/>
              <a:gd name="connsiteX12" fmla="*/ 3638550 w 4886325"/>
              <a:gd name="connsiteY12" fmla="*/ 1583130 h 1612767"/>
              <a:gd name="connsiteX13" fmla="*/ 3714750 w 4886325"/>
              <a:gd name="connsiteY13" fmla="*/ 1487880 h 1612767"/>
              <a:gd name="connsiteX14" fmla="*/ 3819525 w 4886325"/>
              <a:gd name="connsiteY14" fmla="*/ 382980 h 1612767"/>
              <a:gd name="connsiteX15" fmla="*/ 3924300 w 4886325"/>
              <a:gd name="connsiteY15" fmla="*/ 1980 h 1612767"/>
              <a:gd name="connsiteX16" fmla="*/ 3952875 w 4886325"/>
              <a:gd name="connsiteY16" fmla="*/ 259155 h 1612767"/>
              <a:gd name="connsiteX17" fmla="*/ 4010025 w 4886325"/>
              <a:gd name="connsiteY17" fmla="*/ 802080 h 1612767"/>
              <a:gd name="connsiteX18" fmla="*/ 4029075 w 4886325"/>
              <a:gd name="connsiteY18" fmla="*/ 944955 h 1612767"/>
              <a:gd name="connsiteX19" fmla="*/ 4095750 w 4886325"/>
              <a:gd name="connsiteY19" fmla="*/ 1202130 h 1612767"/>
              <a:gd name="connsiteX20" fmla="*/ 4191000 w 4886325"/>
              <a:gd name="connsiteY20" fmla="*/ 1297380 h 1612767"/>
              <a:gd name="connsiteX21" fmla="*/ 4305300 w 4886325"/>
              <a:gd name="connsiteY21" fmla="*/ 1306905 h 1612767"/>
              <a:gd name="connsiteX22" fmla="*/ 4467225 w 4886325"/>
              <a:gd name="connsiteY22" fmla="*/ 1525980 h 1612767"/>
              <a:gd name="connsiteX23" fmla="*/ 4581525 w 4886325"/>
              <a:gd name="connsiteY23" fmla="*/ 1535505 h 1612767"/>
              <a:gd name="connsiteX24" fmla="*/ 4733925 w 4886325"/>
              <a:gd name="connsiteY24" fmla="*/ 1545030 h 1612767"/>
              <a:gd name="connsiteX25" fmla="*/ 4886325 w 4886325"/>
              <a:gd name="connsiteY25"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3448050 w 4886325"/>
              <a:gd name="connsiteY9" fmla="*/ 1602180 h 1612767"/>
              <a:gd name="connsiteX10" fmla="*/ 3562350 w 4886325"/>
              <a:gd name="connsiteY10" fmla="*/ 1554555 h 1612767"/>
              <a:gd name="connsiteX11" fmla="*/ 3638550 w 4886325"/>
              <a:gd name="connsiteY11" fmla="*/ 1583130 h 1612767"/>
              <a:gd name="connsiteX12" fmla="*/ 3714750 w 4886325"/>
              <a:gd name="connsiteY12" fmla="*/ 1487880 h 1612767"/>
              <a:gd name="connsiteX13" fmla="*/ 3819525 w 4886325"/>
              <a:gd name="connsiteY13" fmla="*/ 382980 h 1612767"/>
              <a:gd name="connsiteX14" fmla="*/ 3924300 w 4886325"/>
              <a:gd name="connsiteY14" fmla="*/ 1980 h 1612767"/>
              <a:gd name="connsiteX15" fmla="*/ 3952875 w 4886325"/>
              <a:gd name="connsiteY15" fmla="*/ 259155 h 1612767"/>
              <a:gd name="connsiteX16" fmla="*/ 4010025 w 4886325"/>
              <a:gd name="connsiteY16" fmla="*/ 802080 h 1612767"/>
              <a:gd name="connsiteX17" fmla="*/ 4029075 w 4886325"/>
              <a:gd name="connsiteY17" fmla="*/ 944955 h 1612767"/>
              <a:gd name="connsiteX18" fmla="*/ 4095750 w 4886325"/>
              <a:gd name="connsiteY18" fmla="*/ 1202130 h 1612767"/>
              <a:gd name="connsiteX19" fmla="*/ 4191000 w 4886325"/>
              <a:gd name="connsiteY19" fmla="*/ 1297380 h 1612767"/>
              <a:gd name="connsiteX20" fmla="*/ 4305300 w 4886325"/>
              <a:gd name="connsiteY20" fmla="*/ 1306905 h 1612767"/>
              <a:gd name="connsiteX21" fmla="*/ 4467225 w 4886325"/>
              <a:gd name="connsiteY21" fmla="*/ 1525980 h 1612767"/>
              <a:gd name="connsiteX22" fmla="*/ 4581525 w 4886325"/>
              <a:gd name="connsiteY22" fmla="*/ 1535505 h 1612767"/>
              <a:gd name="connsiteX23" fmla="*/ 4733925 w 4886325"/>
              <a:gd name="connsiteY23" fmla="*/ 1545030 h 1612767"/>
              <a:gd name="connsiteX24" fmla="*/ 4886325 w 4886325"/>
              <a:gd name="connsiteY24" fmla="*/ 1602180 h 1612767"/>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2152650 w 4886325"/>
              <a:gd name="connsiteY7" fmla="*/ 1611705 h 1611980"/>
              <a:gd name="connsiteX8" fmla="*/ 3448050 w 4886325"/>
              <a:gd name="connsiteY8" fmla="*/ 1602180 h 1611980"/>
              <a:gd name="connsiteX9" fmla="*/ 3562350 w 4886325"/>
              <a:gd name="connsiteY9" fmla="*/ 1554555 h 1611980"/>
              <a:gd name="connsiteX10" fmla="*/ 3638550 w 4886325"/>
              <a:gd name="connsiteY10" fmla="*/ 1583130 h 1611980"/>
              <a:gd name="connsiteX11" fmla="*/ 3714750 w 4886325"/>
              <a:gd name="connsiteY11" fmla="*/ 1487880 h 1611980"/>
              <a:gd name="connsiteX12" fmla="*/ 3819525 w 4886325"/>
              <a:gd name="connsiteY12" fmla="*/ 382980 h 1611980"/>
              <a:gd name="connsiteX13" fmla="*/ 3924300 w 4886325"/>
              <a:gd name="connsiteY13" fmla="*/ 1980 h 1611980"/>
              <a:gd name="connsiteX14" fmla="*/ 3952875 w 4886325"/>
              <a:gd name="connsiteY14" fmla="*/ 259155 h 1611980"/>
              <a:gd name="connsiteX15" fmla="*/ 4010025 w 4886325"/>
              <a:gd name="connsiteY15" fmla="*/ 802080 h 1611980"/>
              <a:gd name="connsiteX16" fmla="*/ 4029075 w 4886325"/>
              <a:gd name="connsiteY16" fmla="*/ 944955 h 1611980"/>
              <a:gd name="connsiteX17" fmla="*/ 4095750 w 4886325"/>
              <a:gd name="connsiteY17" fmla="*/ 1202130 h 1611980"/>
              <a:gd name="connsiteX18" fmla="*/ 4191000 w 4886325"/>
              <a:gd name="connsiteY18" fmla="*/ 1297380 h 1611980"/>
              <a:gd name="connsiteX19" fmla="*/ 4305300 w 4886325"/>
              <a:gd name="connsiteY19" fmla="*/ 1306905 h 1611980"/>
              <a:gd name="connsiteX20" fmla="*/ 4467225 w 4886325"/>
              <a:gd name="connsiteY20" fmla="*/ 1525980 h 1611980"/>
              <a:gd name="connsiteX21" fmla="*/ 4581525 w 4886325"/>
              <a:gd name="connsiteY21" fmla="*/ 1535505 h 1611980"/>
              <a:gd name="connsiteX22" fmla="*/ 4733925 w 4886325"/>
              <a:gd name="connsiteY22" fmla="*/ 1545030 h 1611980"/>
              <a:gd name="connsiteX23" fmla="*/ 4886325 w 4886325"/>
              <a:gd name="connsiteY23"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3448050 w 4886325"/>
              <a:gd name="connsiteY7" fmla="*/ 1602180 h 1611980"/>
              <a:gd name="connsiteX8" fmla="*/ 3562350 w 4886325"/>
              <a:gd name="connsiteY8" fmla="*/ 1554555 h 1611980"/>
              <a:gd name="connsiteX9" fmla="*/ 3638550 w 4886325"/>
              <a:gd name="connsiteY9" fmla="*/ 1583130 h 1611980"/>
              <a:gd name="connsiteX10" fmla="*/ 3714750 w 4886325"/>
              <a:gd name="connsiteY10" fmla="*/ 1487880 h 1611980"/>
              <a:gd name="connsiteX11" fmla="*/ 3819525 w 4886325"/>
              <a:gd name="connsiteY11" fmla="*/ 382980 h 1611980"/>
              <a:gd name="connsiteX12" fmla="*/ 3924300 w 4886325"/>
              <a:gd name="connsiteY12" fmla="*/ 1980 h 1611980"/>
              <a:gd name="connsiteX13" fmla="*/ 3952875 w 4886325"/>
              <a:gd name="connsiteY13" fmla="*/ 259155 h 1611980"/>
              <a:gd name="connsiteX14" fmla="*/ 4010025 w 4886325"/>
              <a:gd name="connsiteY14" fmla="*/ 802080 h 1611980"/>
              <a:gd name="connsiteX15" fmla="*/ 4029075 w 4886325"/>
              <a:gd name="connsiteY15" fmla="*/ 944955 h 1611980"/>
              <a:gd name="connsiteX16" fmla="*/ 4095750 w 4886325"/>
              <a:gd name="connsiteY16" fmla="*/ 1202130 h 1611980"/>
              <a:gd name="connsiteX17" fmla="*/ 4191000 w 4886325"/>
              <a:gd name="connsiteY17" fmla="*/ 1297380 h 1611980"/>
              <a:gd name="connsiteX18" fmla="*/ 4305300 w 4886325"/>
              <a:gd name="connsiteY18" fmla="*/ 1306905 h 1611980"/>
              <a:gd name="connsiteX19" fmla="*/ 4467225 w 4886325"/>
              <a:gd name="connsiteY19" fmla="*/ 1525980 h 1611980"/>
              <a:gd name="connsiteX20" fmla="*/ 4581525 w 4886325"/>
              <a:gd name="connsiteY20" fmla="*/ 1535505 h 1611980"/>
              <a:gd name="connsiteX21" fmla="*/ 4733925 w 4886325"/>
              <a:gd name="connsiteY21" fmla="*/ 1545030 h 1611980"/>
              <a:gd name="connsiteX22" fmla="*/ 4886325 w 4886325"/>
              <a:gd name="connsiteY22"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3448050 w 4886325"/>
              <a:gd name="connsiteY6" fmla="*/ 1602180 h 1611980"/>
              <a:gd name="connsiteX7" fmla="*/ 3562350 w 4886325"/>
              <a:gd name="connsiteY7" fmla="*/ 1554555 h 1611980"/>
              <a:gd name="connsiteX8" fmla="*/ 3638550 w 4886325"/>
              <a:gd name="connsiteY8" fmla="*/ 1583130 h 1611980"/>
              <a:gd name="connsiteX9" fmla="*/ 3714750 w 4886325"/>
              <a:gd name="connsiteY9" fmla="*/ 1487880 h 1611980"/>
              <a:gd name="connsiteX10" fmla="*/ 3819525 w 4886325"/>
              <a:gd name="connsiteY10" fmla="*/ 382980 h 1611980"/>
              <a:gd name="connsiteX11" fmla="*/ 3924300 w 4886325"/>
              <a:gd name="connsiteY11" fmla="*/ 1980 h 1611980"/>
              <a:gd name="connsiteX12" fmla="*/ 3952875 w 4886325"/>
              <a:gd name="connsiteY12" fmla="*/ 259155 h 1611980"/>
              <a:gd name="connsiteX13" fmla="*/ 4010025 w 4886325"/>
              <a:gd name="connsiteY13" fmla="*/ 802080 h 1611980"/>
              <a:gd name="connsiteX14" fmla="*/ 4029075 w 4886325"/>
              <a:gd name="connsiteY14" fmla="*/ 944955 h 1611980"/>
              <a:gd name="connsiteX15" fmla="*/ 4095750 w 4886325"/>
              <a:gd name="connsiteY15" fmla="*/ 1202130 h 1611980"/>
              <a:gd name="connsiteX16" fmla="*/ 4191000 w 4886325"/>
              <a:gd name="connsiteY16" fmla="*/ 1297380 h 1611980"/>
              <a:gd name="connsiteX17" fmla="*/ 4305300 w 4886325"/>
              <a:gd name="connsiteY17" fmla="*/ 1306905 h 1611980"/>
              <a:gd name="connsiteX18" fmla="*/ 4467225 w 4886325"/>
              <a:gd name="connsiteY18" fmla="*/ 1525980 h 1611980"/>
              <a:gd name="connsiteX19" fmla="*/ 4581525 w 4886325"/>
              <a:gd name="connsiteY19" fmla="*/ 1535505 h 1611980"/>
              <a:gd name="connsiteX20" fmla="*/ 4733925 w 4886325"/>
              <a:gd name="connsiteY20" fmla="*/ 1545030 h 1611980"/>
              <a:gd name="connsiteX21" fmla="*/ 4886325 w 4886325"/>
              <a:gd name="connsiteY21"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3448050 w 4886325"/>
              <a:gd name="connsiteY5" fmla="*/ 1602180 h 1611980"/>
              <a:gd name="connsiteX6" fmla="*/ 3562350 w 4886325"/>
              <a:gd name="connsiteY6" fmla="*/ 1554555 h 1611980"/>
              <a:gd name="connsiteX7" fmla="*/ 3638550 w 4886325"/>
              <a:gd name="connsiteY7" fmla="*/ 1583130 h 1611980"/>
              <a:gd name="connsiteX8" fmla="*/ 3714750 w 4886325"/>
              <a:gd name="connsiteY8" fmla="*/ 1487880 h 1611980"/>
              <a:gd name="connsiteX9" fmla="*/ 3819525 w 4886325"/>
              <a:gd name="connsiteY9" fmla="*/ 382980 h 1611980"/>
              <a:gd name="connsiteX10" fmla="*/ 3924300 w 4886325"/>
              <a:gd name="connsiteY10" fmla="*/ 1980 h 1611980"/>
              <a:gd name="connsiteX11" fmla="*/ 3952875 w 4886325"/>
              <a:gd name="connsiteY11" fmla="*/ 259155 h 1611980"/>
              <a:gd name="connsiteX12" fmla="*/ 4010025 w 4886325"/>
              <a:gd name="connsiteY12" fmla="*/ 802080 h 1611980"/>
              <a:gd name="connsiteX13" fmla="*/ 4029075 w 4886325"/>
              <a:gd name="connsiteY13" fmla="*/ 944955 h 1611980"/>
              <a:gd name="connsiteX14" fmla="*/ 4095750 w 4886325"/>
              <a:gd name="connsiteY14" fmla="*/ 1202130 h 1611980"/>
              <a:gd name="connsiteX15" fmla="*/ 4191000 w 4886325"/>
              <a:gd name="connsiteY15" fmla="*/ 1297380 h 1611980"/>
              <a:gd name="connsiteX16" fmla="*/ 4305300 w 4886325"/>
              <a:gd name="connsiteY16" fmla="*/ 1306905 h 1611980"/>
              <a:gd name="connsiteX17" fmla="*/ 4467225 w 4886325"/>
              <a:gd name="connsiteY17" fmla="*/ 1525980 h 1611980"/>
              <a:gd name="connsiteX18" fmla="*/ 4581525 w 4886325"/>
              <a:gd name="connsiteY18" fmla="*/ 1535505 h 1611980"/>
              <a:gd name="connsiteX19" fmla="*/ 4733925 w 4886325"/>
              <a:gd name="connsiteY19" fmla="*/ 1545030 h 1611980"/>
              <a:gd name="connsiteX20" fmla="*/ 4886325 w 4886325"/>
              <a:gd name="connsiteY20"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3448050 w 4886325"/>
              <a:gd name="connsiteY4" fmla="*/ 1602180 h 1611980"/>
              <a:gd name="connsiteX5" fmla="*/ 3562350 w 4886325"/>
              <a:gd name="connsiteY5" fmla="*/ 1554555 h 1611980"/>
              <a:gd name="connsiteX6" fmla="*/ 3638550 w 4886325"/>
              <a:gd name="connsiteY6" fmla="*/ 1583130 h 1611980"/>
              <a:gd name="connsiteX7" fmla="*/ 3714750 w 4886325"/>
              <a:gd name="connsiteY7" fmla="*/ 1487880 h 1611980"/>
              <a:gd name="connsiteX8" fmla="*/ 3819525 w 4886325"/>
              <a:gd name="connsiteY8" fmla="*/ 382980 h 1611980"/>
              <a:gd name="connsiteX9" fmla="*/ 3924300 w 4886325"/>
              <a:gd name="connsiteY9" fmla="*/ 1980 h 1611980"/>
              <a:gd name="connsiteX10" fmla="*/ 3952875 w 4886325"/>
              <a:gd name="connsiteY10" fmla="*/ 259155 h 1611980"/>
              <a:gd name="connsiteX11" fmla="*/ 4010025 w 4886325"/>
              <a:gd name="connsiteY11" fmla="*/ 802080 h 1611980"/>
              <a:gd name="connsiteX12" fmla="*/ 4029075 w 4886325"/>
              <a:gd name="connsiteY12" fmla="*/ 944955 h 1611980"/>
              <a:gd name="connsiteX13" fmla="*/ 4095750 w 4886325"/>
              <a:gd name="connsiteY13" fmla="*/ 1202130 h 1611980"/>
              <a:gd name="connsiteX14" fmla="*/ 4191000 w 4886325"/>
              <a:gd name="connsiteY14" fmla="*/ 1297380 h 1611980"/>
              <a:gd name="connsiteX15" fmla="*/ 4305300 w 4886325"/>
              <a:gd name="connsiteY15" fmla="*/ 1306905 h 1611980"/>
              <a:gd name="connsiteX16" fmla="*/ 4467225 w 4886325"/>
              <a:gd name="connsiteY16" fmla="*/ 1525980 h 1611980"/>
              <a:gd name="connsiteX17" fmla="*/ 4581525 w 4886325"/>
              <a:gd name="connsiteY17" fmla="*/ 1535505 h 1611980"/>
              <a:gd name="connsiteX18" fmla="*/ 4733925 w 4886325"/>
              <a:gd name="connsiteY18" fmla="*/ 1545030 h 1611980"/>
              <a:gd name="connsiteX19" fmla="*/ 4886325 w 4886325"/>
              <a:gd name="connsiteY19"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3448050 w 4886325"/>
              <a:gd name="connsiteY3" fmla="*/ 1602180 h 1611980"/>
              <a:gd name="connsiteX4" fmla="*/ 3562350 w 4886325"/>
              <a:gd name="connsiteY4" fmla="*/ 1554555 h 1611980"/>
              <a:gd name="connsiteX5" fmla="*/ 3638550 w 4886325"/>
              <a:gd name="connsiteY5" fmla="*/ 1583130 h 1611980"/>
              <a:gd name="connsiteX6" fmla="*/ 3714750 w 4886325"/>
              <a:gd name="connsiteY6" fmla="*/ 1487880 h 1611980"/>
              <a:gd name="connsiteX7" fmla="*/ 3819525 w 4886325"/>
              <a:gd name="connsiteY7" fmla="*/ 382980 h 1611980"/>
              <a:gd name="connsiteX8" fmla="*/ 3924300 w 4886325"/>
              <a:gd name="connsiteY8" fmla="*/ 1980 h 1611980"/>
              <a:gd name="connsiteX9" fmla="*/ 3952875 w 4886325"/>
              <a:gd name="connsiteY9" fmla="*/ 259155 h 1611980"/>
              <a:gd name="connsiteX10" fmla="*/ 4010025 w 4886325"/>
              <a:gd name="connsiteY10" fmla="*/ 802080 h 1611980"/>
              <a:gd name="connsiteX11" fmla="*/ 4029075 w 4886325"/>
              <a:gd name="connsiteY11" fmla="*/ 944955 h 1611980"/>
              <a:gd name="connsiteX12" fmla="*/ 4095750 w 4886325"/>
              <a:gd name="connsiteY12" fmla="*/ 1202130 h 1611980"/>
              <a:gd name="connsiteX13" fmla="*/ 4191000 w 4886325"/>
              <a:gd name="connsiteY13" fmla="*/ 1297380 h 1611980"/>
              <a:gd name="connsiteX14" fmla="*/ 4305300 w 4886325"/>
              <a:gd name="connsiteY14" fmla="*/ 1306905 h 1611980"/>
              <a:gd name="connsiteX15" fmla="*/ 4467225 w 4886325"/>
              <a:gd name="connsiteY15" fmla="*/ 1525980 h 1611980"/>
              <a:gd name="connsiteX16" fmla="*/ 4581525 w 4886325"/>
              <a:gd name="connsiteY16" fmla="*/ 1535505 h 1611980"/>
              <a:gd name="connsiteX17" fmla="*/ 4733925 w 4886325"/>
              <a:gd name="connsiteY17" fmla="*/ 1545030 h 1611980"/>
              <a:gd name="connsiteX18" fmla="*/ 4886325 w 4886325"/>
              <a:gd name="connsiteY18" fmla="*/ 1602180 h 1611980"/>
              <a:gd name="connsiteX0" fmla="*/ 0 w 4886325"/>
              <a:gd name="connsiteY0" fmla="*/ 1602180 h 1611705"/>
              <a:gd name="connsiteX1" fmla="*/ 371475 w 4886325"/>
              <a:gd name="connsiteY1" fmla="*/ 1611705 h 1611705"/>
              <a:gd name="connsiteX2" fmla="*/ 3448050 w 4886325"/>
              <a:gd name="connsiteY2" fmla="*/ 1602180 h 1611705"/>
              <a:gd name="connsiteX3" fmla="*/ 3562350 w 4886325"/>
              <a:gd name="connsiteY3" fmla="*/ 1554555 h 1611705"/>
              <a:gd name="connsiteX4" fmla="*/ 3638550 w 4886325"/>
              <a:gd name="connsiteY4" fmla="*/ 1583130 h 1611705"/>
              <a:gd name="connsiteX5" fmla="*/ 3714750 w 4886325"/>
              <a:gd name="connsiteY5" fmla="*/ 1487880 h 1611705"/>
              <a:gd name="connsiteX6" fmla="*/ 3819525 w 4886325"/>
              <a:gd name="connsiteY6" fmla="*/ 382980 h 1611705"/>
              <a:gd name="connsiteX7" fmla="*/ 3924300 w 4886325"/>
              <a:gd name="connsiteY7" fmla="*/ 1980 h 1611705"/>
              <a:gd name="connsiteX8" fmla="*/ 3952875 w 4886325"/>
              <a:gd name="connsiteY8" fmla="*/ 259155 h 1611705"/>
              <a:gd name="connsiteX9" fmla="*/ 4010025 w 4886325"/>
              <a:gd name="connsiteY9" fmla="*/ 802080 h 1611705"/>
              <a:gd name="connsiteX10" fmla="*/ 4029075 w 4886325"/>
              <a:gd name="connsiteY10" fmla="*/ 944955 h 1611705"/>
              <a:gd name="connsiteX11" fmla="*/ 4095750 w 4886325"/>
              <a:gd name="connsiteY11" fmla="*/ 1202130 h 1611705"/>
              <a:gd name="connsiteX12" fmla="*/ 4191000 w 4886325"/>
              <a:gd name="connsiteY12" fmla="*/ 1297380 h 1611705"/>
              <a:gd name="connsiteX13" fmla="*/ 4305300 w 4886325"/>
              <a:gd name="connsiteY13" fmla="*/ 1306905 h 1611705"/>
              <a:gd name="connsiteX14" fmla="*/ 4467225 w 4886325"/>
              <a:gd name="connsiteY14" fmla="*/ 1525980 h 1611705"/>
              <a:gd name="connsiteX15" fmla="*/ 4581525 w 4886325"/>
              <a:gd name="connsiteY15" fmla="*/ 1535505 h 1611705"/>
              <a:gd name="connsiteX16" fmla="*/ 4733925 w 4886325"/>
              <a:gd name="connsiteY16" fmla="*/ 1545030 h 1611705"/>
              <a:gd name="connsiteX17" fmla="*/ 4886325 w 4886325"/>
              <a:gd name="connsiteY17" fmla="*/ 1602180 h 1611705"/>
              <a:gd name="connsiteX0" fmla="*/ 0 w 4886325"/>
              <a:gd name="connsiteY0" fmla="*/ 1602180 h 1606550"/>
              <a:gd name="connsiteX1" fmla="*/ 3448050 w 4886325"/>
              <a:gd name="connsiteY1" fmla="*/ 1602180 h 1606550"/>
              <a:gd name="connsiteX2" fmla="*/ 3562350 w 4886325"/>
              <a:gd name="connsiteY2" fmla="*/ 1554555 h 1606550"/>
              <a:gd name="connsiteX3" fmla="*/ 3638550 w 4886325"/>
              <a:gd name="connsiteY3" fmla="*/ 1583130 h 1606550"/>
              <a:gd name="connsiteX4" fmla="*/ 3714750 w 4886325"/>
              <a:gd name="connsiteY4" fmla="*/ 1487880 h 1606550"/>
              <a:gd name="connsiteX5" fmla="*/ 3819525 w 4886325"/>
              <a:gd name="connsiteY5" fmla="*/ 382980 h 1606550"/>
              <a:gd name="connsiteX6" fmla="*/ 3924300 w 4886325"/>
              <a:gd name="connsiteY6" fmla="*/ 1980 h 1606550"/>
              <a:gd name="connsiteX7" fmla="*/ 3952875 w 4886325"/>
              <a:gd name="connsiteY7" fmla="*/ 259155 h 1606550"/>
              <a:gd name="connsiteX8" fmla="*/ 4010025 w 4886325"/>
              <a:gd name="connsiteY8" fmla="*/ 802080 h 1606550"/>
              <a:gd name="connsiteX9" fmla="*/ 4029075 w 4886325"/>
              <a:gd name="connsiteY9" fmla="*/ 944955 h 1606550"/>
              <a:gd name="connsiteX10" fmla="*/ 4095750 w 4886325"/>
              <a:gd name="connsiteY10" fmla="*/ 1202130 h 1606550"/>
              <a:gd name="connsiteX11" fmla="*/ 4191000 w 4886325"/>
              <a:gd name="connsiteY11" fmla="*/ 1297380 h 1606550"/>
              <a:gd name="connsiteX12" fmla="*/ 4305300 w 4886325"/>
              <a:gd name="connsiteY12" fmla="*/ 1306905 h 1606550"/>
              <a:gd name="connsiteX13" fmla="*/ 4467225 w 4886325"/>
              <a:gd name="connsiteY13" fmla="*/ 1525980 h 1606550"/>
              <a:gd name="connsiteX14" fmla="*/ 4581525 w 4886325"/>
              <a:gd name="connsiteY14" fmla="*/ 1535505 h 1606550"/>
              <a:gd name="connsiteX15" fmla="*/ 4733925 w 4886325"/>
              <a:gd name="connsiteY15" fmla="*/ 1545030 h 1606550"/>
              <a:gd name="connsiteX16" fmla="*/ 4886325 w 4886325"/>
              <a:gd name="connsiteY16" fmla="*/ 1602180 h 1606550"/>
              <a:gd name="connsiteX0" fmla="*/ 0 w 1438275"/>
              <a:gd name="connsiteY0" fmla="*/ 1602180 h 1606550"/>
              <a:gd name="connsiteX1" fmla="*/ 114300 w 1438275"/>
              <a:gd name="connsiteY1" fmla="*/ 1554555 h 1606550"/>
              <a:gd name="connsiteX2" fmla="*/ 190500 w 1438275"/>
              <a:gd name="connsiteY2" fmla="*/ 1583130 h 1606550"/>
              <a:gd name="connsiteX3" fmla="*/ 266700 w 1438275"/>
              <a:gd name="connsiteY3" fmla="*/ 1487880 h 1606550"/>
              <a:gd name="connsiteX4" fmla="*/ 371475 w 1438275"/>
              <a:gd name="connsiteY4" fmla="*/ 382980 h 1606550"/>
              <a:gd name="connsiteX5" fmla="*/ 476250 w 1438275"/>
              <a:gd name="connsiteY5" fmla="*/ 1980 h 1606550"/>
              <a:gd name="connsiteX6" fmla="*/ 504825 w 1438275"/>
              <a:gd name="connsiteY6" fmla="*/ 259155 h 1606550"/>
              <a:gd name="connsiteX7" fmla="*/ 561975 w 1438275"/>
              <a:gd name="connsiteY7" fmla="*/ 802080 h 1606550"/>
              <a:gd name="connsiteX8" fmla="*/ 581025 w 1438275"/>
              <a:gd name="connsiteY8" fmla="*/ 944955 h 1606550"/>
              <a:gd name="connsiteX9" fmla="*/ 647700 w 1438275"/>
              <a:gd name="connsiteY9" fmla="*/ 1202130 h 1606550"/>
              <a:gd name="connsiteX10" fmla="*/ 742950 w 1438275"/>
              <a:gd name="connsiteY10" fmla="*/ 1297380 h 1606550"/>
              <a:gd name="connsiteX11" fmla="*/ 857250 w 1438275"/>
              <a:gd name="connsiteY11" fmla="*/ 1306905 h 1606550"/>
              <a:gd name="connsiteX12" fmla="*/ 1019175 w 1438275"/>
              <a:gd name="connsiteY12" fmla="*/ 1525980 h 1606550"/>
              <a:gd name="connsiteX13" fmla="*/ 1133475 w 1438275"/>
              <a:gd name="connsiteY13" fmla="*/ 1535505 h 1606550"/>
              <a:gd name="connsiteX14" fmla="*/ 1285875 w 1438275"/>
              <a:gd name="connsiteY14" fmla="*/ 1545030 h 1606550"/>
              <a:gd name="connsiteX15" fmla="*/ 1438275 w 1438275"/>
              <a:gd name="connsiteY15" fmla="*/ 1602180 h 1606550"/>
              <a:gd name="connsiteX0" fmla="*/ 0 w 1438275"/>
              <a:gd name="connsiteY0" fmla="*/ 1602180 h 1602180"/>
              <a:gd name="connsiteX1" fmla="*/ 114300 w 1438275"/>
              <a:gd name="connsiteY1" fmla="*/ 1554555 h 1602180"/>
              <a:gd name="connsiteX2" fmla="*/ 266700 w 1438275"/>
              <a:gd name="connsiteY2" fmla="*/ 1487880 h 1602180"/>
              <a:gd name="connsiteX3" fmla="*/ 371475 w 1438275"/>
              <a:gd name="connsiteY3" fmla="*/ 382980 h 1602180"/>
              <a:gd name="connsiteX4" fmla="*/ 476250 w 1438275"/>
              <a:gd name="connsiteY4" fmla="*/ 1980 h 1602180"/>
              <a:gd name="connsiteX5" fmla="*/ 504825 w 1438275"/>
              <a:gd name="connsiteY5" fmla="*/ 259155 h 1602180"/>
              <a:gd name="connsiteX6" fmla="*/ 561975 w 1438275"/>
              <a:gd name="connsiteY6" fmla="*/ 802080 h 1602180"/>
              <a:gd name="connsiteX7" fmla="*/ 581025 w 1438275"/>
              <a:gd name="connsiteY7" fmla="*/ 944955 h 1602180"/>
              <a:gd name="connsiteX8" fmla="*/ 647700 w 1438275"/>
              <a:gd name="connsiteY8" fmla="*/ 1202130 h 1602180"/>
              <a:gd name="connsiteX9" fmla="*/ 742950 w 1438275"/>
              <a:gd name="connsiteY9" fmla="*/ 1297380 h 1602180"/>
              <a:gd name="connsiteX10" fmla="*/ 857250 w 1438275"/>
              <a:gd name="connsiteY10" fmla="*/ 1306905 h 1602180"/>
              <a:gd name="connsiteX11" fmla="*/ 1019175 w 1438275"/>
              <a:gd name="connsiteY11" fmla="*/ 1525980 h 1602180"/>
              <a:gd name="connsiteX12" fmla="*/ 1133475 w 1438275"/>
              <a:gd name="connsiteY12" fmla="*/ 1535505 h 1602180"/>
              <a:gd name="connsiteX13" fmla="*/ 1285875 w 1438275"/>
              <a:gd name="connsiteY13" fmla="*/ 1545030 h 1602180"/>
              <a:gd name="connsiteX14" fmla="*/ 1438275 w 1438275"/>
              <a:gd name="connsiteY14" fmla="*/ 1602180 h 1602180"/>
              <a:gd name="connsiteX0" fmla="*/ 0 w 1438275"/>
              <a:gd name="connsiteY0" fmla="*/ 1602180 h 1602180"/>
              <a:gd name="connsiteX1" fmla="*/ 266700 w 1438275"/>
              <a:gd name="connsiteY1" fmla="*/ 1487880 h 1602180"/>
              <a:gd name="connsiteX2" fmla="*/ 371475 w 1438275"/>
              <a:gd name="connsiteY2" fmla="*/ 382980 h 1602180"/>
              <a:gd name="connsiteX3" fmla="*/ 476250 w 1438275"/>
              <a:gd name="connsiteY3" fmla="*/ 1980 h 1602180"/>
              <a:gd name="connsiteX4" fmla="*/ 504825 w 1438275"/>
              <a:gd name="connsiteY4" fmla="*/ 259155 h 1602180"/>
              <a:gd name="connsiteX5" fmla="*/ 561975 w 1438275"/>
              <a:gd name="connsiteY5" fmla="*/ 802080 h 1602180"/>
              <a:gd name="connsiteX6" fmla="*/ 581025 w 1438275"/>
              <a:gd name="connsiteY6" fmla="*/ 944955 h 1602180"/>
              <a:gd name="connsiteX7" fmla="*/ 647700 w 1438275"/>
              <a:gd name="connsiteY7" fmla="*/ 1202130 h 1602180"/>
              <a:gd name="connsiteX8" fmla="*/ 742950 w 1438275"/>
              <a:gd name="connsiteY8" fmla="*/ 1297380 h 1602180"/>
              <a:gd name="connsiteX9" fmla="*/ 857250 w 1438275"/>
              <a:gd name="connsiteY9" fmla="*/ 1306905 h 1602180"/>
              <a:gd name="connsiteX10" fmla="*/ 1019175 w 1438275"/>
              <a:gd name="connsiteY10" fmla="*/ 1525980 h 1602180"/>
              <a:gd name="connsiteX11" fmla="*/ 1133475 w 1438275"/>
              <a:gd name="connsiteY11" fmla="*/ 1535505 h 1602180"/>
              <a:gd name="connsiteX12" fmla="*/ 1285875 w 1438275"/>
              <a:gd name="connsiteY12" fmla="*/ 1545030 h 1602180"/>
              <a:gd name="connsiteX13" fmla="*/ 1438275 w 1438275"/>
              <a:gd name="connsiteY13" fmla="*/ 1602180 h 16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275" h="1602180">
                <a:moveTo>
                  <a:pt x="0" y="1602180"/>
                </a:moveTo>
                <a:lnTo>
                  <a:pt x="266700" y="1487880"/>
                </a:lnTo>
                <a:cubicBezTo>
                  <a:pt x="328612" y="1284680"/>
                  <a:pt x="336550" y="630630"/>
                  <a:pt x="371475" y="382980"/>
                </a:cubicBezTo>
                <a:cubicBezTo>
                  <a:pt x="406400" y="135330"/>
                  <a:pt x="454025" y="22617"/>
                  <a:pt x="476250" y="1980"/>
                </a:cubicBezTo>
                <a:cubicBezTo>
                  <a:pt x="498475" y="-18657"/>
                  <a:pt x="490537" y="125805"/>
                  <a:pt x="504825" y="259155"/>
                </a:cubicBezTo>
                <a:cubicBezTo>
                  <a:pt x="519113" y="392505"/>
                  <a:pt x="549275" y="687780"/>
                  <a:pt x="561975" y="802080"/>
                </a:cubicBezTo>
                <a:cubicBezTo>
                  <a:pt x="574675" y="916380"/>
                  <a:pt x="566738" y="878280"/>
                  <a:pt x="581025" y="944955"/>
                </a:cubicBezTo>
                <a:cubicBezTo>
                  <a:pt x="595312" y="1011630"/>
                  <a:pt x="620713" y="1143393"/>
                  <a:pt x="647700" y="1202130"/>
                </a:cubicBezTo>
                <a:cubicBezTo>
                  <a:pt x="674687" y="1260867"/>
                  <a:pt x="708025" y="1279917"/>
                  <a:pt x="742950" y="1297380"/>
                </a:cubicBezTo>
                <a:cubicBezTo>
                  <a:pt x="777875" y="1314842"/>
                  <a:pt x="811213" y="1268805"/>
                  <a:pt x="857250" y="1306905"/>
                </a:cubicBezTo>
                <a:cubicBezTo>
                  <a:pt x="903287" y="1345005"/>
                  <a:pt x="973138" y="1487880"/>
                  <a:pt x="1019175" y="1525980"/>
                </a:cubicBezTo>
                <a:cubicBezTo>
                  <a:pt x="1065212" y="1564080"/>
                  <a:pt x="1133475" y="1535505"/>
                  <a:pt x="1133475" y="1535505"/>
                </a:cubicBezTo>
                <a:cubicBezTo>
                  <a:pt x="1177925" y="1538680"/>
                  <a:pt x="1235075" y="1533917"/>
                  <a:pt x="1285875" y="1545030"/>
                </a:cubicBezTo>
                <a:cubicBezTo>
                  <a:pt x="1336675" y="1556142"/>
                  <a:pt x="1190625" y="1591068"/>
                  <a:pt x="1438275" y="1602180"/>
                </a:cubicBezTo>
              </a:path>
            </a:pathLst>
          </a:cu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27745FF-E158-4729-981F-3A4D9BD7C109}"/>
              </a:ext>
            </a:extLst>
          </p:cNvPr>
          <p:cNvPicPr>
            <a:picLocks noChangeAspect="1"/>
          </p:cNvPicPr>
          <p:nvPr/>
        </p:nvPicPr>
        <p:blipFill>
          <a:blip r:embed="rId3"/>
          <a:stretch>
            <a:fillRect/>
          </a:stretch>
        </p:blipFill>
        <p:spPr>
          <a:xfrm>
            <a:off x="4916037" y="39675"/>
            <a:ext cx="2360163" cy="2349546"/>
          </a:xfrm>
          <a:prstGeom prst="rect">
            <a:avLst/>
          </a:prstGeom>
        </p:spPr>
      </p:pic>
      <p:pic>
        <p:nvPicPr>
          <p:cNvPr id="25" name="Picture 24">
            <a:extLst>
              <a:ext uri="{FF2B5EF4-FFF2-40B4-BE49-F238E27FC236}">
                <a16:creationId xmlns:a16="http://schemas.microsoft.com/office/drawing/2014/main" id="{85BDDB48-2093-4F2E-8626-F6BFC5FF31D7}"/>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27" name="Freeform: Shape 26">
            <a:extLst>
              <a:ext uri="{FF2B5EF4-FFF2-40B4-BE49-F238E27FC236}">
                <a16:creationId xmlns:a16="http://schemas.microsoft.com/office/drawing/2014/main" id="{DAFB93A0-E42D-4F47-AD60-218003CE1BCD}"/>
              </a:ext>
            </a:extLst>
          </p:cNvPr>
          <p:cNvSpPr/>
          <p:nvPr/>
        </p:nvSpPr>
        <p:spPr>
          <a:xfrm>
            <a:off x="5485804" y="2421072"/>
            <a:ext cx="6323379" cy="3647434"/>
          </a:xfrm>
          <a:custGeom>
            <a:avLst/>
            <a:gdLst>
              <a:gd name="connsiteX0" fmla="*/ 0 w 8191500"/>
              <a:gd name="connsiteY0" fmla="*/ 1611588 h 1631267"/>
              <a:gd name="connsiteX1" fmla="*/ 2238375 w 8191500"/>
              <a:gd name="connsiteY1" fmla="*/ 1630638 h 1631267"/>
              <a:gd name="connsiteX2" fmla="*/ 2447925 w 8191500"/>
              <a:gd name="connsiteY2" fmla="*/ 1611588 h 1631267"/>
              <a:gd name="connsiteX3" fmla="*/ 2724150 w 8191500"/>
              <a:gd name="connsiteY3" fmla="*/ 1630638 h 1631267"/>
              <a:gd name="connsiteX4" fmla="*/ 2962275 w 8191500"/>
              <a:gd name="connsiteY4" fmla="*/ 1583013 h 1631267"/>
              <a:gd name="connsiteX5" fmla="*/ 3476625 w 8191500"/>
              <a:gd name="connsiteY5" fmla="*/ 1621113 h 1631267"/>
              <a:gd name="connsiteX6" fmla="*/ 3886200 w 8191500"/>
              <a:gd name="connsiteY6" fmla="*/ 1563963 h 1631267"/>
              <a:gd name="connsiteX7" fmla="*/ 4000500 w 8191500"/>
              <a:gd name="connsiteY7" fmla="*/ 1535388 h 1631267"/>
              <a:gd name="connsiteX8" fmla="*/ 4086225 w 8191500"/>
              <a:gd name="connsiteY8" fmla="*/ 1392513 h 1631267"/>
              <a:gd name="connsiteX9" fmla="*/ 4152900 w 8191500"/>
              <a:gd name="connsiteY9" fmla="*/ 1354413 h 1631267"/>
              <a:gd name="connsiteX10" fmla="*/ 4295775 w 8191500"/>
              <a:gd name="connsiteY10" fmla="*/ 1468713 h 1631267"/>
              <a:gd name="connsiteX11" fmla="*/ 4419600 w 8191500"/>
              <a:gd name="connsiteY11" fmla="*/ 1535388 h 1631267"/>
              <a:gd name="connsiteX12" fmla="*/ 4591050 w 8191500"/>
              <a:gd name="connsiteY12" fmla="*/ 1525863 h 1631267"/>
              <a:gd name="connsiteX13" fmla="*/ 4724400 w 8191500"/>
              <a:gd name="connsiteY13" fmla="*/ 1525863 h 1631267"/>
              <a:gd name="connsiteX14" fmla="*/ 4924425 w 8191500"/>
              <a:gd name="connsiteY14" fmla="*/ 1392513 h 1631267"/>
              <a:gd name="connsiteX15" fmla="*/ 5067300 w 8191500"/>
              <a:gd name="connsiteY15" fmla="*/ 1325838 h 1631267"/>
              <a:gd name="connsiteX16" fmla="*/ 5181600 w 8191500"/>
              <a:gd name="connsiteY16" fmla="*/ 1306788 h 1631267"/>
              <a:gd name="connsiteX17" fmla="*/ 5248275 w 8191500"/>
              <a:gd name="connsiteY17" fmla="*/ 1202013 h 1631267"/>
              <a:gd name="connsiteX18" fmla="*/ 5372100 w 8191500"/>
              <a:gd name="connsiteY18" fmla="*/ 1192488 h 1631267"/>
              <a:gd name="connsiteX19" fmla="*/ 5448300 w 8191500"/>
              <a:gd name="connsiteY19" fmla="*/ 1163913 h 1631267"/>
              <a:gd name="connsiteX20" fmla="*/ 5534025 w 8191500"/>
              <a:gd name="connsiteY20" fmla="*/ 1354413 h 1631267"/>
              <a:gd name="connsiteX21" fmla="*/ 5629275 w 8191500"/>
              <a:gd name="connsiteY21" fmla="*/ 1421088 h 1631267"/>
              <a:gd name="connsiteX22" fmla="*/ 5724525 w 8191500"/>
              <a:gd name="connsiteY22" fmla="*/ 1392513 h 1631267"/>
              <a:gd name="connsiteX23" fmla="*/ 5810250 w 8191500"/>
              <a:gd name="connsiteY23" fmla="*/ 1040088 h 1631267"/>
              <a:gd name="connsiteX24" fmla="*/ 5886450 w 8191500"/>
              <a:gd name="connsiteY24" fmla="*/ 1078188 h 1631267"/>
              <a:gd name="connsiteX25" fmla="*/ 6172200 w 8191500"/>
              <a:gd name="connsiteY25" fmla="*/ 620988 h 1631267"/>
              <a:gd name="connsiteX26" fmla="*/ 6267450 w 8191500"/>
              <a:gd name="connsiteY26" fmla="*/ 249513 h 1631267"/>
              <a:gd name="connsiteX27" fmla="*/ 6353175 w 8191500"/>
              <a:gd name="connsiteY27" fmla="*/ 554313 h 1631267"/>
              <a:gd name="connsiteX28" fmla="*/ 6467475 w 8191500"/>
              <a:gd name="connsiteY28" fmla="*/ 725763 h 1631267"/>
              <a:gd name="connsiteX29" fmla="*/ 6496050 w 8191500"/>
              <a:gd name="connsiteY29" fmla="*/ 401913 h 1631267"/>
              <a:gd name="connsiteX30" fmla="*/ 6543675 w 8191500"/>
              <a:gd name="connsiteY30" fmla="*/ 11388 h 1631267"/>
              <a:gd name="connsiteX31" fmla="*/ 6638925 w 8191500"/>
              <a:gd name="connsiteY31" fmla="*/ 125688 h 1631267"/>
              <a:gd name="connsiteX32" fmla="*/ 6705600 w 8191500"/>
              <a:gd name="connsiteY32" fmla="*/ 344763 h 1631267"/>
              <a:gd name="connsiteX33" fmla="*/ 6800850 w 8191500"/>
              <a:gd name="connsiteY33" fmla="*/ 49488 h 1631267"/>
              <a:gd name="connsiteX34" fmla="*/ 6886575 w 8191500"/>
              <a:gd name="connsiteY34" fmla="*/ 30438 h 1631267"/>
              <a:gd name="connsiteX35" fmla="*/ 7000875 w 8191500"/>
              <a:gd name="connsiteY35" fmla="*/ 116163 h 1631267"/>
              <a:gd name="connsiteX36" fmla="*/ 7077075 w 8191500"/>
              <a:gd name="connsiteY36" fmla="*/ 487638 h 1631267"/>
              <a:gd name="connsiteX37" fmla="*/ 7200900 w 8191500"/>
              <a:gd name="connsiteY37" fmla="*/ 630513 h 1631267"/>
              <a:gd name="connsiteX38" fmla="*/ 7277100 w 8191500"/>
              <a:gd name="connsiteY38" fmla="*/ 573363 h 1631267"/>
              <a:gd name="connsiteX39" fmla="*/ 7362825 w 8191500"/>
              <a:gd name="connsiteY39" fmla="*/ 849588 h 1631267"/>
              <a:gd name="connsiteX40" fmla="*/ 7467600 w 8191500"/>
              <a:gd name="connsiteY40" fmla="*/ 954363 h 1631267"/>
              <a:gd name="connsiteX41" fmla="*/ 7572375 w 8191500"/>
              <a:gd name="connsiteY41" fmla="*/ 1001988 h 1631267"/>
              <a:gd name="connsiteX42" fmla="*/ 7753350 w 8191500"/>
              <a:gd name="connsiteY42" fmla="*/ 1335363 h 1631267"/>
              <a:gd name="connsiteX43" fmla="*/ 7810500 w 8191500"/>
              <a:gd name="connsiteY43" fmla="*/ 1373463 h 1631267"/>
              <a:gd name="connsiteX44" fmla="*/ 7886700 w 8191500"/>
              <a:gd name="connsiteY44" fmla="*/ 1382988 h 1631267"/>
              <a:gd name="connsiteX45" fmla="*/ 8001000 w 8191500"/>
              <a:gd name="connsiteY45" fmla="*/ 1459188 h 1631267"/>
              <a:gd name="connsiteX46" fmla="*/ 8105775 w 8191500"/>
              <a:gd name="connsiteY46" fmla="*/ 1392513 h 1631267"/>
              <a:gd name="connsiteX47" fmla="*/ 8191500 w 8191500"/>
              <a:gd name="connsiteY47" fmla="*/ 1468713 h 1631267"/>
              <a:gd name="connsiteX0" fmla="*/ 0 w 8191500"/>
              <a:gd name="connsiteY0" fmla="*/ 1611588 h 1630638"/>
              <a:gd name="connsiteX1" fmla="*/ 2238375 w 8191500"/>
              <a:gd name="connsiteY1" fmla="*/ 1630638 h 1630638"/>
              <a:gd name="connsiteX2" fmla="*/ 2447925 w 8191500"/>
              <a:gd name="connsiteY2" fmla="*/ 1611588 h 1630638"/>
              <a:gd name="connsiteX3" fmla="*/ 2724150 w 8191500"/>
              <a:gd name="connsiteY3" fmla="*/ 1630638 h 1630638"/>
              <a:gd name="connsiteX4" fmla="*/ 3476625 w 8191500"/>
              <a:gd name="connsiteY4" fmla="*/ 1621113 h 1630638"/>
              <a:gd name="connsiteX5" fmla="*/ 3886200 w 8191500"/>
              <a:gd name="connsiteY5" fmla="*/ 1563963 h 1630638"/>
              <a:gd name="connsiteX6" fmla="*/ 4000500 w 8191500"/>
              <a:gd name="connsiteY6" fmla="*/ 1535388 h 1630638"/>
              <a:gd name="connsiteX7" fmla="*/ 4086225 w 8191500"/>
              <a:gd name="connsiteY7" fmla="*/ 1392513 h 1630638"/>
              <a:gd name="connsiteX8" fmla="*/ 4152900 w 8191500"/>
              <a:gd name="connsiteY8" fmla="*/ 1354413 h 1630638"/>
              <a:gd name="connsiteX9" fmla="*/ 4295775 w 8191500"/>
              <a:gd name="connsiteY9" fmla="*/ 1468713 h 1630638"/>
              <a:gd name="connsiteX10" fmla="*/ 4419600 w 8191500"/>
              <a:gd name="connsiteY10" fmla="*/ 1535388 h 1630638"/>
              <a:gd name="connsiteX11" fmla="*/ 4591050 w 8191500"/>
              <a:gd name="connsiteY11" fmla="*/ 1525863 h 1630638"/>
              <a:gd name="connsiteX12" fmla="*/ 4724400 w 8191500"/>
              <a:gd name="connsiteY12" fmla="*/ 1525863 h 1630638"/>
              <a:gd name="connsiteX13" fmla="*/ 4924425 w 8191500"/>
              <a:gd name="connsiteY13" fmla="*/ 1392513 h 1630638"/>
              <a:gd name="connsiteX14" fmla="*/ 5067300 w 8191500"/>
              <a:gd name="connsiteY14" fmla="*/ 1325838 h 1630638"/>
              <a:gd name="connsiteX15" fmla="*/ 5181600 w 8191500"/>
              <a:gd name="connsiteY15" fmla="*/ 1306788 h 1630638"/>
              <a:gd name="connsiteX16" fmla="*/ 5248275 w 8191500"/>
              <a:gd name="connsiteY16" fmla="*/ 1202013 h 1630638"/>
              <a:gd name="connsiteX17" fmla="*/ 5372100 w 8191500"/>
              <a:gd name="connsiteY17" fmla="*/ 1192488 h 1630638"/>
              <a:gd name="connsiteX18" fmla="*/ 5448300 w 8191500"/>
              <a:gd name="connsiteY18" fmla="*/ 1163913 h 1630638"/>
              <a:gd name="connsiteX19" fmla="*/ 5534025 w 8191500"/>
              <a:gd name="connsiteY19" fmla="*/ 1354413 h 1630638"/>
              <a:gd name="connsiteX20" fmla="*/ 5629275 w 8191500"/>
              <a:gd name="connsiteY20" fmla="*/ 1421088 h 1630638"/>
              <a:gd name="connsiteX21" fmla="*/ 5724525 w 8191500"/>
              <a:gd name="connsiteY21" fmla="*/ 1392513 h 1630638"/>
              <a:gd name="connsiteX22" fmla="*/ 5810250 w 8191500"/>
              <a:gd name="connsiteY22" fmla="*/ 1040088 h 1630638"/>
              <a:gd name="connsiteX23" fmla="*/ 5886450 w 8191500"/>
              <a:gd name="connsiteY23" fmla="*/ 1078188 h 1630638"/>
              <a:gd name="connsiteX24" fmla="*/ 6172200 w 8191500"/>
              <a:gd name="connsiteY24" fmla="*/ 620988 h 1630638"/>
              <a:gd name="connsiteX25" fmla="*/ 6267450 w 8191500"/>
              <a:gd name="connsiteY25" fmla="*/ 249513 h 1630638"/>
              <a:gd name="connsiteX26" fmla="*/ 6353175 w 8191500"/>
              <a:gd name="connsiteY26" fmla="*/ 554313 h 1630638"/>
              <a:gd name="connsiteX27" fmla="*/ 6467475 w 8191500"/>
              <a:gd name="connsiteY27" fmla="*/ 725763 h 1630638"/>
              <a:gd name="connsiteX28" fmla="*/ 6496050 w 8191500"/>
              <a:gd name="connsiteY28" fmla="*/ 401913 h 1630638"/>
              <a:gd name="connsiteX29" fmla="*/ 6543675 w 8191500"/>
              <a:gd name="connsiteY29" fmla="*/ 11388 h 1630638"/>
              <a:gd name="connsiteX30" fmla="*/ 6638925 w 8191500"/>
              <a:gd name="connsiteY30" fmla="*/ 125688 h 1630638"/>
              <a:gd name="connsiteX31" fmla="*/ 6705600 w 8191500"/>
              <a:gd name="connsiteY31" fmla="*/ 344763 h 1630638"/>
              <a:gd name="connsiteX32" fmla="*/ 6800850 w 8191500"/>
              <a:gd name="connsiteY32" fmla="*/ 49488 h 1630638"/>
              <a:gd name="connsiteX33" fmla="*/ 6886575 w 8191500"/>
              <a:gd name="connsiteY33" fmla="*/ 30438 h 1630638"/>
              <a:gd name="connsiteX34" fmla="*/ 7000875 w 8191500"/>
              <a:gd name="connsiteY34" fmla="*/ 116163 h 1630638"/>
              <a:gd name="connsiteX35" fmla="*/ 7077075 w 8191500"/>
              <a:gd name="connsiteY35" fmla="*/ 487638 h 1630638"/>
              <a:gd name="connsiteX36" fmla="*/ 7200900 w 8191500"/>
              <a:gd name="connsiteY36" fmla="*/ 630513 h 1630638"/>
              <a:gd name="connsiteX37" fmla="*/ 7277100 w 8191500"/>
              <a:gd name="connsiteY37" fmla="*/ 573363 h 1630638"/>
              <a:gd name="connsiteX38" fmla="*/ 7362825 w 8191500"/>
              <a:gd name="connsiteY38" fmla="*/ 849588 h 1630638"/>
              <a:gd name="connsiteX39" fmla="*/ 7467600 w 8191500"/>
              <a:gd name="connsiteY39" fmla="*/ 954363 h 1630638"/>
              <a:gd name="connsiteX40" fmla="*/ 7572375 w 8191500"/>
              <a:gd name="connsiteY40" fmla="*/ 1001988 h 1630638"/>
              <a:gd name="connsiteX41" fmla="*/ 7753350 w 8191500"/>
              <a:gd name="connsiteY41" fmla="*/ 1335363 h 1630638"/>
              <a:gd name="connsiteX42" fmla="*/ 7810500 w 8191500"/>
              <a:gd name="connsiteY42" fmla="*/ 1373463 h 1630638"/>
              <a:gd name="connsiteX43" fmla="*/ 7886700 w 8191500"/>
              <a:gd name="connsiteY43" fmla="*/ 1382988 h 1630638"/>
              <a:gd name="connsiteX44" fmla="*/ 8001000 w 8191500"/>
              <a:gd name="connsiteY44" fmla="*/ 1459188 h 1630638"/>
              <a:gd name="connsiteX45" fmla="*/ 8105775 w 8191500"/>
              <a:gd name="connsiteY45" fmla="*/ 1392513 h 1630638"/>
              <a:gd name="connsiteX46" fmla="*/ 8191500 w 8191500"/>
              <a:gd name="connsiteY46" fmla="*/ 1468713 h 1630638"/>
              <a:gd name="connsiteX0" fmla="*/ 0 w 8191500"/>
              <a:gd name="connsiteY0" fmla="*/ 1611588 h 1630638"/>
              <a:gd name="connsiteX1" fmla="*/ 2238375 w 8191500"/>
              <a:gd name="connsiteY1" fmla="*/ 1630638 h 1630638"/>
              <a:gd name="connsiteX2" fmla="*/ 2447925 w 8191500"/>
              <a:gd name="connsiteY2" fmla="*/ 1611588 h 1630638"/>
              <a:gd name="connsiteX3" fmla="*/ 3476625 w 8191500"/>
              <a:gd name="connsiteY3" fmla="*/ 1621113 h 1630638"/>
              <a:gd name="connsiteX4" fmla="*/ 3886200 w 8191500"/>
              <a:gd name="connsiteY4" fmla="*/ 1563963 h 1630638"/>
              <a:gd name="connsiteX5" fmla="*/ 4000500 w 8191500"/>
              <a:gd name="connsiteY5" fmla="*/ 1535388 h 1630638"/>
              <a:gd name="connsiteX6" fmla="*/ 4086225 w 8191500"/>
              <a:gd name="connsiteY6" fmla="*/ 1392513 h 1630638"/>
              <a:gd name="connsiteX7" fmla="*/ 4152900 w 8191500"/>
              <a:gd name="connsiteY7" fmla="*/ 1354413 h 1630638"/>
              <a:gd name="connsiteX8" fmla="*/ 4295775 w 8191500"/>
              <a:gd name="connsiteY8" fmla="*/ 1468713 h 1630638"/>
              <a:gd name="connsiteX9" fmla="*/ 4419600 w 8191500"/>
              <a:gd name="connsiteY9" fmla="*/ 1535388 h 1630638"/>
              <a:gd name="connsiteX10" fmla="*/ 4591050 w 8191500"/>
              <a:gd name="connsiteY10" fmla="*/ 1525863 h 1630638"/>
              <a:gd name="connsiteX11" fmla="*/ 4724400 w 8191500"/>
              <a:gd name="connsiteY11" fmla="*/ 1525863 h 1630638"/>
              <a:gd name="connsiteX12" fmla="*/ 4924425 w 8191500"/>
              <a:gd name="connsiteY12" fmla="*/ 1392513 h 1630638"/>
              <a:gd name="connsiteX13" fmla="*/ 5067300 w 8191500"/>
              <a:gd name="connsiteY13" fmla="*/ 1325838 h 1630638"/>
              <a:gd name="connsiteX14" fmla="*/ 5181600 w 8191500"/>
              <a:gd name="connsiteY14" fmla="*/ 1306788 h 1630638"/>
              <a:gd name="connsiteX15" fmla="*/ 5248275 w 8191500"/>
              <a:gd name="connsiteY15" fmla="*/ 1202013 h 1630638"/>
              <a:gd name="connsiteX16" fmla="*/ 5372100 w 8191500"/>
              <a:gd name="connsiteY16" fmla="*/ 1192488 h 1630638"/>
              <a:gd name="connsiteX17" fmla="*/ 5448300 w 8191500"/>
              <a:gd name="connsiteY17" fmla="*/ 1163913 h 1630638"/>
              <a:gd name="connsiteX18" fmla="*/ 5534025 w 8191500"/>
              <a:gd name="connsiteY18" fmla="*/ 1354413 h 1630638"/>
              <a:gd name="connsiteX19" fmla="*/ 5629275 w 8191500"/>
              <a:gd name="connsiteY19" fmla="*/ 1421088 h 1630638"/>
              <a:gd name="connsiteX20" fmla="*/ 5724525 w 8191500"/>
              <a:gd name="connsiteY20" fmla="*/ 1392513 h 1630638"/>
              <a:gd name="connsiteX21" fmla="*/ 5810250 w 8191500"/>
              <a:gd name="connsiteY21" fmla="*/ 1040088 h 1630638"/>
              <a:gd name="connsiteX22" fmla="*/ 5886450 w 8191500"/>
              <a:gd name="connsiteY22" fmla="*/ 1078188 h 1630638"/>
              <a:gd name="connsiteX23" fmla="*/ 6172200 w 8191500"/>
              <a:gd name="connsiteY23" fmla="*/ 620988 h 1630638"/>
              <a:gd name="connsiteX24" fmla="*/ 6267450 w 8191500"/>
              <a:gd name="connsiteY24" fmla="*/ 249513 h 1630638"/>
              <a:gd name="connsiteX25" fmla="*/ 6353175 w 8191500"/>
              <a:gd name="connsiteY25" fmla="*/ 554313 h 1630638"/>
              <a:gd name="connsiteX26" fmla="*/ 6467475 w 8191500"/>
              <a:gd name="connsiteY26" fmla="*/ 725763 h 1630638"/>
              <a:gd name="connsiteX27" fmla="*/ 6496050 w 8191500"/>
              <a:gd name="connsiteY27" fmla="*/ 401913 h 1630638"/>
              <a:gd name="connsiteX28" fmla="*/ 6543675 w 8191500"/>
              <a:gd name="connsiteY28" fmla="*/ 11388 h 1630638"/>
              <a:gd name="connsiteX29" fmla="*/ 6638925 w 8191500"/>
              <a:gd name="connsiteY29" fmla="*/ 125688 h 1630638"/>
              <a:gd name="connsiteX30" fmla="*/ 6705600 w 8191500"/>
              <a:gd name="connsiteY30" fmla="*/ 344763 h 1630638"/>
              <a:gd name="connsiteX31" fmla="*/ 6800850 w 8191500"/>
              <a:gd name="connsiteY31" fmla="*/ 49488 h 1630638"/>
              <a:gd name="connsiteX32" fmla="*/ 6886575 w 8191500"/>
              <a:gd name="connsiteY32" fmla="*/ 30438 h 1630638"/>
              <a:gd name="connsiteX33" fmla="*/ 7000875 w 8191500"/>
              <a:gd name="connsiteY33" fmla="*/ 116163 h 1630638"/>
              <a:gd name="connsiteX34" fmla="*/ 7077075 w 8191500"/>
              <a:gd name="connsiteY34" fmla="*/ 487638 h 1630638"/>
              <a:gd name="connsiteX35" fmla="*/ 7200900 w 8191500"/>
              <a:gd name="connsiteY35" fmla="*/ 630513 h 1630638"/>
              <a:gd name="connsiteX36" fmla="*/ 7277100 w 8191500"/>
              <a:gd name="connsiteY36" fmla="*/ 573363 h 1630638"/>
              <a:gd name="connsiteX37" fmla="*/ 7362825 w 8191500"/>
              <a:gd name="connsiteY37" fmla="*/ 849588 h 1630638"/>
              <a:gd name="connsiteX38" fmla="*/ 7467600 w 8191500"/>
              <a:gd name="connsiteY38" fmla="*/ 954363 h 1630638"/>
              <a:gd name="connsiteX39" fmla="*/ 7572375 w 8191500"/>
              <a:gd name="connsiteY39" fmla="*/ 1001988 h 1630638"/>
              <a:gd name="connsiteX40" fmla="*/ 7753350 w 8191500"/>
              <a:gd name="connsiteY40" fmla="*/ 1335363 h 1630638"/>
              <a:gd name="connsiteX41" fmla="*/ 7810500 w 8191500"/>
              <a:gd name="connsiteY41" fmla="*/ 1373463 h 1630638"/>
              <a:gd name="connsiteX42" fmla="*/ 7886700 w 8191500"/>
              <a:gd name="connsiteY42" fmla="*/ 1382988 h 1630638"/>
              <a:gd name="connsiteX43" fmla="*/ 8001000 w 8191500"/>
              <a:gd name="connsiteY43" fmla="*/ 1459188 h 1630638"/>
              <a:gd name="connsiteX44" fmla="*/ 8105775 w 8191500"/>
              <a:gd name="connsiteY44" fmla="*/ 1392513 h 1630638"/>
              <a:gd name="connsiteX45" fmla="*/ 8191500 w 8191500"/>
              <a:gd name="connsiteY45" fmla="*/ 1468713 h 1630638"/>
              <a:gd name="connsiteX0" fmla="*/ 0 w 8191500"/>
              <a:gd name="connsiteY0" fmla="*/ 1611588 h 1630638"/>
              <a:gd name="connsiteX1" fmla="*/ 2238375 w 8191500"/>
              <a:gd name="connsiteY1" fmla="*/ 1630638 h 1630638"/>
              <a:gd name="connsiteX2" fmla="*/ 3476625 w 8191500"/>
              <a:gd name="connsiteY2" fmla="*/ 1621113 h 1630638"/>
              <a:gd name="connsiteX3" fmla="*/ 3886200 w 8191500"/>
              <a:gd name="connsiteY3" fmla="*/ 1563963 h 1630638"/>
              <a:gd name="connsiteX4" fmla="*/ 4000500 w 8191500"/>
              <a:gd name="connsiteY4" fmla="*/ 1535388 h 1630638"/>
              <a:gd name="connsiteX5" fmla="*/ 4086225 w 8191500"/>
              <a:gd name="connsiteY5" fmla="*/ 1392513 h 1630638"/>
              <a:gd name="connsiteX6" fmla="*/ 4152900 w 8191500"/>
              <a:gd name="connsiteY6" fmla="*/ 1354413 h 1630638"/>
              <a:gd name="connsiteX7" fmla="*/ 4295775 w 8191500"/>
              <a:gd name="connsiteY7" fmla="*/ 1468713 h 1630638"/>
              <a:gd name="connsiteX8" fmla="*/ 4419600 w 8191500"/>
              <a:gd name="connsiteY8" fmla="*/ 1535388 h 1630638"/>
              <a:gd name="connsiteX9" fmla="*/ 4591050 w 8191500"/>
              <a:gd name="connsiteY9" fmla="*/ 1525863 h 1630638"/>
              <a:gd name="connsiteX10" fmla="*/ 4724400 w 8191500"/>
              <a:gd name="connsiteY10" fmla="*/ 1525863 h 1630638"/>
              <a:gd name="connsiteX11" fmla="*/ 4924425 w 8191500"/>
              <a:gd name="connsiteY11" fmla="*/ 1392513 h 1630638"/>
              <a:gd name="connsiteX12" fmla="*/ 5067300 w 8191500"/>
              <a:gd name="connsiteY12" fmla="*/ 1325838 h 1630638"/>
              <a:gd name="connsiteX13" fmla="*/ 5181600 w 8191500"/>
              <a:gd name="connsiteY13" fmla="*/ 1306788 h 1630638"/>
              <a:gd name="connsiteX14" fmla="*/ 5248275 w 8191500"/>
              <a:gd name="connsiteY14" fmla="*/ 1202013 h 1630638"/>
              <a:gd name="connsiteX15" fmla="*/ 5372100 w 8191500"/>
              <a:gd name="connsiteY15" fmla="*/ 1192488 h 1630638"/>
              <a:gd name="connsiteX16" fmla="*/ 5448300 w 8191500"/>
              <a:gd name="connsiteY16" fmla="*/ 1163913 h 1630638"/>
              <a:gd name="connsiteX17" fmla="*/ 5534025 w 8191500"/>
              <a:gd name="connsiteY17" fmla="*/ 1354413 h 1630638"/>
              <a:gd name="connsiteX18" fmla="*/ 5629275 w 8191500"/>
              <a:gd name="connsiteY18" fmla="*/ 1421088 h 1630638"/>
              <a:gd name="connsiteX19" fmla="*/ 5724525 w 8191500"/>
              <a:gd name="connsiteY19" fmla="*/ 1392513 h 1630638"/>
              <a:gd name="connsiteX20" fmla="*/ 5810250 w 8191500"/>
              <a:gd name="connsiteY20" fmla="*/ 1040088 h 1630638"/>
              <a:gd name="connsiteX21" fmla="*/ 5886450 w 8191500"/>
              <a:gd name="connsiteY21" fmla="*/ 1078188 h 1630638"/>
              <a:gd name="connsiteX22" fmla="*/ 6172200 w 8191500"/>
              <a:gd name="connsiteY22" fmla="*/ 620988 h 1630638"/>
              <a:gd name="connsiteX23" fmla="*/ 6267450 w 8191500"/>
              <a:gd name="connsiteY23" fmla="*/ 249513 h 1630638"/>
              <a:gd name="connsiteX24" fmla="*/ 6353175 w 8191500"/>
              <a:gd name="connsiteY24" fmla="*/ 554313 h 1630638"/>
              <a:gd name="connsiteX25" fmla="*/ 6467475 w 8191500"/>
              <a:gd name="connsiteY25" fmla="*/ 725763 h 1630638"/>
              <a:gd name="connsiteX26" fmla="*/ 6496050 w 8191500"/>
              <a:gd name="connsiteY26" fmla="*/ 401913 h 1630638"/>
              <a:gd name="connsiteX27" fmla="*/ 6543675 w 8191500"/>
              <a:gd name="connsiteY27" fmla="*/ 11388 h 1630638"/>
              <a:gd name="connsiteX28" fmla="*/ 6638925 w 8191500"/>
              <a:gd name="connsiteY28" fmla="*/ 125688 h 1630638"/>
              <a:gd name="connsiteX29" fmla="*/ 6705600 w 8191500"/>
              <a:gd name="connsiteY29" fmla="*/ 344763 h 1630638"/>
              <a:gd name="connsiteX30" fmla="*/ 6800850 w 8191500"/>
              <a:gd name="connsiteY30" fmla="*/ 49488 h 1630638"/>
              <a:gd name="connsiteX31" fmla="*/ 6886575 w 8191500"/>
              <a:gd name="connsiteY31" fmla="*/ 30438 h 1630638"/>
              <a:gd name="connsiteX32" fmla="*/ 7000875 w 8191500"/>
              <a:gd name="connsiteY32" fmla="*/ 116163 h 1630638"/>
              <a:gd name="connsiteX33" fmla="*/ 7077075 w 8191500"/>
              <a:gd name="connsiteY33" fmla="*/ 487638 h 1630638"/>
              <a:gd name="connsiteX34" fmla="*/ 7200900 w 8191500"/>
              <a:gd name="connsiteY34" fmla="*/ 630513 h 1630638"/>
              <a:gd name="connsiteX35" fmla="*/ 7277100 w 8191500"/>
              <a:gd name="connsiteY35" fmla="*/ 573363 h 1630638"/>
              <a:gd name="connsiteX36" fmla="*/ 7362825 w 8191500"/>
              <a:gd name="connsiteY36" fmla="*/ 849588 h 1630638"/>
              <a:gd name="connsiteX37" fmla="*/ 7467600 w 8191500"/>
              <a:gd name="connsiteY37" fmla="*/ 954363 h 1630638"/>
              <a:gd name="connsiteX38" fmla="*/ 7572375 w 8191500"/>
              <a:gd name="connsiteY38" fmla="*/ 1001988 h 1630638"/>
              <a:gd name="connsiteX39" fmla="*/ 7753350 w 8191500"/>
              <a:gd name="connsiteY39" fmla="*/ 1335363 h 1630638"/>
              <a:gd name="connsiteX40" fmla="*/ 7810500 w 8191500"/>
              <a:gd name="connsiteY40" fmla="*/ 1373463 h 1630638"/>
              <a:gd name="connsiteX41" fmla="*/ 7886700 w 8191500"/>
              <a:gd name="connsiteY41" fmla="*/ 1382988 h 1630638"/>
              <a:gd name="connsiteX42" fmla="*/ 8001000 w 8191500"/>
              <a:gd name="connsiteY42" fmla="*/ 1459188 h 1630638"/>
              <a:gd name="connsiteX43" fmla="*/ 8105775 w 8191500"/>
              <a:gd name="connsiteY43" fmla="*/ 1392513 h 1630638"/>
              <a:gd name="connsiteX44" fmla="*/ 8191500 w 8191500"/>
              <a:gd name="connsiteY44" fmla="*/ 1468713 h 1630638"/>
              <a:gd name="connsiteX0" fmla="*/ 0 w 8191500"/>
              <a:gd name="connsiteY0" fmla="*/ 1611588 h 1621113"/>
              <a:gd name="connsiteX1" fmla="*/ 3476625 w 8191500"/>
              <a:gd name="connsiteY1" fmla="*/ 1621113 h 1621113"/>
              <a:gd name="connsiteX2" fmla="*/ 3886200 w 8191500"/>
              <a:gd name="connsiteY2" fmla="*/ 1563963 h 1621113"/>
              <a:gd name="connsiteX3" fmla="*/ 4000500 w 8191500"/>
              <a:gd name="connsiteY3" fmla="*/ 1535388 h 1621113"/>
              <a:gd name="connsiteX4" fmla="*/ 4086225 w 8191500"/>
              <a:gd name="connsiteY4" fmla="*/ 1392513 h 1621113"/>
              <a:gd name="connsiteX5" fmla="*/ 4152900 w 8191500"/>
              <a:gd name="connsiteY5" fmla="*/ 1354413 h 1621113"/>
              <a:gd name="connsiteX6" fmla="*/ 4295775 w 8191500"/>
              <a:gd name="connsiteY6" fmla="*/ 1468713 h 1621113"/>
              <a:gd name="connsiteX7" fmla="*/ 4419600 w 8191500"/>
              <a:gd name="connsiteY7" fmla="*/ 1535388 h 1621113"/>
              <a:gd name="connsiteX8" fmla="*/ 4591050 w 8191500"/>
              <a:gd name="connsiteY8" fmla="*/ 1525863 h 1621113"/>
              <a:gd name="connsiteX9" fmla="*/ 4724400 w 8191500"/>
              <a:gd name="connsiteY9" fmla="*/ 1525863 h 1621113"/>
              <a:gd name="connsiteX10" fmla="*/ 4924425 w 8191500"/>
              <a:gd name="connsiteY10" fmla="*/ 1392513 h 1621113"/>
              <a:gd name="connsiteX11" fmla="*/ 5067300 w 8191500"/>
              <a:gd name="connsiteY11" fmla="*/ 1325838 h 1621113"/>
              <a:gd name="connsiteX12" fmla="*/ 5181600 w 8191500"/>
              <a:gd name="connsiteY12" fmla="*/ 1306788 h 1621113"/>
              <a:gd name="connsiteX13" fmla="*/ 5248275 w 8191500"/>
              <a:gd name="connsiteY13" fmla="*/ 1202013 h 1621113"/>
              <a:gd name="connsiteX14" fmla="*/ 5372100 w 8191500"/>
              <a:gd name="connsiteY14" fmla="*/ 1192488 h 1621113"/>
              <a:gd name="connsiteX15" fmla="*/ 5448300 w 8191500"/>
              <a:gd name="connsiteY15" fmla="*/ 1163913 h 1621113"/>
              <a:gd name="connsiteX16" fmla="*/ 5534025 w 8191500"/>
              <a:gd name="connsiteY16" fmla="*/ 1354413 h 1621113"/>
              <a:gd name="connsiteX17" fmla="*/ 5629275 w 8191500"/>
              <a:gd name="connsiteY17" fmla="*/ 1421088 h 1621113"/>
              <a:gd name="connsiteX18" fmla="*/ 5724525 w 8191500"/>
              <a:gd name="connsiteY18" fmla="*/ 1392513 h 1621113"/>
              <a:gd name="connsiteX19" fmla="*/ 5810250 w 8191500"/>
              <a:gd name="connsiteY19" fmla="*/ 1040088 h 1621113"/>
              <a:gd name="connsiteX20" fmla="*/ 5886450 w 8191500"/>
              <a:gd name="connsiteY20" fmla="*/ 1078188 h 1621113"/>
              <a:gd name="connsiteX21" fmla="*/ 6172200 w 8191500"/>
              <a:gd name="connsiteY21" fmla="*/ 620988 h 1621113"/>
              <a:gd name="connsiteX22" fmla="*/ 6267450 w 8191500"/>
              <a:gd name="connsiteY22" fmla="*/ 249513 h 1621113"/>
              <a:gd name="connsiteX23" fmla="*/ 6353175 w 8191500"/>
              <a:gd name="connsiteY23" fmla="*/ 554313 h 1621113"/>
              <a:gd name="connsiteX24" fmla="*/ 6467475 w 8191500"/>
              <a:gd name="connsiteY24" fmla="*/ 725763 h 1621113"/>
              <a:gd name="connsiteX25" fmla="*/ 6496050 w 8191500"/>
              <a:gd name="connsiteY25" fmla="*/ 401913 h 1621113"/>
              <a:gd name="connsiteX26" fmla="*/ 6543675 w 8191500"/>
              <a:gd name="connsiteY26" fmla="*/ 11388 h 1621113"/>
              <a:gd name="connsiteX27" fmla="*/ 6638925 w 8191500"/>
              <a:gd name="connsiteY27" fmla="*/ 125688 h 1621113"/>
              <a:gd name="connsiteX28" fmla="*/ 6705600 w 8191500"/>
              <a:gd name="connsiteY28" fmla="*/ 344763 h 1621113"/>
              <a:gd name="connsiteX29" fmla="*/ 6800850 w 8191500"/>
              <a:gd name="connsiteY29" fmla="*/ 49488 h 1621113"/>
              <a:gd name="connsiteX30" fmla="*/ 6886575 w 8191500"/>
              <a:gd name="connsiteY30" fmla="*/ 30438 h 1621113"/>
              <a:gd name="connsiteX31" fmla="*/ 7000875 w 8191500"/>
              <a:gd name="connsiteY31" fmla="*/ 116163 h 1621113"/>
              <a:gd name="connsiteX32" fmla="*/ 7077075 w 8191500"/>
              <a:gd name="connsiteY32" fmla="*/ 487638 h 1621113"/>
              <a:gd name="connsiteX33" fmla="*/ 7200900 w 8191500"/>
              <a:gd name="connsiteY33" fmla="*/ 630513 h 1621113"/>
              <a:gd name="connsiteX34" fmla="*/ 7277100 w 8191500"/>
              <a:gd name="connsiteY34" fmla="*/ 573363 h 1621113"/>
              <a:gd name="connsiteX35" fmla="*/ 7362825 w 8191500"/>
              <a:gd name="connsiteY35" fmla="*/ 849588 h 1621113"/>
              <a:gd name="connsiteX36" fmla="*/ 7467600 w 8191500"/>
              <a:gd name="connsiteY36" fmla="*/ 954363 h 1621113"/>
              <a:gd name="connsiteX37" fmla="*/ 7572375 w 8191500"/>
              <a:gd name="connsiteY37" fmla="*/ 1001988 h 1621113"/>
              <a:gd name="connsiteX38" fmla="*/ 7753350 w 8191500"/>
              <a:gd name="connsiteY38" fmla="*/ 1335363 h 1621113"/>
              <a:gd name="connsiteX39" fmla="*/ 7810500 w 8191500"/>
              <a:gd name="connsiteY39" fmla="*/ 1373463 h 1621113"/>
              <a:gd name="connsiteX40" fmla="*/ 7886700 w 8191500"/>
              <a:gd name="connsiteY40" fmla="*/ 1382988 h 1621113"/>
              <a:gd name="connsiteX41" fmla="*/ 8001000 w 8191500"/>
              <a:gd name="connsiteY41" fmla="*/ 1459188 h 1621113"/>
              <a:gd name="connsiteX42" fmla="*/ 8105775 w 8191500"/>
              <a:gd name="connsiteY42" fmla="*/ 1392513 h 1621113"/>
              <a:gd name="connsiteX43" fmla="*/ 8191500 w 8191500"/>
              <a:gd name="connsiteY43" fmla="*/ 1468713 h 1621113"/>
              <a:gd name="connsiteX0" fmla="*/ 0 w 4714875"/>
              <a:gd name="connsiteY0" fmla="*/ 1621113 h 1621113"/>
              <a:gd name="connsiteX1" fmla="*/ 409575 w 4714875"/>
              <a:gd name="connsiteY1" fmla="*/ 1563963 h 1621113"/>
              <a:gd name="connsiteX2" fmla="*/ 523875 w 4714875"/>
              <a:gd name="connsiteY2" fmla="*/ 1535388 h 1621113"/>
              <a:gd name="connsiteX3" fmla="*/ 609600 w 4714875"/>
              <a:gd name="connsiteY3" fmla="*/ 1392513 h 1621113"/>
              <a:gd name="connsiteX4" fmla="*/ 676275 w 4714875"/>
              <a:gd name="connsiteY4" fmla="*/ 1354413 h 1621113"/>
              <a:gd name="connsiteX5" fmla="*/ 819150 w 4714875"/>
              <a:gd name="connsiteY5" fmla="*/ 1468713 h 1621113"/>
              <a:gd name="connsiteX6" fmla="*/ 942975 w 4714875"/>
              <a:gd name="connsiteY6" fmla="*/ 1535388 h 1621113"/>
              <a:gd name="connsiteX7" fmla="*/ 1114425 w 4714875"/>
              <a:gd name="connsiteY7" fmla="*/ 1525863 h 1621113"/>
              <a:gd name="connsiteX8" fmla="*/ 1247775 w 4714875"/>
              <a:gd name="connsiteY8" fmla="*/ 1525863 h 1621113"/>
              <a:gd name="connsiteX9" fmla="*/ 1447800 w 4714875"/>
              <a:gd name="connsiteY9" fmla="*/ 1392513 h 1621113"/>
              <a:gd name="connsiteX10" fmla="*/ 1590675 w 4714875"/>
              <a:gd name="connsiteY10" fmla="*/ 1325838 h 1621113"/>
              <a:gd name="connsiteX11" fmla="*/ 1704975 w 4714875"/>
              <a:gd name="connsiteY11" fmla="*/ 1306788 h 1621113"/>
              <a:gd name="connsiteX12" fmla="*/ 1771650 w 4714875"/>
              <a:gd name="connsiteY12" fmla="*/ 1202013 h 1621113"/>
              <a:gd name="connsiteX13" fmla="*/ 1895475 w 4714875"/>
              <a:gd name="connsiteY13" fmla="*/ 1192488 h 1621113"/>
              <a:gd name="connsiteX14" fmla="*/ 1971675 w 4714875"/>
              <a:gd name="connsiteY14" fmla="*/ 1163913 h 1621113"/>
              <a:gd name="connsiteX15" fmla="*/ 2057400 w 4714875"/>
              <a:gd name="connsiteY15" fmla="*/ 1354413 h 1621113"/>
              <a:gd name="connsiteX16" fmla="*/ 2152650 w 4714875"/>
              <a:gd name="connsiteY16" fmla="*/ 1421088 h 1621113"/>
              <a:gd name="connsiteX17" fmla="*/ 2247900 w 4714875"/>
              <a:gd name="connsiteY17" fmla="*/ 1392513 h 1621113"/>
              <a:gd name="connsiteX18" fmla="*/ 2333625 w 4714875"/>
              <a:gd name="connsiteY18" fmla="*/ 1040088 h 1621113"/>
              <a:gd name="connsiteX19" fmla="*/ 2409825 w 4714875"/>
              <a:gd name="connsiteY19" fmla="*/ 1078188 h 1621113"/>
              <a:gd name="connsiteX20" fmla="*/ 2695575 w 4714875"/>
              <a:gd name="connsiteY20" fmla="*/ 620988 h 1621113"/>
              <a:gd name="connsiteX21" fmla="*/ 2790825 w 4714875"/>
              <a:gd name="connsiteY21" fmla="*/ 249513 h 1621113"/>
              <a:gd name="connsiteX22" fmla="*/ 2876550 w 4714875"/>
              <a:gd name="connsiteY22" fmla="*/ 554313 h 1621113"/>
              <a:gd name="connsiteX23" fmla="*/ 2990850 w 4714875"/>
              <a:gd name="connsiteY23" fmla="*/ 725763 h 1621113"/>
              <a:gd name="connsiteX24" fmla="*/ 3019425 w 4714875"/>
              <a:gd name="connsiteY24" fmla="*/ 401913 h 1621113"/>
              <a:gd name="connsiteX25" fmla="*/ 3067050 w 4714875"/>
              <a:gd name="connsiteY25" fmla="*/ 11388 h 1621113"/>
              <a:gd name="connsiteX26" fmla="*/ 3162300 w 4714875"/>
              <a:gd name="connsiteY26" fmla="*/ 125688 h 1621113"/>
              <a:gd name="connsiteX27" fmla="*/ 3228975 w 4714875"/>
              <a:gd name="connsiteY27" fmla="*/ 344763 h 1621113"/>
              <a:gd name="connsiteX28" fmla="*/ 3324225 w 4714875"/>
              <a:gd name="connsiteY28" fmla="*/ 49488 h 1621113"/>
              <a:gd name="connsiteX29" fmla="*/ 3409950 w 4714875"/>
              <a:gd name="connsiteY29" fmla="*/ 30438 h 1621113"/>
              <a:gd name="connsiteX30" fmla="*/ 3524250 w 4714875"/>
              <a:gd name="connsiteY30" fmla="*/ 116163 h 1621113"/>
              <a:gd name="connsiteX31" fmla="*/ 3600450 w 4714875"/>
              <a:gd name="connsiteY31" fmla="*/ 487638 h 1621113"/>
              <a:gd name="connsiteX32" fmla="*/ 3724275 w 4714875"/>
              <a:gd name="connsiteY32" fmla="*/ 630513 h 1621113"/>
              <a:gd name="connsiteX33" fmla="*/ 3800475 w 4714875"/>
              <a:gd name="connsiteY33" fmla="*/ 573363 h 1621113"/>
              <a:gd name="connsiteX34" fmla="*/ 3886200 w 4714875"/>
              <a:gd name="connsiteY34" fmla="*/ 849588 h 1621113"/>
              <a:gd name="connsiteX35" fmla="*/ 3990975 w 4714875"/>
              <a:gd name="connsiteY35" fmla="*/ 954363 h 1621113"/>
              <a:gd name="connsiteX36" fmla="*/ 4095750 w 4714875"/>
              <a:gd name="connsiteY36" fmla="*/ 1001988 h 1621113"/>
              <a:gd name="connsiteX37" fmla="*/ 4276725 w 4714875"/>
              <a:gd name="connsiteY37" fmla="*/ 1335363 h 1621113"/>
              <a:gd name="connsiteX38" fmla="*/ 4333875 w 4714875"/>
              <a:gd name="connsiteY38" fmla="*/ 1373463 h 1621113"/>
              <a:gd name="connsiteX39" fmla="*/ 4410075 w 4714875"/>
              <a:gd name="connsiteY39" fmla="*/ 1382988 h 1621113"/>
              <a:gd name="connsiteX40" fmla="*/ 4524375 w 4714875"/>
              <a:gd name="connsiteY40" fmla="*/ 1459188 h 1621113"/>
              <a:gd name="connsiteX41" fmla="*/ 4629150 w 4714875"/>
              <a:gd name="connsiteY41" fmla="*/ 1392513 h 1621113"/>
              <a:gd name="connsiteX42" fmla="*/ 4714875 w 4714875"/>
              <a:gd name="connsiteY42" fmla="*/ 1468713 h 1621113"/>
              <a:gd name="connsiteX0" fmla="*/ 0 w 4743450"/>
              <a:gd name="connsiteY0" fmla="*/ 1621113 h 1621113"/>
              <a:gd name="connsiteX1" fmla="*/ 409575 w 4743450"/>
              <a:gd name="connsiteY1" fmla="*/ 1563963 h 1621113"/>
              <a:gd name="connsiteX2" fmla="*/ 523875 w 4743450"/>
              <a:gd name="connsiteY2" fmla="*/ 1535388 h 1621113"/>
              <a:gd name="connsiteX3" fmla="*/ 609600 w 4743450"/>
              <a:gd name="connsiteY3" fmla="*/ 1392513 h 1621113"/>
              <a:gd name="connsiteX4" fmla="*/ 676275 w 4743450"/>
              <a:gd name="connsiteY4" fmla="*/ 1354413 h 1621113"/>
              <a:gd name="connsiteX5" fmla="*/ 819150 w 4743450"/>
              <a:gd name="connsiteY5" fmla="*/ 1468713 h 1621113"/>
              <a:gd name="connsiteX6" fmla="*/ 942975 w 4743450"/>
              <a:gd name="connsiteY6" fmla="*/ 1535388 h 1621113"/>
              <a:gd name="connsiteX7" fmla="*/ 1114425 w 4743450"/>
              <a:gd name="connsiteY7" fmla="*/ 1525863 h 1621113"/>
              <a:gd name="connsiteX8" fmla="*/ 1247775 w 4743450"/>
              <a:gd name="connsiteY8" fmla="*/ 1525863 h 1621113"/>
              <a:gd name="connsiteX9" fmla="*/ 1447800 w 4743450"/>
              <a:gd name="connsiteY9" fmla="*/ 1392513 h 1621113"/>
              <a:gd name="connsiteX10" fmla="*/ 1590675 w 4743450"/>
              <a:gd name="connsiteY10" fmla="*/ 1325838 h 1621113"/>
              <a:gd name="connsiteX11" fmla="*/ 1704975 w 4743450"/>
              <a:gd name="connsiteY11" fmla="*/ 1306788 h 1621113"/>
              <a:gd name="connsiteX12" fmla="*/ 1771650 w 4743450"/>
              <a:gd name="connsiteY12" fmla="*/ 1202013 h 1621113"/>
              <a:gd name="connsiteX13" fmla="*/ 1895475 w 4743450"/>
              <a:gd name="connsiteY13" fmla="*/ 1192488 h 1621113"/>
              <a:gd name="connsiteX14" fmla="*/ 1971675 w 4743450"/>
              <a:gd name="connsiteY14" fmla="*/ 1163913 h 1621113"/>
              <a:gd name="connsiteX15" fmla="*/ 2057400 w 4743450"/>
              <a:gd name="connsiteY15" fmla="*/ 1354413 h 1621113"/>
              <a:gd name="connsiteX16" fmla="*/ 2152650 w 4743450"/>
              <a:gd name="connsiteY16" fmla="*/ 1421088 h 1621113"/>
              <a:gd name="connsiteX17" fmla="*/ 2247900 w 4743450"/>
              <a:gd name="connsiteY17" fmla="*/ 1392513 h 1621113"/>
              <a:gd name="connsiteX18" fmla="*/ 2333625 w 4743450"/>
              <a:gd name="connsiteY18" fmla="*/ 1040088 h 1621113"/>
              <a:gd name="connsiteX19" fmla="*/ 2409825 w 4743450"/>
              <a:gd name="connsiteY19" fmla="*/ 1078188 h 1621113"/>
              <a:gd name="connsiteX20" fmla="*/ 2695575 w 4743450"/>
              <a:gd name="connsiteY20" fmla="*/ 620988 h 1621113"/>
              <a:gd name="connsiteX21" fmla="*/ 2790825 w 4743450"/>
              <a:gd name="connsiteY21" fmla="*/ 249513 h 1621113"/>
              <a:gd name="connsiteX22" fmla="*/ 2876550 w 4743450"/>
              <a:gd name="connsiteY22" fmla="*/ 554313 h 1621113"/>
              <a:gd name="connsiteX23" fmla="*/ 2990850 w 4743450"/>
              <a:gd name="connsiteY23" fmla="*/ 725763 h 1621113"/>
              <a:gd name="connsiteX24" fmla="*/ 3019425 w 4743450"/>
              <a:gd name="connsiteY24" fmla="*/ 401913 h 1621113"/>
              <a:gd name="connsiteX25" fmla="*/ 3067050 w 4743450"/>
              <a:gd name="connsiteY25" fmla="*/ 11388 h 1621113"/>
              <a:gd name="connsiteX26" fmla="*/ 3162300 w 4743450"/>
              <a:gd name="connsiteY26" fmla="*/ 125688 h 1621113"/>
              <a:gd name="connsiteX27" fmla="*/ 3228975 w 4743450"/>
              <a:gd name="connsiteY27" fmla="*/ 344763 h 1621113"/>
              <a:gd name="connsiteX28" fmla="*/ 3324225 w 4743450"/>
              <a:gd name="connsiteY28" fmla="*/ 49488 h 1621113"/>
              <a:gd name="connsiteX29" fmla="*/ 3409950 w 4743450"/>
              <a:gd name="connsiteY29" fmla="*/ 30438 h 1621113"/>
              <a:gd name="connsiteX30" fmla="*/ 3524250 w 4743450"/>
              <a:gd name="connsiteY30" fmla="*/ 116163 h 1621113"/>
              <a:gd name="connsiteX31" fmla="*/ 3600450 w 4743450"/>
              <a:gd name="connsiteY31" fmla="*/ 487638 h 1621113"/>
              <a:gd name="connsiteX32" fmla="*/ 3724275 w 4743450"/>
              <a:gd name="connsiteY32" fmla="*/ 630513 h 1621113"/>
              <a:gd name="connsiteX33" fmla="*/ 3800475 w 4743450"/>
              <a:gd name="connsiteY33" fmla="*/ 573363 h 1621113"/>
              <a:gd name="connsiteX34" fmla="*/ 3886200 w 4743450"/>
              <a:gd name="connsiteY34" fmla="*/ 849588 h 1621113"/>
              <a:gd name="connsiteX35" fmla="*/ 3990975 w 4743450"/>
              <a:gd name="connsiteY35" fmla="*/ 954363 h 1621113"/>
              <a:gd name="connsiteX36" fmla="*/ 4095750 w 4743450"/>
              <a:gd name="connsiteY36" fmla="*/ 1001988 h 1621113"/>
              <a:gd name="connsiteX37" fmla="*/ 4276725 w 4743450"/>
              <a:gd name="connsiteY37" fmla="*/ 1335363 h 1621113"/>
              <a:gd name="connsiteX38" fmla="*/ 4333875 w 4743450"/>
              <a:gd name="connsiteY38" fmla="*/ 1373463 h 1621113"/>
              <a:gd name="connsiteX39" fmla="*/ 4410075 w 4743450"/>
              <a:gd name="connsiteY39" fmla="*/ 1382988 h 1621113"/>
              <a:gd name="connsiteX40" fmla="*/ 4524375 w 4743450"/>
              <a:gd name="connsiteY40" fmla="*/ 1459188 h 1621113"/>
              <a:gd name="connsiteX41" fmla="*/ 4629150 w 4743450"/>
              <a:gd name="connsiteY41" fmla="*/ 1392513 h 1621113"/>
              <a:gd name="connsiteX42" fmla="*/ 4743450 w 4743450"/>
              <a:gd name="connsiteY42" fmla="*/ 1487763 h 1621113"/>
              <a:gd name="connsiteX0" fmla="*/ 0 w 4757738"/>
              <a:gd name="connsiteY0" fmla="*/ 1621113 h 1621113"/>
              <a:gd name="connsiteX1" fmla="*/ 409575 w 4757738"/>
              <a:gd name="connsiteY1" fmla="*/ 1563963 h 1621113"/>
              <a:gd name="connsiteX2" fmla="*/ 523875 w 4757738"/>
              <a:gd name="connsiteY2" fmla="*/ 1535388 h 1621113"/>
              <a:gd name="connsiteX3" fmla="*/ 609600 w 4757738"/>
              <a:gd name="connsiteY3" fmla="*/ 1392513 h 1621113"/>
              <a:gd name="connsiteX4" fmla="*/ 676275 w 4757738"/>
              <a:gd name="connsiteY4" fmla="*/ 1354413 h 1621113"/>
              <a:gd name="connsiteX5" fmla="*/ 819150 w 4757738"/>
              <a:gd name="connsiteY5" fmla="*/ 1468713 h 1621113"/>
              <a:gd name="connsiteX6" fmla="*/ 942975 w 4757738"/>
              <a:gd name="connsiteY6" fmla="*/ 1535388 h 1621113"/>
              <a:gd name="connsiteX7" fmla="*/ 1114425 w 4757738"/>
              <a:gd name="connsiteY7" fmla="*/ 1525863 h 1621113"/>
              <a:gd name="connsiteX8" fmla="*/ 1247775 w 4757738"/>
              <a:gd name="connsiteY8" fmla="*/ 1525863 h 1621113"/>
              <a:gd name="connsiteX9" fmla="*/ 1447800 w 4757738"/>
              <a:gd name="connsiteY9" fmla="*/ 1392513 h 1621113"/>
              <a:gd name="connsiteX10" fmla="*/ 1590675 w 4757738"/>
              <a:gd name="connsiteY10" fmla="*/ 1325838 h 1621113"/>
              <a:gd name="connsiteX11" fmla="*/ 1704975 w 4757738"/>
              <a:gd name="connsiteY11" fmla="*/ 1306788 h 1621113"/>
              <a:gd name="connsiteX12" fmla="*/ 1771650 w 4757738"/>
              <a:gd name="connsiteY12" fmla="*/ 1202013 h 1621113"/>
              <a:gd name="connsiteX13" fmla="*/ 1895475 w 4757738"/>
              <a:gd name="connsiteY13" fmla="*/ 1192488 h 1621113"/>
              <a:gd name="connsiteX14" fmla="*/ 1971675 w 4757738"/>
              <a:gd name="connsiteY14" fmla="*/ 1163913 h 1621113"/>
              <a:gd name="connsiteX15" fmla="*/ 2057400 w 4757738"/>
              <a:gd name="connsiteY15" fmla="*/ 1354413 h 1621113"/>
              <a:gd name="connsiteX16" fmla="*/ 2152650 w 4757738"/>
              <a:gd name="connsiteY16" fmla="*/ 1421088 h 1621113"/>
              <a:gd name="connsiteX17" fmla="*/ 2247900 w 4757738"/>
              <a:gd name="connsiteY17" fmla="*/ 1392513 h 1621113"/>
              <a:gd name="connsiteX18" fmla="*/ 2333625 w 4757738"/>
              <a:gd name="connsiteY18" fmla="*/ 1040088 h 1621113"/>
              <a:gd name="connsiteX19" fmla="*/ 2409825 w 4757738"/>
              <a:gd name="connsiteY19" fmla="*/ 1078188 h 1621113"/>
              <a:gd name="connsiteX20" fmla="*/ 2695575 w 4757738"/>
              <a:gd name="connsiteY20" fmla="*/ 620988 h 1621113"/>
              <a:gd name="connsiteX21" fmla="*/ 2790825 w 4757738"/>
              <a:gd name="connsiteY21" fmla="*/ 249513 h 1621113"/>
              <a:gd name="connsiteX22" fmla="*/ 2876550 w 4757738"/>
              <a:gd name="connsiteY22" fmla="*/ 554313 h 1621113"/>
              <a:gd name="connsiteX23" fmla="*/ 2990850 w 4757738"/>
              <a:gd name="connsiteY23" fmla="*/ 725763 h 1621113"/>
              <a:gd name="connsiteX24" fmla="*/ 3019425 w 4757738"/>
              <a:gd name="connsiteY24" fmla="*/ 401913 h 1621113"/>
              <a:gd name="connsiteX25" fmla="*/ 3067050 w 4757738"/>
              <a:gd name="connsiteY25" fmla="*/ 11388 h 1621113"/>
              <a:gd name="connsiteX26" fmla="*/ 3162300 w 4757738"/>
              <a:gd name="connsiteY26" fmla="*/ 125688 h 1621113"/>
              <a:gd name="connsiteX27" fmla="*/ 3228975 w 4757738"/>
              <a:gd name="connsiteY27" fmla="*/ 344763 h 1621113"/>
              <a:gd name="connsiteX28" fmla="*/ 3324225 w 4757738"/>
              <a:gd name="connsiteY28" fmla="*/ 49488 h 1621113"/>
              <a:gd name="connsiteX29" fmla="*/ 3409950 w 4757738"/>
              <a:gd name="connsiteY29" fmla="*/ 30438 h 1621113"/>
              <a:gd name="connsiteX30" fmla="*/ 3524250 w 4757738"/>
              <a:gd name="connsiteY30" fmla="*/ 116163 h 1621113"/>
              <a:gd name="connsiteX31" fmla="*/ 3600450 w 4757738"/>
              <a:gd name="connsiteY31" fmla="*/ 487638 h 1621113"/>
              <a:gd name="connsiteX32" fmla="*/ 3724275 w 4757738"/>
              <a:gd name="connsiteY32" fmla="*/ 630513 h 1621113"/>
              <a:gd name="connsiteX33" fmla="*/ 3800475 w 4757738"/>
              <a:gd name="connsiteY33" fmla="*/ 573363 h 1621113"/>
              <a:gd name="connsiteX34" fmla="*/ 3886200 w 4757738"/>
              <a:gd name="connsiteY34" fmla="*/ 849588 h 1621113"/>
              <a:gd name="connsiteX35" fmla="*/ 3990975 w 4757738"/>
              <a:gd name="connsiteY35" fmla="*/ 954363 h 1621113"/>
              <a:gd name="connsiteX36" fmla="*/ 4095750 w 4757738"/>
              <a:gd name="connsiteY36" fmla="*/ 1001988 h 1621113"/>
              <a:gd name="connsiteX37" fmla="*/ 4276725 w 4757738"/>
              <a:gd name="connsiteY37" fmla="*/ 1335363 h 1621113"/>
              <a:gd name="connsiteX38" fmla="*/ 4333875 w 4757738"/>
              <a:gd name="connsiteY38" fmla="*/ 1373463 h 1621113"/>
              <a:gd name="connsiteX39" fmla="*/ 4410075 w 4757738"/>
              <a:gd name="connsiteY39" fmla="*/ 1382988 h 1621113"/>
              <a:gd name="connsiteX40" fmla="*/ 4524375 w 4757738"/>
              <a:gd name="connsiteY40" fmla="*/ 1459188 h 1621113"/>
              <a:gd name="connsiteX41" fmla="*/ 4629150 w 4757738"/>
              <a:gd name="connsiteY41" fmla="*/ 1392513 h 1621113"/>
              <a:gd name="connsiteX42" fmla="*/ 4757738 w 4757738"/>
              <a:gd name="connsiteY42" fmla="*/ 1492525 h 1621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757738" h="1621113">
                <a:moveTo>
                  <a:pt x="0" y="1621113"/>
                </a:moveTo>
                <a:cubicBezTo>
                  <a:pt x="274638" y="1610001"/>
                  <a:pt x="322263" y="1578250"/>
                  <a:pt x="409575" y="1563963"/>
                </a:cubicBezTo>
                <a:cubicBezTo>
                  <a:pt x="496888" y="1549675"/>
                  <a:pt x="490538" y="1563963"/>
                  <a:pt x="523875" y="1535388"/>
                </a:cubicBezTo>
                <a:cubicBezTo>
                  <a:pt x="557213" y="1506813"/>
                  <a:pt x="584200" y="1422676"/>
                  <a:pt x="609600" y="1392513"/>
                </a:cubicBezTo>
                <a:cubicBezTo>
                  <a:pt x="635000" y="1362350"/>
                  <a:pt x="641350" y="1341713"/>
                  <a:pt x="676275" y="1354413"/>
                </a:cubicBezTo>
                <a:cubicBezTo>
                  <a:pt x="711200" y="1367113"/>
                  <a:pt x="774700" y="1438551"/>
                  <a:pt x="819150" y="1468713"/>
                </a:cubicBezTo>
                <a:cubicBezTo>
                  <a:pt x="863600" y="1498875"/>
                  <a:pt x="893762" y="1525863"/>
                  <a:pt x="942975" y="1535388"/>
                </a:cubicBezTo>
                <a:cubicBezTo>
                  <a:pt x="992188" y="1544913"/>
                  <a:pt x="1063625" y="1527450"/>
                  <a:pt x="1114425" y="1525863"/>
                </a:cubicBezTo>
                <a:cubicBezTo>
                  <a:pt x="1165225" y="1524275"/>
                  <a:pt x="1192213" y="1548088"/>
                  <a:pt x="1247775" y="1525863"/>
                </a:cubicBezTo>
                <a:cubicBezTo>
                  <a:pt x="1303337" y="1503638"/>
                  <a:pt x="1390650" y="1425850"/>
                  <a:pt x="1447800" y="1392513"/>
                </a:cubicBezTo>
                <a:cubicBezTo>
                  <a:pt x="1504950" y="1359175"/>
                  <a:pt x="1547813" y="1340125"/>
                  <a:pt x="1590675" y="1325838"/>
                </a:cubicBezTo>
                <a:cubicBezTo>
                  <a:pt x="1633537" y="1311551"/>
                  <a:pt x="1674813" y="1327425"/>
                  <a:pt x="1704975" y="1306788"/>
                </a:cubicBezTo>
                <a:cubicBezTo>
                  <a:pt x="1735137" y="1286151"/>
                  <a:pt x="1739900" y="1221063"/>
                  <a:pt x="1771650" y="1202013"/>
                </a:cubicBezTo>
                <a:cubicBezTo>
                  <a:pt x="1803400" y="1182963"/>
                  <a:pt x="1862138" y="1198838"/>
                  <a:pt x="1895475" y="1192488"/>
                </a:cubicBezTo>
                <a:cubicBezTo>
                  <a:pt x="1928813" y="1186138"/>
                  <a:pt x="1944688" y="1136926"/>
                  <a:pt x="1971675" y="1163913"/>
                </a:cubicBezTo>
                <a:cubicBezTo>
                  <a:pt x="1998662" y="1190900"/>
                  <a:pt x="2027238" y="1311551"/>
                  <a:pt x="2057400" y="1354413"/>
                </a:cubicBezTo>
                <a:cubicBezTo>
                  <a:pt x="2087562" y="1397275"/>
                  <a:pt x="2120900" y="1414738"/>
                  <a:pt x="2152650" y="1421088"/>
                </a:cubicBezTo>
                <a:cubicBezTo>
                  <a:pt x="2184400" y="1427438"/>
                  <a:pt x="2217738" y="1456013"/>
                  <a:pt x="2247900" y="1392513"/>
                </a:cubicBezTo>
                <a:cubicBezTo>
                  <a:pt x="2278062" y="1329013"/>
                  <a:pt x="2306638" y="1092475"/>
                  <a:pt x="2333625" y="1040088"/>
                </a:cubicBezTo>
                <a:cubicBezTo>
                  <a:pt x="2360613" y="987700"/>
                  <a:pt x="2349500" y="1148038"/>
                  <a:pt x="2409825" y="1078188"/>
                </a:cubicBezTo>
                <a:cubicBezTo>
                  <a:pt x="2470150" y="1008338"/>
                  <a:pt x="2632075" y="759101"/>
                  <a:pt x="2695575" y="620988"/>
                </a:cubicBezTo>
                <a:cubicBezTo>
                  <a:pt x="2759075" y="482875"/>
                  <a:pt x="2760663" y="260625"/>
                  <a:pt x="2790825" y="249513"/>
                </a:cubicBezTo>
                <a:cubicBezTo>
                  <a:pt x="2820987" y="238401"/>
                  <a:pt x="2843213" y="474938"/>
                  <a:pt x="2876550" y="554313"/>
                </a:cubicBezTo>
                <a:cubicBezTo>
                  <a:pt x="2909887" y="633688"/>
                  <a:pt x="2967038" y="751163"/>
                  <a:pt x="2990850" y="725763"/>
                </a:cubicBezTo>
                <a:cubicBezTo>
                  <a:pt x="3014663" y="700363"/>
                  <a:pt x="3006725" y="520975"/>
                  <a:pt x="3019425" y="401913"/>
                </a:cubicBezTo>
                <a:cubicBezTo>
                  <a:pt x="3032125" y="282851"/>
                  <a:pt x="3043238" y="57425"/>
                  <a:pt x="3067050" y="11388"/>
                </a:cubicBezTo>
                <a:cubicBezTo>
                  <a:pt x="3090863" y="-34650"/>
                  <a:pt x="3135313" y="70126"/>
                  <a:pt x="3162300" y="125688"/>
                </a:cubicBezTo>
                <a:cubicBezTo>
                  <a:pt x="3189287" y="181250"/>
                  <a:pt x="3201988" y="357463"/>
                  <a:pt x="3228975" y="344763"/>
                </a:cubicBezTo>
                <a:cubicBezTo>
                  <a:pt x="3255962" y="332063"/>
                  <a:pt x="3294063" y="101875"/>
                  <a:pt x="3324225" y="49488"/>
                </a:cubicBezTo>
                <a:cubicBezTo>
                  <a:pt x="3354387" y="-2899"/>
                  <a:pt x="3376613" y="19326"/>
                  <a:pt x="3409950" y="30438"/>
                </a:cubicBezTo>
                <a:cubicBezTo>
                  <a:pt x="3443287" y="41550"/>
                  <a:pt x="3492500" y="39963"/>
                  <a:pt x="3524250" y="116163"/>
                </a:cubicBezTo>
                <a:cubicBezTo>
                  <a:pt x="3556000" y="192363"/>
                  <a:pt x="3567113" y="401913"/>
                  <a:pt x="3600450" y="487638"/>
                </a:cubicBezTo>
                <a:cubicBezTo>
                  <a:pt x="3633788" y="573363"/>
                  <a:pt x="3690938" y="616226"/>
                  <a:pt x="3724275" y="630513"/>
                </a:cubicBezTo>
                <a:cubicBezTo>
                  <a:pt x="3757612" y="644800"/>
                  <a:pt x="3773487" y="536850"/>
                  <a:pt x="3800475" y="573363"/>
                </a:cubicBezTo>
                <a:cubicBezTo>
                  <a:pt x="3827463" y="609876"/>
                  <a:pt x="3854450" y="786088"/>
                  <a:pt x="3886200" y="849588"/>
                </a:cubicBezTo>
                <a:cubicBezTo>
                  <a:pt x="3917950" y="913088"/>
                  <a:pt x="3956050" y="928963"/>
                  <a:pt x="3990975" y="954363"/>
                </a:cubicBezTo>
                <a:cubicBezTo>
                  <a:pt x="4025900" y="979763"/>
                  <a:pt x="4048125" y="938488"/>
                  <a:pt x="4095750" y="1001988"/>
                </a:cubicBezTo>
                <a:cubicBezTo>
                  <a:pt x="4143375" y="1065488"/>
                  <a:pt x="4237037" y="1273450"/>
                  <a:pt x="4276725" y="1335363"/>
                </a:cubicBezTo>
                <a:cubicBezTo>
                  <a:pt x="4316413" y="1397276"/>
                  <a:pt x="4311650" y="1365525"/>
                  <a:pt x="4333875" y="1373463"/>
                </a:cubicBezTo>
                <a:cubicBezTo>
                  <a:pt x="4356100" y="1381400"/>
                  <a:pt x="4378325" y="1368700"/>
                  <a:pt x="4410075" y="1382988"/>
                </a:cubicBezTo>
                <a:cubicBezTo>
                  <a:pt x="4441825" y="1397275"/>
                  <a:pt x="4487863" y="1457601"/>
                  <a:pt x="4524375" y="1459188"/>
                </a:cubicBezTo>
                <a:cubicBezTo>
                  <a:pt x="4560887" y="1460775"/>
                  <a:pt x="4597400" y="1390925"/>
                  <a:pt x="4629150" y="1392513"/>
                </a:cubicBezTo>
                <a:cubicBezTo>
                  <a:pt x="4660900" y="1394101"/>
                  <a:pt x="4730750" y="1455219"/>
                  <a:pt x="4757738" y="1492525"/>
                </a:cubicBezTo>
              </a:path>
            </a:pathLst>
          </a:custGeom>
          <a:noFill/>
          <a:ln w="38100">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3A8FB8F9-781D-4D87-A674-DAA6818F220C}"/>
              </a:ext>
            </a:extLst>
          </p:cNvPr>
          <p:cNvSpPr txBox="1"/>
          <p:nvPr/>
        </p:nvSpPr>
        <p:spPr>
          <a:xfrm>
            <a:off x="7207186" y="1039240"/>
            <a:ext cx="2715808" cy="461665"/>
          </a:xfrm>
          <a:prstGeom prst="rect">
            <a:avLst/>
          </a:prstGeom>
          <a:noFill/>
        </p:spPr>
        <p:txBody>
          <a:bodyPr wrap="none" rtlCol="0">
            <a:spAutoFit/>
          </a:bodyPr>
          <a:lstStyle/>
          <a:p>
            <a:r>
              <a:rPr lang="en-US" sz="2400" b="1" dirty="0"/>
              <a:t>CELEBRITY POLITICS</a:t>
            </a:r>
            <a:endParaRPr lang="en-CA" sz="2400" b="1" dirty="0"/>
          </a:p>
        </p:txBody>
      </p:sp>
      <p:grpSp>
        <p:nvGrpSpPr>
          <p:cNvPr id="29" name="Group 28">
            <a:extLst>
              <a:ext uri="{FF2B5EF4-FFF2-40B4-BE49-F238E27FC236}">
                <a16:creationId xmlns:a16="http://schemas.microsoft.com/office/drawing/2014/main" id="{624C9BE6-8F4E-4264-AB4C-6DD0650D8863}"/>
              </a:ext>
            </a:extLst>
          </p:cNvPr>
          <p:cNvGrpSpPr/>
          <p:nvPr/>
        </p:nvGrpSpPr>
        <p:grpSpPr>
          <a:xfrm>
            <a:off x="332459" y="2254830"/>
            <a:ext cx="11835858" cy="4153874"/>
            <a:chOff x="332459" y="2254830"/>
            <a:chExt cx="11835858" cy="4153874"/>
          </a:xfrm>
        </p:grpSpPr>
        <p:sp>
          <p:nvSpPr>
            <p:cNvPr id="30" name="TextBox 29">
              <a:extLst>
                <a:ext uri="{FF2B5EF4-FFF2-40B4-BE49-F238E27FC236}">
                  <a16:creationId xmlns:a16="http://schemas.microsoft.com/office/drawing/2014/main" id="{11F57D4D-F0F8-4EB5-A52E-53E3CAAF2B22}"/>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1" name="TextBox 30">
              <a:extLst>
                <a:ext uri="{FF2B5EF4-FFF2-40B4-BE49-F238E27FC236}">
                  <a16:creationId xmlns:a16="http://schemas.microsoft.com/office/drawing/2014/main" id="{40B1D09F-B142-433D-82AE-5769F2155C15}"/>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2" name="TextBox 31">
              <a:extLst>
                <a:ext uri="{FF2B5EF4-FFF2-40B4-BE49-F238E27FC236}">
                  <a16:creationId xmlns:a16="http://schemas.microsoft.com/office/drawing/2014/main" id="{C47DB561-00A4-4DF2-B387-6A465E9203FA}"/>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3" name="TextBox 32">
              <a:extLst>
                <a:ext uri="{FF2B5EF4-FFF2-40B4-BE49-F238E27FC236}">
                  <a16:creationId xmlns:a16="http://schemas.microsoft.com/office/drawing/2014/main" id="{23F123F8-601A-485E-B21E-12ACA2C39A26}"/>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34" name="TextBox 33">
              <a:extLst>
                <a:ext uri="{FF2B5EF4-FFF2-40B4-BE49-F238E27FC236}">
                  <a16:creationId xmlns:a16="http://schemas.microsoft.com/office/drawing/2014/main" id="{6C84D422-E470-4F98-9EFE-8CFF511BE84F}"/>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35" name="TextBox 34">
              <a:extLst>
                <a:ext uri="{FF2B5EF4-FFF2-40B4-BE49-F238E27FC236}">
                  <a16:creationId xmlns:a16="http://schemas.microsoft.com/office/drawing/2014/main" id="{CB014D59-7859-453D-AF02-C5AB09286C4B}"/>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36" name="Straight Connector 35">
              <a:extLst>
                <a:ext uri="{FF2B5EF4-FFF2-40B4-BE49-F238E27FC236}">
                  <a16:creationId xmlns:a16="http://schemas.microsoft.com/office/drawing/2014/main" id="{FC97D060-E702-4C71-9D27-FA3B8008093F}"/>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87DC9FA-51D7-468F-8D21-EADE2B930EFE}"/>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C33CD28-1DBA-4D53-8DBF-6004B75653A4}"/>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518614-24DE-4668-8B95-CBFEBEE613DF}"/>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D7BED05B-541D-4B09-9EBF-285C4732C4C7}"/>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509604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down)">
                                      <p:cBhvr>
                                        <p:cTn id="14" dur="1000"/>
                                        <p:tgtEl>
                                          <p:spTgt spid="41"/>
                                        </p:tgtEl>
                                      </p:cBhvr>
                                    </p:animEffect>
                                  </p:childTnLst>
                                </p:cTn>
                              </p:par>
                              <p:par>
                                <p:cTn id="15" presetID="22" presetClass="exit" presetSubtype="1" fill="hold" grpId="0" nodeType="withEffect">
                                  <p:stCondLst>
                                    <p:cond delay="0"/>
                                  </p:stCondLst>
                                  <p:childTnLst>
                                    <p:animEffect transition="out" filter="wipe(up)">
                                      <p:cBhvr>
                                        <p:cTn id="16" dur="1000"/>
                                        <p:tgtEl>
                                          <p:spTgt spid="27"/>
                                        </p:tgtEl>
                                      </p:cBhvr>
                                    </p:animEffect>
                                    <p:set>
                                      <p:cBhvr>
                                        <p:cTn id="17" dur="1" fill="hold">
                                          <p:stCondLst>
                                            <p:cond delay="999"/>
                                          </p:stCondLst>
                                        </p:cTn>
                                        <p:tgtEl>
                                          <p:spTgt spid="27"/>
                                        </p:tgtEl>
                                        <p:attrNameLst>
                                          <p:attrName>style.visibility</p:attrName>
                                        </p:attrNameLst>
                                      </p:cBhvr>
                                      <p:to>
                                        <p:strVal val="hidden"/>
                                      </p:to>
                                    </p:set>
                                  </p:childTnLst>
                                </p:cTn>
                              </p:par>
                              <p:par>
                                <p:cTn id="18" presetID="10" presetClass="entr" presetSubtype="0" fill="hold" grpId="0" nodeType="withEffect">
                                  <p:stCondLst>
                                    <p:cond delay="500"/>
                                  </p:stCondLst>
                                  <p:childTnLst>
                                    <p:set>
                                      <p:cBhvr>
                                        <p:cTn id="19" dur="1" fill="hold">
                                          <p:stCondLst>
                                            <p:cond delay="0"/>
                                          </p:stCondLst>
                                        </p:cTn>
                                        <p:tgtEl>
                                          <p:spTgt spid="66"/>
                                        </p:tgtEl>
                                        <p:attrNameLst>
                                          <p:attrName>style.visibility</p:attrName>
                                        </p:attrNameLst>
                                      </p:cBhvr>
                                      <p:to>
                                        <p:strVal val="visible"/>
                                      </p:to>
                                    </p:set>
                                    <p:animEffect transition="in" filter="fade">
                                      <p:cBhvr>
                                        <p:cTn id="2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41" grpId="0" animBg="1"/>
      <p:bldP spid="27" grpId="0" animBg="1"/>
      <p:bldP spid="2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509076" y="1739223"/>
            <a:ext cx="8325831" cy="646331"/>
          </a:xfrm>
          <a:prstGeom prst="rect">
            <a:avLst/>
          </a:prstGeom>
          <a:noFill/>
        </p:spPr>
        <p:txBody>
          <a:bodyPr wrap="square" rtlCol="0">
            <a:spAutoFit/>
          </a:bodyPr>
          <a:lstStyle/>
          <a:p>
            <a:r>
              <a:rPr lang="en-US" sz="3600" b="1" dirty="0">
                <a:solidFill>
                  <a:srgbClr val="B92508"/>
                </a:solidFill>
                <a:latin typeface="Century Gothic" panose="020B0502020202020204" pitchFamily="34" charset="0"/>
              </a:rPr>
              <a:t>ONLINE AUDIO</a:t>
            </a:r>
            <a:endParaRPr lang="en-US" sz="3200" b="1" dirty="0">
              <a:solidFill>
                <a:srgbClr val="B92508"/>
              </a:solidFill>
              <a:latin typeface="Century Gothic" panose="020B0502020202020204" pitchFamily="34" charset="0"/>
            </a:endParaRPr>
          </a:p>
        </p:txBody>
      </p:sp>
      <p:sp>
        <p:nvSpPr>
          <p:cNvPr id="4" name="TextBox 3"/>
          <p:cNvSpPr txBox="1"/>
          <p:nvPr/>
        </p:nvSpPr>
        <p:spPr>
          <a:xfrm>
            <a:off x="2501153" y="2537954"/>
            <a:ext cx="9474947" cy="1569660"/>
          </a:xfrm>
          <a:prstGeom prst="rect">
            <a:avLst/>
          </a:prstGeom>
          <a:noFill/>
        </p:spPr>
        <p:txBody>
          <a:bodyPr wrap="square" rtlCol="0">
            <a:spAutoFit/>
          </a:bodyPr>
          <a:lstStyle/>
          <a:p>
            <a:r>
              <a:rPr lang="en-US" sz="3200" dirty="0">
                <a:solidFill>
                  <a:srgbClr val="B92508"/>
                </a:solidFill>
                <a:latin typeface="Century Gothic" panose="020B0502020202020204" pitchFamily="34" charset="0"/>
              </a:rPr>
              <a:t>Consumer uptake is accelerating.</a:t>
            </a:r>
          </a:p>
          <a:p>
            <a:r>
              <a:rPr lang="en-US" sz="3200" dirty="0">
                <a:solidFill>
                  <a:srgbClr val="B92508"/>
                </a:solidFill>
                <a:latin typeface="Century Gothic" panose="020B0502020202020204" pitchFamily="34" charset="0"/>
              </a:rPr>
              <a:t>Well past the point of critical mass.</a:t>
            </a:r>
          </a:p>
          <a:p>
            <a:r>
              <a:rPr lang="en-US" sz="3200" dirty="0">
                <a:solidFill>
                  <a:srgbClr val="B92508"/>
                </a:solidFill>
                <a:latin typeface="Century Gothic" panose="020B0502020202020204" pitchFamily="34" charset="0"/>
              </a:rPr>
              <a:t>Podcast buying infrastructure in place.</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325376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91188" y="856251"/>
            <a:ext cx="2409635"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Video</a:t>
            </a:r>
          </a:p>
        </p:txBody>
      </p:sp>
    </p:spTree>
    <p:extLst>
      <p:ext uri="{BB962C8B-B14F-4D97-AF65-F5344CB8AC3E}">
        <p14:creationId xmlns:p14="http://schemas.microsoft.com/office/powerpoint/2010/main" val="2369539656"/>
      </p:ext>
    </p:extLst>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3087018" y="431503"/>
            <a:ext cx="6017994"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Online Video is made up of…</a:t>
            </a:r>
            <a:endParaRPr lang="en-US" sz="2800" dirty="0">
              <a:solidFill>
                <a:srgbClr val="B92508"/>
              </a:solidFill>
              <a:latin typeface="Century Gothic" panose="020B0502020202020204" pitchFamily="34" charset="0"/>
            </a:endParaRPr>
          </a:p>
        </p:txBody>
      </p:sp>
      <p:sp>
        <p:nvSpPr>
          <p:cNvPr id="14" name="TextBox 13"/>
          <p:cNvSpPr txBox="1"/>
          <p:nvPr/>
        </p:nvSpPr>
        <p:spPr>
          <a:xfrm>
            <a:off x="3191239" y="1844402"/>
            <a:ext cx="5279009" cy="1938992"/>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PUREPLAY</a:t>
            </a:r>
          </a:p>
          <a:p>
            <a:r>
              <a:rPr lang="en-US" sz="2400" dirty="0">
                <a:solidFill>
                  <a:srgbClr val="B92508"/>
                </a:solidFill>
                <a:latin typeface="Century Gothic" panose="020B0502020202020204" pitchFamily="34" charset="0"/>
              </a:rPr>
              <a:t>	On-Demand TV and Movies</a:t>
            </a:r>
          </a:p>
          <a:p>
            <a:r>
              <a:rPr lang="en-US" sz="2400" dirty="0">
                <a:solidFill>
                  <a:srgbClr val="B92508"/>
                </a:solidFill>
                <a:latin typeface="Century Gothic" panose="020B0502020202020204" pitchFamily="34" charset="0"/>
              </a:rPr>
              <a:t>		NETFLIX </a:t>
            </a:r>
          </a:p>
          <a:p>
            <a:r>
              <a:rPr lang="en-US" sz="2400" dirty="0">
                <a:solidFill>
                  <a:srgbClr val="B92508"/>
                </a:solidFill>
                <a:latin typeface="Century Gothic" panose="020B0502020202020204" pitchFamily="34" charset="0"/>
              </a:rPr>
              <a:t>		Crave </a:t>
            </a:r>
          </a:p>
          <a:p>
            <a:r>
              <a:rPr lang="en-US" sz="2400" dirty="0">
                <a:solidFill>
                  <a:srgbClr val="B92508"/>
                </a:solidFill>
                <a:latin typeface="Century Gothic" panose="020B0502020202020204" pitchFamily="34" charset="0"/>
              </a:rPr>
              <a:t>		Amazon Prime Video</a:t>
            </a:r>
          </a:p>
        </p:txBody>
      </p:sp>
      <p:sp>
        <p:nvSpPr>
          <p:cNvPr id="10" name="TextBox 9"/>
          <p:cNvSpPr txBox="1"/>
          <p:nvPr/>
        </p:nvSpPr>
        <p:spPr>
          <a:xfrm>
            <a:off x="3191239" y="4090883"/>
            <a:ext cx="5128327" cy="1938992"/>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COBRANDED</a:t>
            </a:r>
          </a:p>
          <a:p>
            <a:r>
              <a:rPr lang="en-US" sz="2400" dirty="0">
                <a:solidFill>
                  <a:srgbClr val="B92508"/>
                </a:solidFill>
                <a:latin typeface="Century Gothic" panose="020B0502020202020204" pitchFamily="34" charset="0"/>
              </a:rPr>
              <a:t>	TV Broadcasters</a:t>
            </a:r>
          </a:p>
          <a:p>
            <a:r>
              <a:rPr lang="en-US" sz="2400" dirty="0">
                <a:solidFill>
                  <a:srgbClr val="B92508"/>
                </a:solidFill>
                <a:latin typeface="Century Gothic" panose="020B0502020202020204" pitchFamily="34" charset="0"/>
              </a:rPr>
              <a:t>		Websites and apps</a:t>
            </a:r>
          </a:p>
          <a:p>
            <a:r>
              <a:rPr lang="en-US" sz="2400" dirty="0">
                <a:solidFill>
                  <a:srgbClr val="B92508"/>
                </a:solidFill>
                <a:latin typeface="Century Gothic" panose="020B0502020202020204" pitchFamily="34" charset="0"/>
              </a:rPr>
              <a:t>		TV everywhere apps</a:t>
            </a:r>
          </a:p>
          <a:p>
            <a:r>
              <a:rPr lang="en-US" sz="2400" dirty="0">
                <a:solidFill>
                  <a:srgbClr val="B92508"/>
                </a:solidFill>
                <a:latin typeface="Century Gothic" panose="020B0502020202020204" pitchFamily="34" charset="0"/>
              </a:rPr>
              <a:t>		Content on YouTube</a:t>
            </a:r>
          </a:p>
        </p:txBody>
      </p:sp>
      <p:pic>
        <p:nvPicPr>
          <p:cNvPr id="2" name="Picture 1">
            <a:extLst>
              <a:ext uri="{FF2B5EF4-FFF2-40B4-BE49-F238E27FC236}">
                <a16:creationId xmlns:a16="http://schemas.microsoft.com/office/drawing/2014/main" id="{605314B9-83BB-4738-8F68-3D2B87EDA2CF}"/>
              </a:ext>
            </a:extLst>
          </p:cNvPr>
          <p:cNvPicPr>
            <a:picLocks noChangeAspect="1"/>
          </p:cNvPicPr>
          <p:nvPr/>
        </p:nvPicPr>
        <p:blipFill rotWithShape="1">
          <a:blip r:embed="rId3"/>
          <a:srcRect l="1660" t="8455" r="1491" b="5529"/>
          <a:stretch/>
        </p:blipFill>
        <p:spPr>
          <a:xfrm>
            <a:off x="8319566" y="3959523"/>
            <a:ext cx="3729762" cy="20703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88831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14">
                                            <p:txEl>
                                              <p:pRg st="1" end="1"/>
                                            </p:txEl>
                                          </p:spTgt>
                                        </p:tgtEl>
                                        <p:attrNameLst>
                                          <p:attrName>style.visibility</p:attrName>
                                        </p:attrNameLst>
                                      </p:cBhvr>
                                      <p:to>
                                        <p:strVal val="visible"/>
                                      </p:to>
                                    </p:set>
                                    <p:animEffect transition="in" filter="fade">
                                      <p:cBhvr>
                                        <p:cTn id="11" dur="1000"/>
                                        <p:tgtEl>
                                          <p:spTgt spid="14">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500"/>
                                  </p:stCondLst>
                                  <p:childTnLst>
                                    <p:set>
                                      <p:cBhvr>
                                        <p:cTn id="14" dur="1" fill="hold">
                                          <p:stCondLst>
                                            <p:cond delay="0"/>
                                          </p:stCondLst>
                                        </p:cTn>
                                        <p:tgtEl>
                                          <p:spTgt spid="14">
                                            <p:txEl>
                                              <p:pRg st="2" end="2"/>
                                            </p:txEl>
                                          </p:spTgt>
                                        </p:tgtEl>
                                        <p:attrNameLst>
                                          <p:attrName>style.visibility</p:attrName>
                                        </p:attrNameLst>
                                      </p:cBhvr>
                                      <p:to>
                                        <p:strVal val="visible"/>
                                      </p:to>
                                    </p:set>
                                    <p:animEffect transition="in" filter="fade">
                                      <p:cBhvr>
                                        <p:cTn id="15" dur="500"/>
                                        <p:tgtEl>
                                          <p:spTgt spid="14">
                                            <p:txEl>
                                              <p:pRg st="2" end="2"/>
                                            </p:txEl>
                                          </p:spTgt>
                                        </p:tgtEl>
                                      </p:cBhvr>
                                    </p:animEffect>
                                  </p:childTnLst>
                                </p:cTn>
                              </p:par>
                            </p:childTnLst>
                          </p:cTn>
                        </p:par>
                        <p:par>
                          <p:cTn id="16" fill="hold">
                            <p:stCondLst>
                              <p:cond delay="4000"/>
                            </p:stCondLst>
                            <p:childTnLst>
                              <p:par>
                                <p:cTn id="17" presetID="10" presetClass="entr" presetSubtype="0" fill="hold" grpId="0" nodeType="afterEffect">
                                  <p:stCondLst>
                                    <p:cond delay="500"/>
                                  </p:stCondLst>
                                  <p:childTnLst>
                                    <p:set>
                                      <p:cBhvr>
                                        <p:cTn id="18" dur="1" fill="hold">
                                          <p:stCondLst>
                                            <p:cond delay="0"/>
                                          </p:stCondLst>
                                        </p:cTn>
                                        <p:tgtEl>
                                          <p:spTgt spid="14">
                                            <p:txEl>
                                              <p:pRg st="3" end="3"/>
                                            </p:txEl>
                                          </p:spTgt>
                                        </p:tgtEl>
                                        <p:attrNameLst>
                                          <p:attrName>style.visibility</p:attrName>
                                        </p:attrNameLst>
                                      </p:cBhvr>
                                      <p:to>
                                        <p:strVal val="visible"/>
                                      </p:to>
                                    </p:set>
                                    <p:animEffect transition="in" filter="fade">
                                      <p:cBhvr>
                                        <p:cTn id="19" dur="500"/>
                                        <p:tgtEl>
                                          <p:spTgt spid="14">
                                            <p:txEl>
                                              <p:pRg st="3" end="3"/>
                                            </p:txEl>
                                          </p:spTgt>
                                        </p:tgtEl>
                                      </p:cBhvr>
                                    </p:animEffect>
                                  </p:childTnLst>
                                </p:cTn>
                              </p:par>
                            </p:childTnLst>
                          </p:cTn>
                        </p:par>
                        <p:par>
                          <p:cTn id="20" fill="hold">
                            <p:stCondLst>
                              <p:cond delay="5000"/>
                            </p:stCondLst>
                            <p:childTnLst>
                              <p:par>
                                <p:cTn id="21" presetID="10" presetClass="entr" presetSubtype="0" fill="hold" grpId="0" nodeType="afterEffect">
                                  <p:stCondLst>
                                    <p:cond delay="500"/>
                                  </p:stCondLst>
                                  <p:childTnLst>
                                    <p:set>
                                      <p:cBhvr>
                                        <p:cTn id="22" dur="1" fill="hold">
                                          <p:stCondLst>
                                            <p:cond delay="0"/>
                                          </p:stCondLst>
                                        </p:cTn>
                                        <p:tgtEl>
                                          <p:spTgt spid="14">
                                            <p:txEl>
                                              <p:pRg st="4" end="4"/>
                                            </p:txEl>
                                          </p:spTgt>
                                        </p:tgtEl>
                                        <p:attrNameLst>
                                          <p:attrName>style.visibility</p:attrName>
                                        </p:attrNameLst>
                                      </p:cBhvr>
                                      <p:to>
                                        <p:strVal val="visible"/>
                                      </p:to>
                                    </p:set>
                                    <p:animEffect transition="in" filter="fade">
                                      <p:cBhvr>
                                        <p:cTn id="23" dur="500"/>
                                        <p:tgtEl>
                                          <p:spTgt spid="1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1000"/>
                                        <p:tgtEl>
                                          <p:spTgt spid="10">
                                            <p:txEl>
                                              <p:pRg st="0" end="0"/>
                                            </p:txEl>
                                          </p:spTgt>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1000"/>
                                        <p:tgtEl>
                                          <p:spTgt spid="10">
                                            <p:txEl>
                                              <p:pRg st="1" end="1"/>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fade">
                                      <p:cBhvr>
                                        <p:cTn id="36" dur="1000"/>
                                        <p:tgtEl>
                                          <p:spTgt spid="10">
                                            <p:txEl>
                                              <p:pRg st="2" end="2"/>
                                            </p:txEl>
                                          </p:spTgt>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0">
                                            <p:txEl>
                                              <p:pRg st="3" end="3"/>
                                            </p:txEl>
                                          </p:spTgt>
                                        </p:tgtEl>
                                        <p:attrNameLst>
                                          <p:attrName>style.visibility</p:attrName>
                                        </p:attrNameLst>
                                      </p:cBhvr>
                                      <p:to>
                                        <p:strVal val="visible"/>
                                      </p:to>
                                    </p:set>
                                    <p:animEffect transition="in" filter="fade">
                                      <p:cBhvr>
                                        <p:cTn id="40" dur="1000"/>
                                        <p:tgtEl>
                                          <p:spTgt spid="10">
                                            <p:txEl>
                                              <p:pRg st="3" end="3"/>
                                            </p:txEl>
                                          </p:spTgt>
                                        </p:tgtEl>
                                      </p:cBhvr>
                                    </p:animEffect>
                                  </p:childTnLst>
                                </p:cTn>
                              </p:par>
                            </p:childTnLst>
                          </p:cTn>
                        </p:par>
                        <p:par>
                          <p:cTn id="41" fill="hold">
                            <p:stCondLst>
                              <p:cond delay="4000"/>
                            </p:stCondLst>
                            <p:childTnLst>
                              <p:par>
                                <p:cTn id="42" presetID="10" presetClass="entr" presetSubtype="0" fill="hold" grpId="0" nodeType="after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fade">
                                      <p:cBhvr>
                                        <p:cTn id="44" dur="1000"/>
                                        <p:tgtEl>
                                          <p:spTgt spid="10">
                                            <p:txEl>
                                              <p:pRg st="4" end="4"/>
                                            </p:txEl>
                                          </p:spTgt>
                                        </p:tgtEl>
                                      </p:cBhvr>
                                    </p:animEffect>
                                  </p:childTnLst>
                                </p:cTn>
                              </p:par>
                            </p:childTnLst>
                          </p:cTn>
                        </p:par>
                        <p:par>
                          <p:cTn id="45" fill="hold">
                            <p:stCondLst>
                              <p:cond delay="5000"/>
                            </p:stCondLst>
                            <p:childTnLst>
                              <p:par>
                                <p:cTn id="46" presetID="53" presetClass="entr" presetSubtype="16" fill="hold" nodeType="afterEffect">
                                  <p:stCondLst>
                                    <p:cond delay="0"/>
                                  </p:stCondLst>
                                  <p:childTnLst>
                                    <p:set>
                                      <p:cBhvr>
                                        <p:cTn id="47" dur="1" fill="hold">
                                          <p:stCondLst>
                                            <p:cond delay="0"/>
                                          </p:stCondLst>
                                        </p:cTn>
                                        <p:tgtEl>
                                          <p:spTgt spid="2"/>
                                        </p:tgtEl>
                                        <p:attrNameLst>
                                          <p:attrName>style.visibility</p:attrName>
                                        </p:attrNameLst>
                                      </p:cBhvr>
                                      <p:to>
                                        <p:strVal val="visible"/>
                                      </p:to>
                                    </p:set>
                                    <p:anim calcmode="lin" valueType="num">
                                      <p:cBhvr>
                                        <p:cTn id="48" dur="500" fill="hold"/>
                                        <p:tgtEl>
                                          <p:spTgt spid="2"/>
                                        </p:tgtEl>
                                        <p:attrNameLst>
                                          <p:attrName>ppt_w</p:attrName>
                                        </p:attrNameLst>
                                      </p:cBhvr>
                                      <p:tavLst>
                                        <p:tav tm="0">
                                          <p:val>
                                            <p:fltVal val="0"/>
                                          </p:val>
                                        </p:tav>
                                        <p:tav tm="100000">
                                          <p:val>
                                            <p:strVal val="#ppt_w"/>
                                          </p:val>
                                        </p:tav>
                                      </p:tavLst>
                                    </p:anim>
                                    <p:anim calcmode="lin" valueType="num">
                                      <p:cBhvr>
                                        <p:cTn id="49" dur="500" fill="hold"/>
                                        <p:tgtEl>
                                          <p:spTgt spid="2"/>
                                        </p:tgtEl>
                                        <p:attrNameLst>
                                          <p:attrName>ppt_h</p:attrName>
                                        </p:attrNameLst>
                                      </p:cBhvr>
                                      <p:tavLst>
                                        <p:tav tm="0">
                                          <p:val>
                                            <p:fltVal val="0"/>
                                          </p:val>
                                        </p:tav>
                                        <p:tav tm="100000">
                                          <p:val>
                                            <p:strVal val="#ppt_h"/>
                                          </p:val>
                                        </p:tav>
                                      </p:tavLst>
                                    </p:anim>
                                    <p:animEffect transition="in" filter="fade">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2"/>
                                        </p:tgtEl>
                                        <p:attrNameLst>
                                          <p:attrName>ppt_w</p:attrName>
                                        </p:attrNameLst>
                                      </p:cBhvr>
                                      <p:tavLst>
                                        <p:tav tm="0">
                                          <p:val>
                                            <p:strVal val="ppt_w"/>
                                          </p:val>
                                        </p:tav>
                                        <p:tav tm="100000">
                                          <p:val>
                                            <p:fltVal val="0"/>
                                          </p:val>
                                        </p:tav>
                                      </p:tavLst>
                                    </p:anim>
                                    <p:anim calcmode="lin" valueType="num">
                                      <p:cBhvr>
                                        <p:cTn id="55" dur="500"/>
                                        <p:tgtEl>
                                          <p:spTgt spid="2"/>
                                        </p:tgtEl>
                                        <p:attrNameLst>
                                          <p:attrName>ppt_h</p:attrName>
                                        </p:attrNameLst>
                                      </p:cBhvr>
                                      <p:tavLst>
                                        <p:tav tm="0">
                                          <p:val>
                                            <p:strVal val="ppt_h"/>
                                          </p:val>
                                        </p:tav>
                                        <p:tav tm="100000">
                                          <p:val>
                                            <p:fltVal val="0"/>
                                          </p:val>
                                        </p:tav>
                                      </p:tavLst>
                                    </p:anim>
                                    <p:animEffect transition="out" filter="fade">
                                      <p:cBhvr>
                                        <p:cTn id="56" dur="500"/>
                                        <p:tgtEl>
                                          <p:spTgt spid="2"/>
                                        </p:tgtEl>
                                      </p:cBhvr>
                                    </p:animEffect>
                                    <p:set>
                                      <p:cBhvr>
                                        <p:cTn id="5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0"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679095" y="6858000"/>
            <a:ext cx="304419" cy="248575"/>
            <a:chOff x="7151039" y="2521258"/>
            <a:chExt cx="368347" cy="248575"/>
          </a:xfrm>
        </p:grpSpPr>
        <p:cxnSp>
          <p:nvCxnSpPr>
            <p:cNvPr id="13" name="Straight Connector 12"/>
            <p:cNvCxnSpPr/>
            <p:nvPr/>
          </p:nvCxnSpPr>
          <p:spPr>
            <a:xfrm>
              <a:off x="7341833" y="2521258"/>
              <a:ext cx="0" cy="24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51039" y="2645546"/>
              <a:ext cx="36834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8" name="TextBox 107"/>
          <p:cNvSpPr txBox="1"/>
          <p:nvPr/>
        </p:nvSpPr>
        <p:spPr>
          <a:xfrm>
            <a:off x="3241707" y="431503"/>
            <a:ext cx="5708615"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Under constant exploration.</a:t>
            </a:r>
            <a:endParaRPr lang="en-US" sz="2800" dirty="0">
              <a:solidFill>
                <a:srgbClr val="B92508"/>
              </a:solidFill>
              <a:latin typeface="Century Gothic" panose="020B0502020202020204" pitchFamily="34" charset="0"/>
            </a:endParaRPr>
          </a:p>
        </p:txBody>
      </p:sp>
      <p:cxnSp>
        <p:nvCxnSpPr>
          <p:cNvPr id="3" name="Straight Connector 2"/>
          <p:cNvCxnSpPr/>
          <p:nvPr/>
        </p:nvCxnSpPr>
        <p:spPr>
          <a:xfrm>
            <a:off x="4167641" y="2315145"/>
            <a:ext cx="0" cy="2628708"/>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4497982" y="2453708"/>
            <a:ext cx="5036956" cy="461665"/>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Probably overstates time counts.</a:t>
            </a:r>
            <a:endParaRPr lang="en-US" sz="2000" dirty="0">
              <a:solidFill>
                <a:srgbClr val="B92508"/>
              </a:solidFill>
              <a:latin typeface="Century Gothic" panose="020B0502020202020204" pitchFamily="34" charset="0"/>
            </a:endParaRPr>
          </a:p>
        </p:txBody>
      </p:sp>
      <p:sp>
        <p:nvSpPr>
          <p:cNvPr id="112" name="TextBox 111"/>
          <p:cNvSpPr txBox="1"/>
          <p:nvPr/>
        </p:nvSpPr>
        <p:spPr>
          <a:xfrm>
            <a:off x="4497982" y="3194464"/>
            <a:ext cx="5778132" cy="830997"/>
          </a:xfrm>
          <a:prstGeom prst="rect">
            <a:avLst/>
          </a:prstGeom>
          <a:noFill/>
        </p:spPr>
        <p:txBody>
          <a:bodyPr wrap="square" rtlCol="0">
            <a:spAutoFit/>
          </a:bodyPr>
          <a:lstStyle/>
          <a:p>
            <a:r>
              <a:rPr lang="en-US" sz="2400" dirty="0">
                <a:solidFill>
                  <a:srgbClr val="B92508"/>
                </a:solidFill>
                <a:latin typeface="Century Gothic" panose="020B0502020202020204" pitchFamily="34" charset="0"/>
              </a:rPr>
              <a:t>Partial tagging of mobile video.</a:t>
            </a:r>
          </a:p>
          <a:p>
            <a:r>
              <a:rPr lang="en-US" sz="2400" dirty="0">
                <a:solidFill>
                  <a:srgbClr val="B92508"/>
                </a:solidFill>
                <a:latin typeface="Century Gothic" panose="020B0502020202020204" pitchFamily="34" charset="0"/>
              </a:rPr>
              <a:t>No Smart TV measurement.</a:t>
            </a:r>
            <a:endParaRPr lang="en-US" sz="2000" dirty="0">
              <a:solidFill>
                <a:srgbClr val="B92508"/>
              </a:solidFill>
              <a:latin typeface="Century Gothic" panose="020B0502020202020204" pitchFamily="34" charset="0"/>
            </a:endParaRPr>
          </a:p>
        </p:txBody>
      </p:sp>
      <p:sp>
        <p:nvSpPr>
          <p:cNvPr id="114" name="TextBox 113"/>
          <p:cNvSpPr txBox="1"/>
          <p:nvPr/>
        </p:nvSpPr>
        <p:spPr>
          <a:xfrm>
            <a:off x="4497982" y="4331687"/>
            <a:ext cx="5918608" cy="830997"/>
          </a:xfrm>
          <a:prstGeom prst="rect">
            <a:avLst/>
          </a:prstGeom>
          <a:noFill/>
        </p:spPr>
        <p:txBody>
          <a:bodyPr wrap="none" rtlCol="0">
            <a:spAutoFit/>
          </a:bodyPr>
          <a:lstStyle/>
          <a:p>
            <a:r>
              <a:rPr lang="en-US" sz="2400" dirty="0">
                <a:solidFill>
                  <a:srgbClr val="B92508"/>
                </a:solidFill>
                <a:latin typeface="Century Gothic" panose="020B0502020202020204" pitchFamily="34" charset="0"/>
              </a:rPr>
              <a:t>Video Audience Measurement (VAM).</a:t>
            </a:r>
          </a:p>
          <a:p>
            <a:r>
              <a:rPr lang="en-US" sz="2400" dirty="0">
                <a:solidFill>
                  <a:srgbClr val="B92508"/>
                </a:solidFill>
                <a:latin typeface="Century Gothic" panose="020B0502020202020204" pitchFamily="34" charset="0"/>
              </a:rPr>
              <a:t>Ontario/Quebec Beta Spring 2019.</a:t>
            </a:r>
            <a:endParaRPr lang="en-US" sz="2000" dirty="0">
              <a:solidFill>
                <a:srgbClr val="B92508"/>
              </a:solidFill>
              <a:latin typeface="Century Gothic" panose="020B0502020202020204" pitchFamily="34" charset="0"/>
            </a:endParaRPr>
          </a:p>
        </p:txBody>
      </p:sp>
      <p:pic>
        <p:nvPicPr>
          <p:cNvPr id="7" name="Picture 6"/>
          <p:cNvPicPr>
            <a:picLocks noChangeAspect="1"/>
          </p:cNvPicPr>
          <p:nvPr/>
        </p:nvPicPr>
        <p:blipFill>
          <a:blip r:embed="rId3"/>
          <a:stretch>
            <a:fillRect/>
          </a:stretch>
        </p:blipFill>
        <p:spPr>
          <a:xfrm>
            <a:off x="2156484" y="2315145"/>
            <a:ext cx="1528976" cy="738791"/>
          </a:xfrm>
          <a:prstGeom prst="rect">
            <a:avLst/>
          </a:prstGeom>
        </p:spPr>
      </p:pic>
      <p:pic>
        <p:nvPicPr>
          <p:cNvPr id="9" name="Picture 8"/>
          <p:cNvPicPr>
            <a:picLocks noChangeAspect="1"/>
          </p:cNvPicPr>
          <p:nvPr/>
        </p:nvPicPr>
        <p:blipFill rotWithShape="1">
          <a:blip r:embed="rId4"/>
          <a:srcRect t="38982" b="38918"/>
          <a:stretch/>
        </p:blipFill>
        <p:spPr>
          <a:xfrm>
            <a:off x="1849544" y="3377202"/>
            <a:ext cx="2142857" cy="473552"/>
          </a:xfrm>
          <a:prstGeom prst="rect">
            <a:avLst/>
          </a:prstGeom>
        </p:spPr>
      </p:pic>
      <p:pic>
        <p:nvPicPr>
          <p:cNvPr id="10" name="Picture 9"/>
          <p:cNvPicPr>
            <a:picLocks noChangeAspect="1"/>
          </p:cNvPicPr>
          <p:nvPr/>
        </p:nvPicPr>
        <p:blipFill rotWithShape="1">
          <a:blip r:embed="rId5"/>
          <a:srcRect l="3640" t="14925" r="4352" b="14840"/>
          <a:stretch/>
        </p:blipFill>
        <p:spPr>
          <a:xfrm>
            <a:off x="1895177" y="4298798"/>
            <a:ext cx="2051591" cy="527442"/>
          </a:xfrm>
          <a:prstGeom prst="rect">
            <a:avLst/>
          </a:prstGeom>
        </p:spPr>
      </p:pic>
    </p:spTree>
    <p:extLst>
      <p:ext uri="{BB962C8B-B14F-4D97-AF65-F5344CB8AC3E}">
        <p14:creationId xmlns:p14="http://schemas.microsoft.com/office/powerpoint/2010/main" val="15166268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fade">
                                      <p:cBhvr>
                                        <p:cTn id="11" dur="1000"/>
                                        <p:tgtEl>
                                          <p:spTgt spid="1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2">
                                            <p:txEl>
                                              <p:pRg st="0" end="0"/>
                                            </p:txEl>
                                          </p:spTgt>
                                        </p:tgtEl>
                                        <p:attrNameLst>
                                          <p:attrName>style.visibility</p:attrName>
                                        </p:attrNameLst>
                                      </p:cBhvr>
                                      <p:to>
                                        <p:strVal val="visible"/>
                                      </p:to>
                                    </p:set>
                                    <p:animEffect transition="in" filter="fade">
                                      <p:cBhvr>
                                        <p:cTn id="20" dur="1000"/>
                                        <p:tgtEl>
                                          <p:spTgt spid="112">
                                            <p:txEl>
                                              <p:pRg st="0" end="0"/>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12">
                                            <p:txEl>
                                              <p:pRg st="1" end="1"/>
                                            </p:txEl>
                                          </p:spTgt>
                                        </p:tgtEl>
                                        <p:attrNameLst>
                                          <p:attrName>style.visibility</p:attrName>
                                        </p:attrNameLst>
                                      </p:cBhvr>
                                      <p:to>
                                        <p:strVal val="visible"/>
                                      </p:to>
                                    </p:set>
                                    <p:animEffect transition="in" filter="fade">
                                      <p:cBhvr>
                                        <p:cTn id="24" dur="1000"/>
                                        <p:tgtEl>
                                          <p:spTgt spid="1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fade">
                                      <p:cBhvr>
                                        <p:cTn id="33"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12" grpId="0" uiExpand="1" build="p"/>
      <p:bldP spid="11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080070" y="431503"/>
            <a:ext cx="10031913"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Relying on two rough maps. ComScore and MTM.</a:t>
            </a:r>
            <a:endParaRPr lang="en-US" sz="2800" dirty="0">
              <a:solidFill>
                <a:srgbClr val="B92508"/>
              </a:solidFill>
              <a:latin typeface="Century Gothic" panose="020B0502020202020204" pitchFamily="34" charset="0"/>
            </a:endParaRPr>
          </a:p>
        </p:txBody>
      </p:sp>
      <p:cxnSp>
        <p:nvCxnSpPr>
          <p:cNvPr id="88" name="Straight Connector 87"/>
          <p:cNvCxnSpPr/>
          <p:nvPr/>
        </p:nvCxnSpPr>
        <p:spPr>
          <a:xfrm>
            <a:off x="7051454" y="1631569"/>
            <a:ext cx="0" cy="39584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228600" y="3398502"/>
            <a:ext cx="2498692"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Total </a:t>
            </a:r>
            <a:r>
              <a:rPr lang="en-US" sz="2000" dirty="0" err="1">
                <a:solidFill>
                  <a:srgbClr val="B92508"/>
                </a:solidFill>
                <a:latin typeface="Century Gothic" panose="020B0502020202020204" pitchFamily="34" charset="0"/>
              </a:rPr>
              <a:t>PurePlay</a:t>
            </a:r>
            <a:endParaRPr lang="en-US" dirty="0">
              <a:solidFill>
                <a:srgbClr val="B92508"/>
              </a:solidFill>
              <a:latin typeface="Century Gothic" panose="020B0502020202020204" pitchFamily="34" charset="0"/>
            </a:endParaRPr>
          </a:p>
        </p:txBody>
      </p:sp>
      <p:sp>
        <p:nvSpPr>
          <p:cNvPr id="157" name="TextBox 156"/>
          <p:cNvSpPr txBox="1"/>
          <p:nvPr/>
        </p:nvSpPr>
        <p:spPr>
          <a:xfrm>
            <a:off x="749298" y="4230938"/>
            <a:ext cx="1977993" cy="400110"/>
          </a:xfrm>
          <a:prstGeom prst="rect">
            <a:avLst/>
          </a:prstGeom>
          <a:noFill/>
        </p:spPr>
        <p:txBody>
          <a:bodyPr wrap="square" rtlCol="0">
            <a:spAutoFit/>
          </a:bodyPr>
          <a:lstStyle/>
          <a:p>
            <a:pPr algn="r"/>
            <a:r>
              <a:rPr lang="en-US" sz="2000" dirty="0" err="1">
                <a:solidFill>
                  <a:srgbClr val="B92508"/>
                </a:solidFill>
                <a:latin typeface="Century Gothic" panose="020B0502020202020204" pitchFamily="34" charset="0"/>
              </a:rPr>
              <a:t>CoBranded</a:t>
            </a:r>
            <a:endParaRPr lang="en-US" dirty="0">
              <a:solidFill>
                <a:srgbClr val="B92508"/>
              </a:solidFill>
              <a:latin typeface="Century Gothic" panose="020B0502020202020204" pitchFamily="34" charset="0"/>
            </a:endParaRPr>
          </a:p>
        </p:txBody>
      </p:sp>
      <p:sp>
        <p:nvSpPr>
          <p:cNvPr id="158" name="TextBox 157"/>
          <p:cNvSpPr txBox="1"/>
          <p:nvPr/>
        </p:nvSpPr>
        <p:spPr>
          <a:xfrm>
            <a:off x="749299" y="5157980"/>
            <a:ext cx="1977991"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NETFLIX </a:t>
            </a:r>
            <a:r>
              <a:rPr lang="en-US" sz="1600" dirty="0">
                <a:solidFill>
                  <a:srgbClr val="B92508"/>
                </a:solidFill>
                <a:latin typeface="Century Gothic" panose="020B0502020202020204" pitchFamily="34" charset="0"/>
              </a:rPr>
              <a:t>(in PP)</a:t>
            </a:r>
            <a:endParaRPr lang="en-US" dirty="0">
              <a:solidFill>
                <a:srgbClr val="B92508"/>
              </a:solidFill>
              <a:latin typeface="Century Gothic" panose="020B0502020202020204" pitchFamily="34" charset="0"/>
            </a:endParaRPr>
          </a:p>
        </p:txBody>
      </p:sp>
      <p:grpSp>
        <p:nvGrpSpPr>
          <p:cNvPr id="2" name="Group 1"/>
          <p:cNvGrpSpPr/>
          <p:nvPr/>
        </p:nvGrpSpPr>
        <p:grpSpPr>
          <a:xfrm>
            <a:off x="2956503" y="1185527"/>
            <a:ext cx="3816140" cy="4404517"/>
            <a:chOff x="2956503" y="1185527"/>
            <a:chExt cx="3816140" cy="4404517"/>
          </a:xfrm>
        </p:grpSpPr>
        <p:cxnSp>
          <p:nvCxnSpPr>
            <p:cNvPr id="87" name="Straight Connector 86"/>
            <p:cNvCxnSpPr/>
            <p:nvPr/>
          </p:nvCxnSpPr>
          <p:spPr>
            <a:xfrm>
              <a:off x="4859153" y="1645205"/>
              <a:ext cx="0" cy="3944839"/>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2956503" y="1631569"/>
              <a:ext cx="379430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3248299" y="1185527"/>
              <a:ext cx="3313728" cy="400110"/>
            </a:xfrm>
            <a:prstGeom prst="rect">
              <a:avLst/>
            </a:prstGeom>
            <a:noFill/>
          </p:spPr>
          <p:txBody>
            <a:bodyPr wrap="none" rtlCol="0">
              <a:spAutoFit/>
            </a:bodyPr>
            <a:lstStyle/>
            <a:p>
              <a:pPr algn="ctr"/>
              <a:r>
                <a:rPr lang="en-US" sz="2000" dirty="0">
                  <a:solidFill>
                    <a:srgbClr val="B92508"/>
                  </a:solidFill>
                  <a:latin typeface="Century Gothic" panose="020B0502020202020204" pitchFamily="34" charset="0"/>
                </a:rPr>
                <a:t>French Adult 18+, Weekly</a:t>
              </a:r>
              <a:endParaRPr lang="en-US" dirty="0">
                <a:solidFill>
                  <a:srgbClr val="B92508"/>
                </a:solidFill>
                <a:latin typeface="Century Gothic" panose="020B0502020202020204" pitchFamily="34" charset="0"/>
              </a:endParaRPr>
            </a:p>
          </p:txBody>
        </p:sp>
        <p:sp>
          <p:nvSpPr>
            <p:cNvPr id="147" name="TextBox 146"/>
            <p:cNvSpPr txBox="1"/>
            <p:nvPr/>
          </p:nvSpPr>
          <p:spPr>
            <a:xfrm>
              <a:off x="3446133" y="1645528"/>
              <a:ext cx="922047" cy="369332"/>
            </a:xfrm>
            <a:prstGeom prst="rect">
              <a:avLst/>
            </a:prstGeom>
            <a:noFill/>
          </p:spPr>
          <p:txBody>
            <a:bodyPr wrap="none" rtlCol="0">
              <a:spAutoFit/>
            </a:bodyPr>
            <a:lstStyle/>
            <a:p>
              <a:pPr algn="ctr"/>
              <a:r>
                <a:rPr lang="en-US" dirty="0">
                  <a:solidFill>
                    <a:srgbClr val="B92508"/>
                  </a:solidFill>
                  <a:latin typeface="Century Gothic" panose="020B0502020202020204" pitchFamily="34" charset="0"/>
                </a:rPr>
                <a:t>Reach</a:t>
              </a:r>
              <a:endParaRPr lang="en-US" sz="1600" dirty="0">
                <a:solidFill>
                  <a:srgbClr val="B92508"/>
                </a:solidFill>
                <a:latin typeface="Century Gothic" panose="020B0502020202020204" pitchFamily="34" charset="0"/>
              </a:endParaRPr>
            </a:p>
          </p:txBody>
        </p:sp>
        <p:sp>
          <p:nvSpPr>
            <p:cNvPr id="149" name="TextBox 148"/>
            <p:cNvSpPr txBox="1"/>
            <p:nvPr/>
          </p:nvSpPr>
          <p:spPr>
            <a:xfrm>
              <a:off x="4843910" y="1645528"/>
              <a:ext cx="1928733" cy="369332"/>
            </a:xfrm>
            <a:prstGeom prst="rect">
              <a:avLst/>
            </a:prstGeom>
            <a:noFill/>
          </p:spPr>
          <p:txBody>
            <a:bodyPr wrap="none" rtlCol="0">
              <a:spAutoFit/>
            </a:bodyPr>
            <a:lstStyle/>
            <a:p>
              <a:pPr algn="ctr"/>
              <a:r>
                <a:rPr lang="en-US" dirty="0">
                  <a:solidFill>
                    <a:srgbClr val="B92508"/>
                  </a:solidFill>
                  <a:latin typeface="Century Gothic" panose="020B0502020202020204" pitchFamily="34" charset="0"/>
                </a:rPr>
                <a:t>Minutes/Capita</a:t>
              </a:r>
              <a:endParaRPr lang="en-US" sz="1600" dirty="0">
                <a:solidFill>
                  <a:srgbClr val="B92508"/>
                </a:solidFill>
                <a:latin typeface="Century Gothic" panose="020B0502020202020204" pitchFamily="34" charset="0"/>
              </a:endParaRPr>
            </a:p>
          </p:txBody>
        </p:sp>
        <p:sp>
          <p:nvSpPr>
            <p:cNvPr id="187" name="TextBox 186"/>
            <p:cNvSpPr txBox="1"/>
            <p:nvPr/>
          </p:nvSpPr>
          <p:spPr>
            <a:xfrm>
              <a:off x="3670553" y="1952265"/>
              <a:ext cx="473206" cy="276999"/>
            </a:xfrm>
            <a:prstGeom prst="rect">
              <a:avLst/>
            </a:prstGeom>
            <a:noFill/>
          </p:spPr>
          <p:txBody>
            <a:bodyPr wrap="none" rtlCol="0">
              <a:spAutoFit/>
            </a:bodyPr>
            <a:lstStyle/>
            <a:p>
              <a:pPr algn="ctr"/>
              <a:r>
                <a:rPr lang="en-US" sz="1200" dirty="0">
                  <a:solidFill>
                    <a:srgbClr val="B92508"/>
                  </a:solidFill>
                  <a:latin typeface="Century Gothic" panose="020B0502020202020204" pitchFamily="34" charset="0"/>
                </a:rPr>
                <a:t>50%</a:t>
              </a:r>
              <a:endParaRPr lang="en-US" sz="1100" dirty="0">
                <a:solidFill>
                  <a:srgbClr val="B92508"/>
                </a:solidFill>
                <a:latin typeface="Century Gothic" panose="020B0502020202020204" pitchFamily="34" charset="0"/>
              </a:endParaRPr>
            </a:p>
          </p:txBody>
        </p:sp>
        <p:sp>
          <p:nvSpPr>
            <p:cNvPr id="193" name="TextBox 192"/>
            <p:cNvSpPr txBox="1"/>
            <p:nvPr/>
          </p:nvSpPr>
          <p:spPr>
            <a:xfrm>
              <a:off x="5588504" y="1952265"/>
              <a:ext cx="439544" cy="276999"/>
            </a:xfrm>
            <a:prstGeom prst="rect">
              <a:avLst/>
            </a:prstGeom>
            <a:noFill/>
          </p:spPr>
          <p:txBody>
            <a:bodyPr wrap="none" rtlCol="0">
              <a:spAutoFit/>
            </a:bodyPr>
            <a:lstStyle/>
            <a:p>
              <a:pPr algn="ctr"/>
              <a:r>
                <a:rPr lang="en-US" sz="1200" dirty="0">
                  <a:solidFill>
                    <a:srgbClr val="B92508"/>
                  </a:solidFill>
                  <a:latin typeface="Century Gothic" panose="020B0502020202020204" pitchFamily="34" charset="0"/>
                </a:rPr>
                <a:t>500</a:t>
              </a:r>
              <a:endParaRPr lang="en-US" sz="1100" dirty="0">
                <a:solidFill>
                  <a:srgbClr val="B92508"/>
                </a:solidFill>
                <a:latin typeface="Century Gothic" panose="020B0502020202020204" pitchFamily="34" charset="0"/>
              </a:endParaRPr>
            </a:p>
          </p:txBody>
        </p:sp>
      </p:grpSp>
      <p:grpSp>
        <p:nvGrpSpPr>
          <p:cNvPr id="3" name="Group 2"/>
          <p:cNvGrpSpPr/>
          <p:nvPr/>
        </p:nvGrpSpPr>
        <p:grpSpPr>
          <a:xfrm>
            <a:off x="7495110" y="1185527"/>
            <a:ext cx="3812752" cy="4404517"/>
            <a:chOff x="7495110" y="1185527"/>
            <a:chExt cx="3812752" cy="4404517"/>
          </a:xfrm>
        </p:grpSpPr>
        <p:cxnSp>
          <p:nvCxnSpPr>
            <p:cNvPr id="89" name="Straight Connector 88"/>
            <p:cNvCxnSpPr/>
            <p:nvPr/>
          </p:nvCxnSpPr>
          <p:spPr>
            <a:xfrm>
              <a:off x="9383454" y="1631569"/>
              <a:ext cx="0" cy="3958475"/>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7495110" y="1631569"/>
              <a:ext cx="3794308" cy="0"/>
            </a:xfrm>
            <a:prstGeom prst="line">
              <a:avLst/>
            </a:prstGeom>
            <a:ln>
              <a:solidFill>
                <a:srgbClr val="5B9BD5"/>
              </a:solidFill>
            </a:ln>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7516608" y="1185527"/>
              <a:ext cx="3528531" cy="400110"/>
            </a:xfrm>
            <a:prstGeom prst="rect">
              <a:avLst/>
            </a:prstGeom>
            <a:noFill/>
          </p:spPr>
          <p:txBody>
            <a:bodyPr wrap="none" rtlCol="0">
              <a:spAutoFit/>
            </a:bodyPr>
            <a:lstStyle/>
            <a:p>
              <a:pPr algn="ctr"/>
              <a:r>
                <a:rPr lang="en-US" sz="2000" dirty="0">
                  <a:solidFill>
                    <a:srgbClr val="0070C0"/>
                  </a:solidFill>
                  <a:latin typeface="Century Gothic" panose="020B0502020202020204" pitchFamily="34" charset="0"/>
                </a:rPr>
                <a:t>French Adult 18-34, Weekly</a:t>
              </a:r>
              <a:endParaRPr lang="en-US" dirty="0">
                <a:solidFill>
                  <a:srgbClr val="0070C0"/>
                </a:solidFill>
                <a:latin typeface="Century Gothic" panose="020B0502020202020204" pitchFamily="34" charset="0"/>
              </a:endParaRPr>
            </a:p>
          </p:txBody>
        </p:sp>
        <p:sp>
          <p:nvSpPr>
            <p:cNvPr id="150" name="TextBox 149"/>
            <p:cNvSpPr txBox="1"/>
            <p:nvPr/>
          </p:nvSpPr>
          <p:spPr>
            <a:xfrm>
              <a:off x="7994052" y="1645523"/>
              <a:ext cx="922047" cy="369332"/>
            </a:xfrm>
            <a:prstGeom prst="rect">
              <a:avLst/>
            </a:prstGeom>
            <a:noFill/>
          </p:spPr>
          <p:txBody>
            <a:bodyPr wrap="none" rtlCol="0">
              <a:spAutoFit/>
            </a:bodyPr>
            <a:lstStyle/>
            <a:p>
              <a:pPr algn="ctr"/>
              <a:r>
                <a:rPr lang="en-US" dirty="0">
                  <a:solidFill>
                    <a:srgbClr val="0070C0"/>
                  </a:solidFill>
                  <a:latin typeface="Century Gothic" panose="020B0502020202020204" pitchFamily="34" charset="0"/>
                </a:rPr>
                <a:t>Reach</a:t>
              </a:r>
              <a:endParaRPr lang="en-US" sz="1600" dirty="0">
                <a:solidFill>
                  <a:srgbClr val="0070C0"/>
                </a:solidFill>
                <a:latin typeface="Century Gothic" panose="020B0502020202020204" pitchFamily="34" charset="0"/>
              </a:endParaRPr>
            </a:p>
          </p:txBody>
        </p:sp>
        <p:sp>
          <p:nvSpPr>
            <p:cNvPr id="151" name="TextBox 150"/>
            <p:cNvSpPr txBox="1"/>
            <p:nvPr/>
          </p:nvSpPr>
          <p:spPr>
            <a:xfrm>
              <a:off x="9379129" y="1645523"/>
              <a:ext cx="1928733" cy="369332"/>
            </a:xfrm>
            <a:prstGeom prst="rect">
              <a:avLst/>
            </a:prstGeom>
            <a:noFill/>
          </p:spPr>
          <p:txBody>
            <a:bodyPr wrap="none" rtlCol="0">
              <a:spAutoFit/>
            </a:bodyPr>
            <a:lstStyle/>
            <a:p>
              <a:pPr algn="ctr"/>
              <a:r>
                <a:rPr lang="en-US" dirty="0">
                  <a:solidFill>
                    <a:srgbClr val="0070C0"/>
                  </a:solidFill>
                  <a:latin typeface="Century Gothic" panose="020B0502020202020204" pitchFamily="34" charset="0"/>
                </a:rPr>
                <a:t>Minutes/Capita</a:t>
              </a:r>
              <a:endParaRPr lang="en-US" sz="1600" dirty="0">
                <a:solidFill>
                  <a:srgbClr val="0070C0"/>
                </a:solidFill>
                <a:latin typeface="Century Gothic" panose="020B0502020202020204" pitchFamily="34" charset="0"/>
              </a:endParaRPr>
            </a:p>
          </p:txBody>
        </p:sp>
        <p:sp>
          <p:nvSpPr>
            <p:cNvPr id="192" name="TextBox 191"/>
            <p:cNvSpPr txBox="1"/>
            <p:nvPr/>
          </p:nvSpPr>
          <p:spPr>
            <a:xfrm>
              <a:off x="8218472" y="1952260"/>
              <a:ext cx="473206"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50%</a:t>
              </a:r>
              <a:endParaRPr lang="en-US" sz="1100" dirty="0">
                <a:solidFill>
                  <a:srgbClr val="0070C0"/>
                </a:solidFill>
                <a:latin typeface="Century Gothic" panose="020B0502020202020204" pitchFamily="34" charset="0"/>
              </a:endParaRPr>
            </a:p>
          </p:txBody>
        </p:sp>
        <p:sp>
          <p:nvSpPr>
            <p:cNvPr id="194" name="TextBox 193"/>
            <p:cNvSpPr txBox="1"/>
            <p:nvPr/>
          </p:nvSpPr>
          <p:spPr>
            <a:xfrm>
              <a:off x="10123723" y="1952260"/>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500</a:t>
              </a:r>
              <a:endParaRPr lang="en-US" sz="1100" dirty="0">
                <a:solidFill>
                  <a:srgbClr val="0070C0"/>
                </a:solidFill>
                <a:latin typeface="Century Gothic" panose="020B0502020202020204" pitchFamily="34" charset="0"/>
              </a:endParaRPr>
            </a:p>
          </p:txBody>
        </p:sp>
      </p:grpSp>
      <p:grpSp>
        <p:nvGrpSpPr>
          <p:cNvPr id="432" name="Group 431"/>
          <p:cNvGrpSpPr/>
          <p:nvPr/>
        </p:nvGrpSpPr>
        <p:grpSpPr>
          <a:xfrm>
            <a:off x="7147564" y="2600982"/>
            <a:ext cx="2232638" cy="325164"/>
            <a:chOff x="7211064" y="3176003"/>
            <a:chExt cx="2232638" cy="325164"/>
          </a:xfrm>
        </p:grpSpPr>
        <p:sp>
          <p:nvSpPr>
            <p:cNvPr id="195" name="Rectangle 194"/>
            <p:cNvSpPr/>
            <p:nvPr/>
          </p:nvSpPr>
          <p:spPr>
            <a:xfrm>
              <a:off x="7642234" y="3176003"/>
              <a:ext cx="1801468"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p:cNvSpPr txBox="1"/>
            <p:nvPr/>
          </p:nvSpPr>
          <p:spPr>
            <a:xfrm>
              <a:off x="7211064" y="3201492"/>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95%</a:t>
              </a:r>
              <a:endParaRPr lang="en-US" sz="1100" dirty="0">
                <a:solidFill>
                  <a:srgbClr val="0070C0"/>
                </a:solidFill>
                <a:latin typeface="Century Gothic" panose="020B0502020202020204" pitchFamily="34" charset="0"/>
              </a:endParaRPr>
            </a:p>
          </p:txBody>
        </p:sp>
      </p:grpSp>
      <p:grpSp>
        <p:nvGrpSpPr>
          <p:cNvPr id="440" name="Group 439"/>
          <p:cNvGrpSpPr/>
          <p:nvPr/>
        </p:nvGrpSpPr>
        <p:grpSpPr>
          <a:xfrm>
            <a:off x="9415204" y="2625065"/>
            <a:ext cx="2426782" cy="276999"/>
            <a:chOff x="9478704" y="3201492"/>
            <a:chExt cx="2426782" cy="276999"/>
          </a:xfrm>
        </p:grpSpPr>
        <p:sp>
          <p:nvSpPr>
            <p:cNvPr id="196" name="Rectangle 195"/>
            <p:cNvSpPr/>
            <p:nvPr/>
          </p:nvSpPr>
          <p:spPr>
            <a:xfrm>
              <a:off x="9478704" y="3252788"/>
              <a:ext cx="1928436"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extBox 252"/>
            <p:cNvSpPr txBox="1"/>
            <p:nvPr/>
          </p:nvSpPr>
          <p:spPr>
            <a:xfrm>
              <a:off x="11337702" y="3201492"/>
              <a:ext cx="56778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1,020</a:t>
              </a:r>
              <a:endParaRPr lang="en-US" sz="1100" dirty="0">
                <a:solidFill>
                  <a:srgbClr val="0070C0"/>
                </a:solidFill>
                <a:latin typeface="Century Gothic" panose="020B0502020202020204" pitchFamily="34" charset="0"/>
              </a:endParaRPr>
            </a:p>
          </p:txBody>
        </p:sp>
      </p:grpSp>
      <p:sp>
        <p:nvSpPr>
          <p:cNvPr id="153" name="TextBox 152"/>
          <p:cNvSpPr txBox="1"/>
          <p:nvPr/>
        </p:nvSpPr>
        <p:spPr>
          <a:xfrm>
            <a:off x="228600" y="2563509"/>
            <a:ext cx="2498694" cy="400110"/>
          </a:xfrm>
          <a:prstGeom prst="rect">
            <a:avLst/>
          </a:prstGeom>
          <a:noFill/>
        </p:spPr>
        <p:txBody>
          <a:bodyPr wrap="square" rtlCol="0">
            <a:spAutoFit/>
          </a:bodyPr>
          <a:lstStyle/>
          <a:p>
            <a:pPr algn="r"/>
            <a:r>
              <a:rPr lang="en-US" sz="2000" dirty="0">
                <a:solidFill>
                  <a:srgbClr val="B92508"/>
                </a:solidFill>
                <a:latin typeface="Century Gothic" panose="020B0502020202020204" pitchFamily="34" charset="0"/>
              </a:rPr>
              <a:t>Total Online Video</a:t>
            </a:r>
            <a:endParaRPr lang="en-US" dirty="0">
              <a:solidFill>
                <a:srgbClr val="B92508"/>
              </a:solidFill>
              <a:latin typeface="Century Gothic" panose="020B0502020202020204" pitchFamily="34" charset="0"/>
            </a:endParaRPr>
          </a:p>
        </p:txBody>
      </p:sp>
      <p:grpSp>
        <p:nvGrpSpPr>
          <p:cNvPr id="428" name="Group 427"/>
          <p:cNvGrpSpPr/>
          <p:nvPr/>
        </p:nvGrpSpPr>
        <p:grpSpPr>
          <a:xfrm>
            <a:off x="2805836" y="2600982"/>
            <a:ext cx="2037887" cy="325164"/>
            <a:chOff x="3199536" y="3176003"/>
            <a:chExt cx="2037887" cy="325164"/>
          </a:xfrm>
        </p:grpSpPr>
        <p:sp>
          <p:nvSpPr>
            <p:cNvPr id="161" name="Rectangle 160"/>
            <p:cNvSpPr/>
            <p:nvPr/>
          </p:nvSpPr>
          <p:spPr>
            <a:xfrm>
              <a:off x="3641999" y="3176003"/>
              <a:ext cx="1595424"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p:cNvSpPr txBox="1"/>
            <p:nvPr/>
          </p:nvSpPr>
          <p:spPr>
            <a:xfrm>
              <a:off x="3199536" y="3200086"/>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85%</a:t>
              </a:r>
              <a:endParaRPr lang="en-US" sz="1100" dirty="0">
                <a:solidFill>
                  <a:srgbClr val="C00000"/>
                </a:solidFill>
                <a:latin typeface="Century Gothic" panose="020B0502020202020204" pitchFamily="34" charset="0"/>
              </a:endParaRPr>
            </a:p>
          </p:txBody>
        </p:sp>
      </p:grpSp>
      <p:grpSp>
        <p:nvGrpSpPr>
          <p:cNvPr id="436" name="Group 435"/>
          <p:cNvGrpSpPr/>
          <p:nvPr/>
        </p:nvGrpSpPr>
        <p:grpSpPr>
          <a:xfrm>
            <a:off x="4878725" y="2625065"/>
            <a:ext cx="2008233" cy="276999"/>
            <a:chOff x="5272425" y="3200086"/>
            <a:chExt cx="2008233" cy="276999"/>
          </a:xfrm>
        </p:grpSpPr>
        <p:sp>
          <p:nvSpPr>
            <p:cNvPr id="162" name="Rectangle 161"/>
            <p:cNvSpPr/>
            <p:nvPr/>
          </p:nvSpPr>
          <p:spPr>
            <a:xfrm>
              <a:off x="5272425" y="3252788"/>
              <a:ext cx="1536940"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TextBox 256"/>
            <p:cNvSpPr txBox="1"/>
            <p:nvPr/>
          </p:nvSpPr>
          <p:spPr>
            <a:xfrm>
              <a:off x="6841114" y="3200086"/>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820</a:t>
              </a:r>
              <a:endParaRPr lang="en-US" sz="1100" dirty="0">
                <a:solidFill>
                  <a:srgbClr val="C00000"/>
                </a:solidFill>
                <a:latin typeface="Century Gothic" panose="020B0502020202020204" pitchFamily="34" charset="0"/>
              </a:endParaRPr>
            </a:p>
          </p:txBody>
        </p:sp>
      </p:grpSp>
      <p:grpSp>
        <p:nvGrpSpPr>
          <p:cNvPr id="429" name="Group 428"/>
          <p:cNvGrpSpPr/>
          <p:nvPr/>
        </p:nvGrpSpPr>
        <p:grpSpPr>
          <a:xfrm>
            <a:off x="2998106" y="3450383"/>
            <a:ext cx="1845617" cy="325164"/>
            <a:chOff x="3391806" y="4016440"/>
            <a:chExt cx="1845617" cy="325164"/>
          </a:xfrm>
        </p:grpSpPr>
        <p:sp>
          <p:nvSpPr>
            <p:cNvPr id="258" name="Rectangle 257"/>
            <p:cNvSpPr/>
            <p:nvPr/>
          </p:nvSpPr>
          <p:spPr>
            <a:xfrm>
              <a:off x="3836386" y="4016440"/>
              <a:ext cx="1401037"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extBox 271"/>
            <p:cNvSpPr txBox="1"/>
            <p:nvPr/>
          </p:nvSpPr>
          <p:spPr>
            <a:xfrm>
              <a:off x="3391806" y="4040523"/>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75%</a:t>
              </a:r>
              <a:endParaRPr lang="en-US" sz="1100" dirty="0">
                <a:solidFill>
                  <a:srgbClr val="C00000"/>
                </a:solidFill>
                <a:latin typeface="Century Gothic" panose="020B0502020202020204" pitchFamily="34" charset="0"/>
              </a:endParaRPr>
            </a:p>
          </p:txBody>
        </p:sp>
      </p:grpSp>
      <p:grpSp>
        <p:nvGrpSpPr>
          <p:cNvPr id="437" name="Group 436"/>
          <p:cNvGrpSpPr/>
          <p:nvPr/>
        </p:nvGrpSpPr>
        <p:grpSpPr>
          <a:xfrm>
            <a:off x="4878725" y="3472306"/>
            <a:ext cx="1744167" cy="276999"/>
            <a:chOff x="5272425" y="4038363"/>
            <a:chExt cx="1744167" cy="276999"/>
          </a:xfrm>
        </p:grpSpPr>
        <p:sp>
          <p:nvSpPr>
            <p:cNvPr id="259" name="Rectangle 258"/>
            <p:cNvSpPr/>
            <p:nvPr/>
          </p:nvSpPr>
          <p:spPr>
            <a:xfrm>
              <a:off x="5272425" y="4093225"/>
              <a:ext cx="1289030"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TextBox 272"/>
            <p:cNvSpPr txBox="1"/>
            <p:nvPr/>
          </p:nvSpPr>
          <p:spPr>
            <a:xfrm>
              <a:off x="6577048" y="4038363"/>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680</a:t>
              </a:r>
              <a:endParaRPr lang="en-US" sz="1100" dirty="0">
                <a:solidFill>
                  <a:srgbClr val="C00000"/>
                </a:solidFill>
                <a:latin typeface="Century Gothic" panose="020B0502020202020204" pitchFamily="34" charset="0"/>
              </a:endParaRPr>
            </a:p>
          </p:txBody>
        </p:sp>
      </p:grpSp>
      <p:grpSp>
        <p:nvGrpSpPr>
          <p:cNvPr id="433" name="Group 432"/>
          <p:cNvGrpSpPr/>
          <p:nvPr/>
        </p:nvGrpSpPr>
        <p:grpSpPr>
          <a:xfrm>
            <a:off x="7422416" y="3450383"/>
            <a:ext cx="1957786" cy="325164"/>
            <a:chOff x="7485916" y="4016440"/>
            <a:chExt cx="1957786" cy="325164"/>
          </a:xfrm>
        </p:grpSpPr>
        <p:sp>
          <p:nvSpPr>
            <p:cNvPr id="260" name="Rectangle 259"/>
            <p:cNvSpPr/>
            <p:nvPr/>
          </p:nvSpPr>
          <p:spPr>
            <a:xfrm>
              <a:off x="7932628" y="4016440"/>
              <a:ext cx="1511074"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7485916" y="4040523"/>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80%</a:t>
              </a:r>
              <a:endParaRPr lang="en-US" sz="1100" dirty="0">
                <a:solidFill>
                  <a:srgbClr val="0070C0"/>
                </a:solidFill>
                <a:latin typeface="Century Gothic" panose="020B0502020202020204" pitchFamily="34" charset="0"/>
              </a:endParaRPr>
            </a:p>
          </p:txBody>
        </p:sp>
      </p:grpSp>
      <p:grpSp>
        <p:nvGrpSpPr>
          <p:cNvPr id="441" name="Group 440"/>
          <p:cNvGrpSpPr/>
          <p:nvPr/>
        </p:nvGrpSpPr>
        <p:grpSpPr>
          <a:xfrm>
            <a:off x="9415203" y="3474466"/>
            <a:ext cx="1873270" cy="276999"/>
            <a:chOff x="9478703" y="4040523"/>
            <a:chExt cx="1873270" cy="276999"/>
          </a:xfrm>
        </p:grpSpPr>
        <p:sp>
          <p:nvSpPr>
            <p:cNvPr id="261" name="Rectangle 260"/>
            <p:cNvSpPr/>
            <p:nvPr/>
          </p:nvSpPr>
          <p:spPr>
            <a:xfrm>
              <a:off x="9478703" y="4093225"/>
              <a:ext cx="1476483"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TextBox 274"/>
            <p:cNvSpPr txBox="1"/>
            <p:nvPr/>
          </p:nvSpPr>
          <p:spPr>
            <a:xfrm>
              <a:off x="10912429" y="4040523"/>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780</a:t>
              </a:r>
              <a:endParaRPr lang="en-US" sz="1100" dirty="0">
                <a:solidFill>
                  <a:srgbClr val="0070C0"/>
                </a:solidFill>
                <a:latin typeface="Century Gothic" panose="020B0502020202020204" pitchFamily="34" charset="0"/>
              </a:endParaRPr>
            </a:p>
          </p:txBody>
        </p:sp>
      </p:grpSp>
      <p:grpSp>
        <p:nvGrpSpPr>
          <p:cNvPr id="434" name="Group 433"/>
          <p:cNvGrpSpPr/>
          <p:nvPr/>
        </p:nvGrpSpPr>
        <p:grpSpPr>
          <a:xfrm>
            <a:off x="7817155" y="5206858"/>
            <a:ext cx="1563048" cy="325164"/>
            <a:chOff x="7880655" y="4856877"/>
            <a:chExt cx="1563048" cy="325164"/>
          </a:xfrm>
        </p:grpSpPr>
        <p:sp>
          <p:nvSpPr>
            <p:cNvPr id="264" name="Rectangle 263"/>
            <p:cNvSpPr/>
            <p:nvPr/>
          </p:nvSpPr>
          <p:spPr>
            <a:xfrm>
              <a:off x="8353863" y="4856877"/>
              <a:ext cx="1089840"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xtBox 275"/>
            <p:cNvSpPr txBox="1"/>
            <p:nvPr/>
          </p:nvSpPr>
          <p:spPr>
            <a:xfrm>
              <a:off x="7880655" y="4880960"/>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57%</a:t>
              </a:r>
              <a:endParaRPr lang="en-US" sz="1100" dirty="0">
                <a:solidFill>
                  <a:srgbClr val="0070C0"/>
                </a:solidFill>
                <a:latin typeface="Century Gothic" panose="020B0502020202020204" pitchFamily="34" charset="0"/>
              </a:endParaRPr>
            </a:p>
          </p:txBody>
        </p:sp>
      </p:grpSp>
      <p:grpSp>
        <p:nvGrpSpPr>
          <p:cNvPr id="442" name="Group 441"/>
          <p:cNvGrpSpPr/>
          <p:nvPr/>
        </p:nvGrpSpPr>
        <p:grpSpPr>
          <a:xfrm>
            <a:off x="9415203" y="5230941"/>
            <a:ext cx="964239" cy="276999"/>
            <a:chOff x="9478703" y="4880960"/>
            <a:chExt cx="964239" cy="276999"/>
          </a:xfrm>
        </p:grpSpPr>
        <p:sp>
          <p:nvSpPr>
            <p:cNvPr id="265" name="Rectangle 264"/>
            <p:cNvSpPr/>
            <p:nvPr/>
          </p:nvSpPr>
          <p:spPr>
            <a:xfrm>
              <a:off x="9478703" y="4933662"/>
              <a:ext cx="541781"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extBox 276"/>
            <p:cNvSpPr txBox="1"/>
            <p:nvPr/>
          </p:nvSpPr>
          <p:spPr>
            <a:xfrm>
              <a:off x="10003398" y="4880960"/>
              <a:ext cx="439544"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300</a:t>
              </a:r>
              <a:endParaRPr lang="en-US" sz="1100" dirty="0">
                <a:solidFill>
                  <a:srgbClr val="0070C0"/>
                </a:solidFill>
                <a:latin typeface="Century Gothic" panose="020B0502020202020204" pitchFamily="34" charset="0"/>
              </a:endParaRPr>
            </a:p>
          </p:txBody>
        </p:sp>
      </p:grpSp>
      <p:grpSp>
        <p:nvGrpSpPr>
          <p:cNvPr id="435" name="Group 434"/>
          <p:cNvGrpSpPr/>
          <p:nvPr/>
        </p:nvGrpSpPr>
        <p:grpSpPr>
          <a:xfrm>
            <a:off x="7972111" y="4276813"/>
            <a:ext cx="1408091" cy="325164"/>
            <a:chOff x="8035611" y="5697314"/>
            <a:chExt cx="1408091" cy="325164"/>
          </a:xfrm>
        </p:grpSpPr>
        <p:sp>
          <p:nvSpPr>
            <p:cNvPr id="268" name="Rectangle 267"/>
            <p:cNvSpPr/>
            <p:nvPr/>
          </p:nvSpPr>
          <p:spPr>
            <a:xfrm>
              <a:off x="8579933" y="5697314"/>
              <a:ext cx="863769" cy="32516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extBox 277"/>
            <p:cNvSpPr txBox="1"/>
            <p:nvPr/>
          </p:nvSpPr>
          <p:spPr>
            <a:xfrm>
              <a:off x="8035611" y="5721397"/>
              <a:ext cx="473207" cy="276999"/>
            </a:xfrm>
            <a:prstGeom prst="rect">
              <a:avLst/>
            </a:prstGeom>
            <a:noFill/>
          </p:spPr>
          <p:txBody>
            <a:bodyPr wrap="none" rtlCol="0">
              <a:spAutoFit/>
            </a:bodyPr>
            <a:lstStyle/>
            <a:p>
              <a:pPr algn="ctr"/>
              <a:r>
                <a:rPr lang="en-US" sz="1200" dirty="0">
                  <a:solidFill>
                    <a:srgbClr val="0070C0"/>
                  </a:solidFill>
                  <a:latin typeface="Century Gothic" panose="020B0502020202020204" pitchFamily="34" charset="0"/>
                </a:rPr>
                <a:t>45%</a:t>
              </a:r>
              <a:endParaRPr lang="en-US" sz="1100" dirty="0">
                <a:solidFill>
                  <a:srgbClr val="0070C0"/>
                </a:solidFill>
                <a:latin typeface="Century Gothic" panose="020B0502020202020204" pitchFamily="34" charset="0"/>
              </a:endParaRPr>
            </a:p>
          </p:txBody>
        </p:sp>
      </p:grpSp>
      <p:grpSp>
        <p:nvGrpSpPr>
          <p:cNvPr id="443" name="Group 442"/>
          <p:cNvGrpSpPr/>
          <p:nvPr/>
        </p:nvGrpSpPr>
        <p:grpSpPr>
          <a:xfrm>
            <a:off x="9415204" y="4300896"/>
            <a:ext cx="885627" cy="276999"/>
            <a:chOff x="9478704" y="5721397"/>
            <a:chExt cx="885627" cy="276999"/>
          </a:xfrm>
        </p:grpSpPr>
        <p:sp>
          <p:nvSpPr>
            <p:cNvPr id="269" name="Rectangle 268"/>
            <p:cNvSpPr/>
            <p:nvPr/>
          </p:nvSpPr>
          <p:spPr>
            <a:xfrm>
              <a:off x="9478704" y="5774099"/>
              <a:ext cx="432353" cy="171594"/>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extBox 278"/>
            <p:cNvSpPr txBox="1"/>
            <p:nvPr/>
          </p:nvSpPr>
          <p:spPr>
            <a:xfrm>
              <a:off x="9888370" y="5721397"/>
              <a:ext cx="475961" cy="276999"/>
            </a:xfrm>
            <a:prstGeom prst="rect">
              <a:avLst/>
            </a:prstGeom>
            <a:noFill/>
          </p:spPr>
          <p:txBody>
            <a:bodyPr wrap="square" rtlCol="0">
              <a:spAutoFit/>
            </a:bodyPr>
            <a:lstStyle/>
            <a:p>
              <a:pPr algn="ctr"/>
              <a:r>
                <a:rPr lang="en-US" sz="1200" dirty="0">
                  <a:solidFill>
                    <a:srgbClr val="0070C0"/>
                  </a:solidFill>
                  <a:latin typeface="Century Gothic" panose="020B0502020202020204" pitchFamily="34" charset="0"/>
                </a:rPr>
                <a:t>240</a:t>
              </a:r>
              <a:endParaRPr lang="en-US" sz="1100" dirty="0">
                <a:solidFill>
                  <a:srgbClr val="0070C0"/>
                </a:solidFill>
                <a:latin typeface="Century Gothic" panose="020B0502020202020204" pitchFamily="34" charset="0"/>
              </a:endParaRPr>
            </a:p>
          </p:txBody>
        </p:sp>
      </p:grpSp>
      <p:grpSp>
        <p:nvGrpSpPr>
          <p:cNvPr id="430" name="Group 429"/>
          <p:cNvGrpSpPr/>
          <p:nvPr/>
        </p:nvGrpSpPr>
        <p:grpSpPr>
          <a:xfrm>
            <a:off x="3859631" y="5206858"/>
            <a:ext cx="984091" cy="325164"/>
            <a:chOff x="4253331" y="4856877"/>
            <a:chExt cx="984091" cy="325164"/>
          </a:xfrm>
        </p:grpSpPr>
        <p:sp>
          <p:nvSpPr>
            <p:cNvPr id="262" name="Rectangle 261"/>
            <p:cNvSpPr/>
            <p:nvPr/>
          </p:nvSpPr>
          <p:spPr>
            <a:xfrm>
              <a:off x="4698224" y="4856877"/>
              <a:ext cx="539198"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TextBox 279"/>
            <p:cNvSpPr txBox="1"/>
            <p:nvPr/>
          </p:nvSpPr>
          <p:spPr>
            <a:xfrm>
              <a:off x="4253331" y="4880960"/>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30%</a:t>
              </a:r>
              <a:endParaRPr lang="en-US" sz="1100" dirty="0">
                <a:solidFill>
                  <a:srgbClr val="C00000"/>
                </a:solidFill>
                <a:latin typeface="Century Gothic" panose="020B0502020202020204" pitchFamily="34" charset="0"/>
              </a:endParaRPr>
            </a:p>
          </p:txBody>
        </p:sp>
      </p:grpSp>
      <p:grpSp>
        <p:nvGrpSpPr>
          <p:cNvPr id="431" name="Group 430"/>
          <p:cNvGrpSpPr/>
          <p:nvPr/>
        </p:nvGrpSpPr>
        <p:grpSpPr>
          <a:xfrm>
            <a:off x="3576492" y="4276813"/>
            <a:ext cx="1267230" cy="325164"/>
            <a:chOff x="3970192" y="5697314"/>
            <a:chExt cx="1267230" cy="325164"/>
          </a:xfrm>
        </p:grpSpPr>
        <p:sp>
          <p:nvSpPr>
            <p:cNvPr id="266" name="Rectangle 265"/>
            <p:cNvSpPr/>
            <p:nvPr/>
          </p:nvSpPr>
          <p:spPr>
            <a:xfrm>
              <a:off x="4477748" y="5697314"/>
              <a:ext cx="759674" cy="3251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3970192" y="5721397"/>
              <a:ext cx="473207"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40%</a:t>
              </a:r>
              <a:endParaRPr lang="en-US" sz="1100" dirty="0">
                <a:solidFill>
                  <a:srgbClr val="C00000"/>
                </a:solidFill>
                <a:latin typeface="Century Gothic" panose="020B0502020202020204" pitchFamily="34" charset="0"/>
              </a:endParaRPr>
            </a:p>
          </p:txBody>
        </p:sp>
      </p:grpSp>
      <p:grpSp>
        <p:nvGrpSpPr>
          <p:cNvPr id="438" name="Group 437"/>
          <p:cNvGrpSpPr/>
          <p:nvPr/>
        </p:nvGrpSpPr>
        <p:grpSpPr>
          <a:xfrm>
            <a:off x="4878724" y="5230941"/>
            <a:ext cx="721022" cy="276999"/>
            <a:chOff x="5272424" y="4880960"/>
            <a:chExt cx="721022" cy="276999"/>
          </a:xfrm>
        </p:grpSpPr>
        <p:sp>
          <p:nvSpPr>
            <p:cNvPr id="263" name="Rectangle 262"/>
            <p:cNvSpPr/>
            <p:nvPr/>
          </p:nvSpPr>
          <p:spPr>
            <a:xfrm>
              <a:off x="5272424" y="4933662"/>
              <a:ext cx="281073"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TextBox 281"/>
            <p:cNvSpPr txBox="1"/>
            <p:nvPr/>
          </p:nvSpPr>
          <p:spPr>
            <a:xfrm>
              <a:off x="5553902" y="4880960"/>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150</a:t>
              </a:r>
              <a:endParaRPr lang="en-US" sz="1100" dirty="0">
                <a:solidFill>
                  <a:srgbClr val="C00000"/>
                </a:solidFill>
                <a:latin typeface="Century Gothic" panose="020B0502020202020204" pitchFamily="34" charset="0"/>
              </a:endParaRPr>
            </a:p>
          </p:txBody>
        </p:sp>
      </p:grpSp>
      <p:grpSp>
        <p:nvGrpSpPr>
          <p:cNvPr id="439" name="Group 438"/>
          <p:cNvGrpSpPr/>
          <p:nvPr/>
        </p:nvGrpSpPr>
        <p:grpSpPr>
          <a:xfrm>
            <a:off x="4878725" y="4300896"/>
            <a:ext cx="770344" cy="276999"/>
            <a:chOff x="5272425" y="5721397"/>
            <a:chExt cx="770344" cy="276999"/>
          </a:xfrm>
        </p:grpSpPr>
        <p:sp>
          <p:nvSpPr>
            <p:cNvPr id="267" name="Rectangle 266"/>
            <p:cNvSpPr/>
            <p:nvPr/>
          </p:nvSpPr>
          <p:spPr>
            <a:xfrm>
              <a:off x="5272425" y="5774099"/>
              <a:ext cx="281072" cy="17159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TextBox 282"/>
            <p:cNvSpPr txBox="1"/>
            <p:nvPr/>
          </p:nvSpPr>
          <p:spPr>
            <a:xfrm>
              <a:off x="5603225" y="5721397"/>
              <a:ext cx="439544" cy="276999"/>
            </a:xfrm>
            <a:prstGeom prst="rect">
              <a:avLst/>
            </a:prstGeom>
            <a:noFill/>
          </p:spPr>
          <p:txBody>
            <a:bodyPr wrap="none" rtlCol="0">
              <a:spAutoFit/>
            </a:bodyPr>
            <a:lstStyle/>
            <a:p>
              <a:pPr algn="ctr"/>
              <a:r>
                <a:rPr lang="en-US" sz="1200" dirty="0">
                  <a:solidFill>
                    <a:srgbClr val="C00000"/>
                  </a:solidFill>
                  <a:latin typeface="Century Gothic" panose="020B0502020202020204" pitchFamily="34" charset="0"/>
                </a:rPr>
                <a:t>140</a:t>
              </a:r>
              <a:endParaRPr lang="en-US" sz="1100" dirty="0">
                <a:solidFill>
                  <a:srgbClr val="C00000"/>
                </a:solidFill>
                <a:latin typeface="Century Gothic" panose="020B0502020202020204" pitchFamily="34" charset="0"/>
              </a:endParaRPr>
            </a:p>
          </p:txBody>
        </p:sp>
      </p:grpSp>
      <p:grpSp>
        <p:nvGrpSpPr>
          <p:cNvPr id="5" name="Group 4"/>
          <p:cNvGrpSpPr/>
          <p:nvPr/>
        </p:nvGrpSpPr>
        <p:grpSpPr>
          <a:xfrm>
            <a:off x="2964123" y="2269714"/>
            <a:ext cx="1896745" cy="2812305"/>
            <a:chOff x="2964123" y="2269714"/>
            <a:chExt cx="1896745" cy="2812305"/>
          </a:xfrm>
        </p:grpSpPr>
        <p:grpSp>
          <p:nvGrpSpPr>
            <p:cNvPr id="197" name="Group 196"/>
            <p:cNvGrpSpPr/>
            <p:nvPr/>
          </p:nvGrpSpPr>
          <p:grpSpPr>
            <a:xfrm>
              <a:off x="2964123" y="2269714"/>
              <a:ext cx="1896745" cy="294330"/>
              <a:chOff x="2515351" y="3439813"/>
              <a:chExt cx="4327487" cy="625447"/>
            </a:xfrm>
          </p:grpSpPr>
          <p:cxnSp>
            <p:nvCxnSpPr>
              <p:cNvPr id="198" name="Straight Connector 197"/>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p:nvGrpSpPr>
          <p:grpSpPr>
            <a:xfrm>
              <a:off x="2964123" y="3006553"/>
              <a:ext cx="1896745" cy="373523"/>
              <a:chOff x="2515351" y="3439813"/>
              <a:chExt cx="4327487" cy="625447"/>
            </a:xfrm>
          </p:grpSpPr>
          <p:cxnSp>
            <p:nvCxnSpPr>
              <p:cNvPr id="285" name="Straight Connector 284"/>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2964123" y="3832180"/>
              <a:ext cx="1896745" cy="373523"/>
              <a:chOff x="2515351" y="3439813"/>
              <a:chExt cx="4327487" cy="625447"/>
            </a:xfrm>
          </p:grpSpPr>
          <p:cxnSp>
            <p:nvCxnSpPr>
              <p:cNvPr id="309" name="Straight Connector 308"/>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32" name="Group 331"/>
            <p:cNvGrpSpPr/>
            <p:nvPr/>
          </p:nvGrpSpPr>
          <p:grpSpPr>
            <a:xfrm>
              <a:off x="2964123" y="4708496"/>
              <a:ext cx="1896745" cy="373523"/>
              <a:chOff x="2515351" y="3439813"/>
              <a:chExt cx="4327487" cy="625447"/>
            </a:xfrm>
          </p:grpSpPr>
          <p:cxnSp>
            <p:nvCxnSpPr>
              <p:cNvPr id="333" name="Straight Connector 332"/>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flipH="1" flipV="1">
                <a:off x="4682345" y="3439813"/>
                <a:ext cx="2" cy="602543"/>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grpSp>
      </p:grpSp>
      <p:grpSp>
        <p:nvGrpSpPr>
          <p:cNvPr id="6" name="Group 5"/>
          <p:cNvGrpSpPr/>
          <p:nvPr/>
        </p:nvGrpSpPr>
        <p:grpSpPr>
          <a:xfrm>
            <a:off x="4861686" y="2269714"/>
            <a:ext cx="1896745" cy="2765854"/>
            <a:chOff x="4861686" y="2269714"/>
            <a:chExt cx="1896745" cy="2765854"/>
          </a:xfrm>
        </p:grpSpPr>
        <p:grpSp>
          <p:nvGrpSpPr>
            <p:cNvPr id="209" name="Group 208"/>
            <p:cNvGrpSpPr/>
            <p:nvPr/>
          </p:nvGrpSpPr>
          <p:grpSpPr>
            <a:xfrm>
              <a:off x="4861686" y="2269714"/>
              <a:ext cx="1896745" cy="293796"/>
              <a:chOff x="2515351" y="3439813"/>
              <a:chExt cx="4327487" cy="625447"/>
            </a:xfrm>
          </p:grpSpPr>
          <p:cxnSp>
            <p:nvCxnSpPr>
              <p:cNvPr id="210" name="Straight Connector 209"/>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p:nvGrpSpPr>
          <p:grpSpPr>
            <a:xfrm>
              <a:off x="4861686" y="2960780"/>
              <a:ext cx="1896745" cy="372845"/>
              <a:chOff x="2515351" y="3439813"/>
              <a:chExt cx="4327487" cy="625447"/>
            </a:xfrm>
          </p:grpSpPr>
          <p:cxnSp>
            <p:nvCxnSpPr>
              <p:cNvPr id="297" name="Straight Connector 296"/>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20" name="Group 319"/>
            <p:cNvGrpSpPr/>
            <p:nvPr/>
          </p:nvGrpSpPr>
          <p:grpSpPr>
            <a:xfrm>
              <a:off x="4861686" y="3786407"/>
              <a:ext cx="1896745" cy="372845"/>
              <a:chOff x="2515351" y="3439813"/>
              <a:chExt cx="4327487" cy="625447"/>
            </a:xfrm>
          </p:grpSpPr>
          <p:cxnSp>
            <p:nvCxnSpPr>
              <p:cNvPr id="321" name="Straight Connector 320"/>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nvGrpSpPr>
            <p:cNvPr id="344" name="Group 343"/>
            <p:cNvGrpSpPr/>
            <p:nvPr/>
          </p:nvGrpSpPr>
          <p:grpSpPr>
            <a:xfrm>
              <a:off x="4861686" y="4662723"/>
              <a:ext cx="1896745" cy="372845"/>
              <a:chOff x="2515351" y="3439813"/>
              <a:chExt cx="4327487" cy="625447"/>
            </a:xfrm>
          </p:grpSpPr>
          <p:cxnSp>
            <p:nvCxnSpPr>
              <p:cNvPr id="345" name="Straight Connector 344"/>
              <p:cNvCxnSpPr/>
              <p:nvPr/>
            </p:nvCxnSpPr>
            <p:spPr>
              <a:xfrm rot="16200000">
                <a:off x="6532068"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rot="16200000">
                <a:off x="609882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rot="16200000">
                <a:off x="5665589"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rot="16200000">
                <a:off x="5232350"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rot="16200000">
                <a:off x="4798454"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flipV="1">
                <a:off x="4675986" y="3443263"/>
                <a:ext cx="0" cy="618090"/>
              </a:xfrm>
              <a:prstGeom prst="line">
                <a:avLst/>
              </a:prstGeom>
              <a:ln w="57150">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p:cNvCxnSpPr/>
              <p:nvPr/>
            </p:nvCxnSpPr>
            <p:spPr>
              <a:xfrm rot="16200000">
                <a:off x="3931975"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rot="16200000">
                <a:off x="3498736" y="3750583"/>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rot="16200000">
                <a:off x="3071059"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rot="16200000">
                <a:off x="2637820"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rot="16200000">
                <a:off x="2204581" y="3754490"/>
                <a:ext cx="621540" cy="0"/>
              </a:xfrm>
              <a:prstGeom prst="line">
                <a:avLst/>
              </a:prstGeom>
              <a:ln w="3175">
                <a:solidFill>
                  <a:srgbClr val="FBB8AB"/>
                </a:solidFill>
              </a:ln>
            </p:spPr>
            <p:style>
              <a:lnRef idx="1">
                <a:schemeClr val="accent1"/>
              </a:lnRef>
              <a:fillRef idx="0">
                <a:schemeClr val="accent1"/>
              </a:fillRef>
              <a:effectRef idx="0">
                <a:schemeClr val="accent1"/>
              </a:effectRef>
              <a:fontRef idx="minor">
                <a:schemeClr val="tx1"/>
              </a:fontRef>
            </p:style>
          </p:cxnSp>
        </p:grpSp>
      </p:grpSp>
      <p:grpSp>
        <p:nvGrpSpPr>
          <p:cNvPr id="7" name="Group 6"/>
          <p:cNvGrpSpPr/>
          <p:nvPr/>
        </p:nvGrpSpPr>
        <p:grpSpPr>
          <a:xfrm>
            <a:off x="7492191" y="2267154"/>
            <a:ext cx="1896745" cy="2810919"/>
            <a:chOff x="7492191" y="2267154"/>
            <a:chExt cx="1896745" cy="2810919"/>
          </a:xfrm>
        </p:grpSpPr>
        <p:grpSp>
          <p:nvGrpSpPr>
            <p:cNvPr id="221" name="Group 220"/>
            <p:cNvGrpSpPr/>
            <p:nvPr/>
          </p:nvGrpSpPr>
          <p:grpSpPr>
            <a:xfrm>
              <a:off x="7492191" y="2267154"/>
              <a:ext cx="1896745" cy="336308"/>
              <a:chOff x="2515351" y="3439813"/>
              <a:chExt cx="4327487" cy="625447"/>
            </a:xfrm>
          </p:grpSpPr>
          <p:cxnSp>
            <p:nvCxnSpPr>
              <p:cNvPr id="222" name="Straight Connector 221"/>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56" name="Group 355"/>
            <p:cNvGrpSpPr/>
            <p:nvPr/>
          </p:nvGrpSpPr>
          <p:grpSpPr>
            <a:xfrm>
              <a:off x="7492191" y="2971695"/>
              <a:ext cx="1896745" cy="390798"/>
              <a:chOff x="2515351" y="3439813"/>
              <a:chExt cx="4327487" cy="625447"/>
            </a:xfrm>
          </p:grpSpPr>
          <p:cxnSp>
            <p:nvCxnSpPr>
              <p:cNvPr id="357" name="Straight Connector 356"/>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80" name="Group 379"/>
            <p:cNvGrpSpPr/>
            <p:nvPr/>
          </p:nvGrpSpPr>
          <p:grpSpPr>
            <a:xfrm>
              <a:off x="7492191" y="3811053"/>
              <a:ext cx="1896745" cy="390798"/>
              <a:chOff x="2515351" y="3439813"/>
              <a:chExt cx="4327487" cy="625447"/>
            </a:xfrm>
          </p:grpSpPr>
          <p:cxnSp>
            <p:nvCxnSpPr>
              <p:cNvPr id="381" name="Straight Connector 380"/>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404" name="Group 403"/>
            <p:cNvGrpSpPr/>
            <p:nvPr/>
          </p:nvGrpSpPr>
          <p:grpSpPr>
            <a:xfrm>
              <a:off x="7492191" y="4687275"/>
              <a:ext cx="1896745" cy="390798"/>
              <a:chOff x="2515351" y="3439813"/>
              <a:chExt cx="4327487" cy="625447"/>
            </a:xfrm>
          </p:grpSpPr>
          <p:cxnSp>
            <p:nvCxnSpPr>
              <p:cNvPr id="405" name="Straight Connector 404"/>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9" name="Straight Connector 408"/>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0" name="Straight Connector 409"/>
              <p:cNvCxnSpPr/>
              <p:nvPr/>
            </p:nvCxnSpPr>
            <p:spPr>
              <a:xfrm flipV="1">
                <a:off x="4675986" y="3443720"/>
                <a:ext cx="0" cy="617634"/>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1" name="Straight Connector 410"/>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2" name="Straight Connector 411"/>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3" name="Straight Connector 412"/>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grpSp>
        <p:nvGrpSpPr>
          <p:cNvPr id="8" name="Group 7"/>
          <p:cNvGrpSpPr/>
          <p:nvPr/>
        </p:nvGrpSpPr>
        <p:grpSpPr>
          <a:xfrm>
            <a:off x="9389754" y="2269714"/>
            <a:ext cx="1896745" cy="2809878"/>
            <a:chOff x="9389754" y="2269714"/>
            <a:chExt cx="1896745" cy="2809878"/>
          </a:xfrm>
        </p:grpSpPr>
        <p:grpSp>
          <p:nvGrpSpPr>
            <p:cNvPr id="233" name="Group 232"/>
            <p:cNvGrpSpPr/>
            <p:nvPr/>
          </p:nvGrpSpPr>
          <p:grpSpPr>
            <a:xfrm>
              <a:off x="9389754" y="2269714"/>
              <a:ext cx="1896745" cy="335698"/>
              <a:chOff x="2515351" y="3439810"/>
              <a:chExt cx="4327487" cy="625450"/>
            </a:xfrm>
          </p:grpSpPr>
          <p:cxnSp>
            <p:nvCxnSpPr>
              <p:cNvPr id="234" name="Straight Connector 233"/>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68" name="Group 367"/>
            <p:cNvGrpSpPr/>
            <p:nvPr/>
          </p:nvGrpSpPr>
          <p:grpSpPr>
            <a:xfrm>
              <a:off x="9389754" y="2973923"/>
              <a:ext cx="1896745" cy="390089"/>
              <a:chOff x="2515351" y="3439810"/>
              <a:chExt cx="4327487" cy="625450"/>
            </a:xfrm>
          </p:grpSpPr>
          <p:cxnSp>
            <p:nvCxnSpPr>
              <p:cNvPr id="369" name="Straight Connector 368"/>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392" name="Group 391"/>
            <p:cNvGrpSpPr/>
            <p:nvPr/>
          </p:nvGrpSpPr>
          <p:grpSpPr>
            <a:xfrm>
              <a:off x="9389754" y="3813281"/>
              <a:ext cx="1896745" cy="390089"/>
              <a:chOff x="2515351" y="3439810"/>
              <a:chExt cx="4327487" cy="625450"/>
            </a:xfrm>
          </p:grpSpPr>
          <p:cxnSp>
            <p:nvCxnSpPr>
              <p:cNvPr id="393" name="Straight Connector 392"/>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nvGrpSpPr>
            <p:cNvPr id="416" name="Group 415"/>
            <p:cNvGrpSpPr/>
            <p:nvPr/>
          </p:nvGrpSpPr>
          <p:grpSpPr>
            <a:xfrm>
              <a:off x="9389754" y="4689503"/>
              <a:ext cx="1896745" cy="390089"/>
              <a:chOff x="2515351" y="3439810"/>
              <a:chExt cx="4327487" cy="625450"/>
            </a:xfrm>
          </p:grpSpPr>
          <p:cxnSp>
            <p:nvCxnSpPr>
              <p:cNvPr id="417" name="Straight Connector 416"/>
              <p:cNvCxnSpPr/>
              <p:nvPr/>
            </p:nvCxnSpPr>
            <p:spPr>
              <a:xfrm rot="16200000">
                <a:off x="6532068"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p:cNvCxnSpPr/>
              <p:nvPr/>
            </p:nvCxnSpPr>
            <p:spPr>
              <a:xfrm rot="16200000">
                <a:off x="609882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p:cNvCxnSpPr/>
              <p:nvPr/>
            </p:nvCxnSpPr>
            <p:spPr>
              <a:xfrm rot="16200000">
                <a:off x="5665589"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p:cNvCxnSpPr/>
              <p:nvPr/>
            </p:nvCxnSpPr>
            <p:spPr>
              <a:xfrm rot="16200000">
                <a:off x="5232350"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rot="16200000">
                <a:off x="4798454"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flipV="1">
                <a:off x="4675986" y="3439810"/>
                <a:ext cx="0" cy="621543"/>
              </a:xfrm>
              <a:prstGeom prst="line">
                <a:avLst/>
              </a:prstGeom>
              <a:ln w="57150">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rot="16200000">
                <a:off x="3931975"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rot="16200000">
                <a:off x="3498736" y="3750583"/>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rot="16200000">
                <a:off x="3071059"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rot="16200000">
                <a:off x="2637820"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rot="16200000">
                <a:off x="2204581" y="3754490"/>
                <a:ext cx="621540" cy="0"/>
              </a:xfrm>
              <a:prstGeom prst="line">
                <a:avLst/>
              </a:prstGeom>
              <a:ln w="3175">
                <a:solidFill>
                  <a:srgbClr val="C6DCF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80785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22" presetClass="entr" presetSubtype="1"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par>
                                <p:cTn id="15" presetID="22" presetClass="entr" presetSubtype="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par>
                                <p:cTn id="22" presetID="22" presetClass="entr" presetSubtype="1"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22" presetClass="entr" presetSubtype="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22" presetClass="entr" presetSubtype="1" fill="hold" nodeType="withEffect">
                                  <p:stCondLst>
                                    <p:cond delay="0"/>
                                  </p:stCondLst>
                                  <p:childTnLst>
                                    <p:set>
                                      <p:cBhvr>
                                        <p:cTn id="29" dur="1" fill="hold">
                                          <p:stCondLst>
                                            <p:cond delay="0"/>
                                          </p:stCondLst>
                                        </p:cTn>
                                        <p:tgtEl>
                                          <p:spTgt spid="88"/>
                                        </p:tgtEl>
                                        <p:attrNameLst>
                                          <p:attrName>style.visibility</p:attrName>
                                        </p:attrNameLst>
                                      </p:cBhvr>
                                      <p:to>
                                        <p:strVal val="visible"/>
                                      </p:to>
                                    </p:set>
                                    <p:animEffect transition="in" filter="wipe(up)">
                                      <p:cBhvr>
                                        <p:cTn id="30" dur="500"/>
                                        <p:tgtEl>
                                          <p:spTgt spid="8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500"/>
                                        <p:tgtEl>
                                          <p:spTgt spid="153"/>
                                        </p:tgtEl>
                                      </p:cBhvr>
                                    </p:animEffect>
                                  </p:childTnLst>
                                </p:cTn>
                              </p:par>
                            </p:childTnLst>
                          </p:cTn>
                        </p:par>
                        <p:par>
                          <p:cTn id="36" fill="hold">
                            <p:stCondLst>
                              <p:cond delay="500"/>
                            </p:stCondLst>
                            <p:childTnLst>
                              <p:par>
                                <p:cTn id="37" presetID="22" presetClass="entr" presetSubtype="2" fill="hold" nodeType="afterEffect">
                                  <p:stCondLst>
                                    <p:cond delay="0"/>
                                  </p:stCondLst>
                                  <p:childTnLst>
                                    <p:set>
                                      <p:cBhvr>
                                        <p:cTn id="38" dur="1" fill="hold">
                                          <p:stCondLst>
                                            <p:cond delay="0"/>
                                          </p:stCondLst>
                                        </p:cTn>
                                        <p:tgtEl>
                                          <p:spTgt spid="428"/>
                                        </p:tgtEl>
                                        <p:attrNameLst>
                                          <p:attrName>style.visibility</p:attrName>
                                        </p:attrNameLst>
                                      </p:cBhvr>
                                      <p:to>
                                        <p:strVal val="visible"/>
                                      </p:to>
                                    </p:set>
                                    <p:animEffect transition="in" filter="wipe(right)">
                                      <p:cBhvr>
                                        <p:cTn id="39" dur="1000"/>
                                        <p:tgtEl>
                                          <p:spTgt spid="428"/>
                                        </p:tgtEl>
                                      </p:cBhvr>
                                    </p:animEffect>
                                  </p:childTnLst>
                                </p:cTn>
                              </p:par>
                              <p:par>
                                <p:cTn id="40" presetID="22" presetClass="entr" presetSubtype="8" fill="hold" nodeType="withEffect">
                                  <p:stCondLst>
                                    <p:cond delay="0"/>
                                  </p:stCondLst>
                                  <p:childTnLst>
                                    <p:set>
                                      <p:cBhvr>
                                        <p:cTn id="41" dur="1" fill="hold">
                                          <p:stCondLst>
                                            <p:cond delay="0"/>
                                          </p:stCondLst>
                                        </p:cTn>
                                        <p:tgtEl>
                                          <p:spTgt spid="436"/>
                                        </p:tgtEl>
                                        <p:attrNameLst>
                                          <p:attrName>style.visibility</p:attrName>
                                        </p:attrNameLst>
                                      </p:cBhvr>
                                      <p:to>
                                        <p:strVal val="visible"/>
                                      </p:to>
                                    </p:set>
                                    <p:animEffect transition="in" filter="wipe(left)">
                                      <p:cBhvr>
                                        <p:cTn id="42" dur="1000"/>
                                        <p:tgtEl>
                                          <p:spTgt spid="436"/>
                                        </p:tgtEl>
                                      </p:cBhvr>
                                    </p:animEffect>
                                  </p:childTnLst>
                                </p:cTn>
                              </p:par>
                            </p:childTnLst>
                          </p:cTn>
                        </p:par>
                        <p:par>
                          <p:cTn id="43" fill="hold">
                            <p:stCondLst>
                              <p:cond delay="1500"/>
                            </p:stCondLst>
                            <p:childTnLst>
                              <p:par>
                                <p:cTn id="44" presetID="22" presetClass="entr" presetSubtype="2" fill="hold" nodeType="afterEffect">
                                  <p:stCondLst>
                                    <p:cond delay="0"/>
                                  </p:stCondLst>
                                  <p:childTnLst>
                                    <p:set>
                                      <p:cBhvr>
                                        <p:cTn id="45" dur="1" fill="hold">
                                          <p:stCondLst>
                                            <p:cond delay="0"/>
                                          </p:stCondLst>
                                        </p:cTn>
                                        <p:tgtEl>
                                          <p:spTgt spid="432"/>
                                        </p:tgtEl>
                                        <p:attrNameLst>
                                          <p:attrName>style.visibility</p:attrName>
                                        </p:attrNameLst>
                                      </p:cBhvr>
                                      <p:to>
                                        <p:strVal val="visible"/>
                                      </p:to>
                                    </p:set>
                                    <p:animEffect transition="in" filter="wipe(right)">
                                      <p:cBhvr>
                                        <p:cTn id="46" dur="1000"/>
                                        <p:tgtEl>
                                          <p:spTgt spid="432"/>
                                        </p:tgtEl>
                                      </p:cBhvr>
                                    </p:animEffect>
                                  </p:childTnLst>
                                </p:cTn>
                              </p:par>
                              <p:par>
                                <p:cTn id="47" presetID="22" presetClass="entr" presetSubtype="8" fill="hold" nodeType="withEffect">
                                  <p:stCondLst>
                                    <p:cond delay="0"/>
                                  </p:stCondLst>
                                  <p:childTnLst>
                                    <p:set>
                                      <p:cBhvr>
                                        <p:cTn id="48" dur="1" fill="hold">
                                          <p:stCondLst>
                                            <p:cond delay="0"/>
                                          </p:stCondLst>
                                        </p:cTn>
                                        <p:tgtEl>
                                          <p:spTgt spid="440"/>
                                        </p:tgtEl>
                                        <p:attrNameLst>
                                          <p:attrName>style.visibility</p:attrName>
                                        </p:attrNameLst>
                                      </p:cBhvr>
                                      <p:to>
                                        <p:strVal val="visible"/>
                                      </p:to>
                                    </p:set>
                                    <p:animEffect transition="in" filter="wipe(left)">
                                      <p:cBhvr>
                                        <p:cTn id="49" dur="1000"/>
                                        <p:tgtEl>
                                          <p:spTgt spid="44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56"/>
                                        </p:tgtEl>
                                        <p:attrNameLst>
                                          <p:attrName>style.visibility</p:attrName>
                                        </p:attrNameLst>
                                      </p:cBhvr>
                                      <p:to>
                                        <p:strVal val="visible"/>
                                      </p:to>
                                    </p:set>
                                    <p:animEffect transition="in" filter="fade">
                                      <p:cBhvr>
                                        <p:cTn id="54" dur="500"/>
                                        <p:tgtEl>
                                          <p:spTgt spid="156"/>
                                        </p:tgtEl>
                                      </p:cBhvr>
                                    </p:animEffect>
                                  </p:childTnLst>
                                </p:cTn>
                              </p:par>
                            </p:childTnLst>
                          </p:cTn>
                        </p:par>
                        <p:par>
                          <p:cTn id="55" fill="hold">
                            <p:stCondLst>
                              <p:cond delay="500"/>
                            </p:stCondLst>
                            <p:childTnLst>
                              <p:par>
                                <p:cTn id="56" presetID="22" presetClass="entr" presetSubtype="2" fill="hold" nodeType="afterEffect">
                                  <p:stCondLst>
                                    <p:cond delay="0"/>
                                  </p:stCondLst>
                                  <p:childTnLst>
                                    <p:set>
                                      <p:cBhvr>
                                        <p:cTn id="57" dur="1" fill="hold">
                                          <p:stCondLst>
                                            <p:cond delay="0"/>
                                          </p:stCondLst>
                                        </p:cTn>
                                        <p:tgtEl>
                                          <p:spTgt spid="429"/>
                                        </p:tgtEl>
                                        <p:attrNameLst>
                                          <p:attrName>style.visibility</p:attrName>
                                        </p:attrNameLst>
                                      </p:cBhvr>
                                      <p:to>
                                        <p:strVal val="visible"/>
                                      </p:to>
                                    </p:set>
                                    <p:animEffect transition="in" filter="wipe(right)">
                                      <p:cBhvr>
                                        <p:cTn id="58" dur="1000"/>
                                        <p:tgtEl>
                                          <p:spTgt spid="429"/>
                                        </p:tgtEl>
                                      </p:cBhvr>
                                    </p:animEffect>
                                  </p:childTnLst>
                                </p:cTn>
                              </p:par>
                              <p:par>
                                <p:cTn id="59" presetID="22" presetClass="entr" presetSubtype="8" fill="hold" nodeType="withEffect">
                                  <p:stCondLst>
                                    <p:cond delay="0"/>
                                  </p:stCondLst>
                                  <p:childTnLst>
                                    <p:set>
                                      <p:cBhvr>
                                        <p:cTn id="60" dur="1" fill="hold">
                                          <p:stCondLst>
                                            <p:cond delay="0"/>
                                          </p:stCondLst>
                                        </p:cTn>
                                        <p:tgtEl>
                                          <p:spTgt spid="437"/>
                                        </p:tgtEl>
                                        <p:attrNameLst>
                                          <p:attrName>style.visibility</p:attrName>
                                        </p:attrNameLst>
                                      </p:cBhvr>
                                      <p:to>
                                        <p:strVal val="visible"/>
                                      </p:to>
                                    </p:set>
                                    <p:animEffect transition="in" filter="wipe(left)">
                                      <p:cBhvr>
                                        <p:cTn id="61" dur="1000"/>
                                        <p:tgtEl>
                                          <p:spTgt spid="437"/>
                                        </p:tgtEl>
                                      </p:cBhvr>
                                    </p:animEffect>
                                  </p:childTnLst>
                                </p:cTn>
                              </p:par>
                            </p:childTnLst>
                          </p:cTn>
                        </p:par>
                        <p:par>
                          <p:cTn id="62" fill="hold">
                            <p:stCondLst>
                              <p:cond delay="1500"/>
                            </p:stCondLst>
                            <p:childTnLst>
                              <p:par>
                                <p:cTn id="63" presetID="22" presetClass="entr" presetSubtype="2" fill="hold" nodeType="afterEffect">
                                  <p:stCondLst>
                                    <p:cond delay="0"/>
                                  </p:stCondLst>
                                  <p:childTnLst>
                                    <p:set>
                                      <p:cBhvr>
                                        <p:cTn id="64" dur="1" fill="hold">
                                          <p:stCondLst>
                                            <p:cond delay="0"/>
                                          </p:stCondLst>
                                        </p:cTn>
                                        <p:tgtEl>
                                          <p:spTgt spid="433"/>
                                        </p:tgtEl>
                                        <p:attrNameLst>
                                          <p:attrName>style.visibility</p:attrName>
                                        </p:attrNameLst>
                                      </p:cBhvr>
                                      <p:to>
                                        <p:strVal val="visible"/>
                                      </p:to>
                                    </p:set>
                                    <p:animEffect transition="in" filter="wipe(right)">
                                      <p:cBhvr>
                                        <p:cTn id="65" dur="1000"/>
                                        <p:tgtEl>
                                          <p:spTgt spid="433"/>
                                        </p:tgtEl>
                                      </p:cBhvr>
                                    </p:animEffect>
                                  </p:childTnLst>
                                </p:cTn>
                              </p:par>
                              <p:par>
                                <p:cTn id="66" presetID="22" presetClass="entr" presetSubtype="8" fill="hold" nodeType="withEffect">
                                  <p:stCondLst>
                                    <p:cond delay="0"/>
                                  </p:stCondLst>
                                  <p:childTnLst>
                                    <p:set>
                                      <p:cBhvr>
                                        <p:cTn id="67" dur="1" fill="hold">
                                          <p:stCondLst>
                                            <p:cond delay="0"/>
                                          </p:stCondLst>
                                        </p:cTn>
                                        <p:tgtEl>
                                          <p:spTgt spid="441"/>
                                        </p:tgtEl>
                                        <p:attrNameLst>
                                          <p:attrName>style.visibility</p:attrName>
                                        </p:attrNameLst>
                                      </p:cBhvr>
                                      <p:to>
                                        <p:strVal val="visible"/>
                                      </p:to>
                                    </p:set>
                                    <p:animEffect transition="in" filter="wipe(left)">
                                      <p:cBhvr>
                                        <p:cTn id="68" dur="1000"/>
                                        <p:tgtEl>
                                          <p:spTgt spid="44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57"/>
                                        </p:tgtEl>
                                        <p:attrNameLst>
                                          <p:attrName>style.visibility</p:attrName>
                                        </p:attrNameLst>
                                      </p:cBhvr>
                                      <p:to>
                                        <p:strVal val="visible"/>
                                      </p:to>
                                    </p:set>
                                    <p:animEffect transition="in" filter="fade">
                                      <p:cBhvr>
                                        <p:cTn id="73" dur="500"/>
                                        <p:tgtEl>
                                          <p:spTgt spid="157"/>
                                        </p:tgtEl>
                                      </p:cBhvr>
                                    </p:animEffect>
                                  </p:childTnLst>
                                </p:cTn>
                              </p:par>
                            </p:childTnLst>
                          </p:cTn>
                        </p:par>
                        <p:par>
                          <p:cTn id="74" fill="hold">
                            <p:stCondLst>
                              <p:cond delay="500"/>
                            </p:stCondLst>
                            <p:childTnLst>
                              <p:par>
                                <p:cTn id="75" presetID="22" presetClass="entr" presetSubtype="2" fill="hold" nodeType="afterEffect">
                                  <p:stCondLst>
                                    <p:cond delay="0"/>
                                  </p:stCondLst>
                                  <p:childTnLst>
                                    <p:set>
                                      <p:cBhvr>
                                        <p:cTn id="76" dur="1" fill="hold">
                                          <p:stCondLst>
                                            <p:cond delay="0"/>
                                          </p:stCondLst>
                                        </p:cTn>
                                        <p:tgtEl>
                                          <p:spTgt spid="431"/>
                                        </p:tgtEl>
                                        <p:attrNameLst>
                                          <p:attrName>style.visibility</p:attrName>
                                        </p:attrNameLst>
                                      </p:cBhvr>
                                      <p:to>
                                        <p:strVal val="visible"/>
                                      </p:to>
                                    </p:set>
                                    <p:animEffect transition="in" filter="wipe(right)">
                                      <p:cBhvr>
                                        <p:cTn id="77" dur="1000"/>
                                        <p:tgtEl>
                                          <p:spTgt spid="431"/>
                                        </p:tgtEl>
                                      </p:cBhvr>
                                    </p:animEffect>
                                  </p:childTnLst>
                                </p:cTn>
                              </p:par>
                              <p:par>
                                <p:cTn id="78" presetID="22" presetClass="entr" presetSubtype="8" fill="hold" nodeType="withEffect">
                                  <p:stCondLst>
                                    <p:cond delay="0"/>
                                  </p:stCondLst>
                                  <p:childTnLst>
                                    <p:set>
                                      <p:cBhvr>
                                        <p:cTn id="79" dur="1" fill="hold">
                                          <p:stCondLst>
                                            <p:cond delay="0"/>
                                          </p:stCondLst>
                                        </p:cTn>
                                        <p:tgtEl>
                                          <p:spTgt spid="439"/>
                                        </p:tgtEl>
                                        <p:attrNameLst>
                                          <p:attrName>style.visibility</p:attrName>
                                        </p:attrNameLst>
                                      </p:cBhvr>
                                      <p:to>
                                        <p:strVal val="visible"/>
                                      </p:to>
                                    </p:set>
                                    <p:animEffect transition="in" filter="wipe(left)">
                                      <p:cBhvr>
                                        <p:cTn id="80" dur="1000"/>
                                        <p:tgtEl>
                                          <p:spTgt spid="439"/>
                                        </p:tgtEl>
                                      </p:cBhvr>
                                    </p:animEffect>
                                  </p:childTnLst>
                                </p:cTn>
                              </p:par>
                            </p:childTnLst>
                          </p:cTn>
                        </p:par>
                        <p:par>
                          <p:cTn id="81" fill="hold">
                            <p:stCondLst>
                              <p:cond delay="1500"/>
                            </p:stCondLst>
                            <p:childTnLst>
                              <p:par>
                                <p:cTn id="82" presetID="22" presetClass="entr" presetSubtype="2" fill="hold" nodeType="afterEffect">
                                  <p:stCondLst>
                                    <p:cond delay="0"/>
                                  </p:stCondLst>
                                  <p:childTnLst>
                                    <p:set>
                                      <p:cBhvr>
                                        <p:cTn id="83" dur="1" fill="hold">
                                          <p:stCondLst>
                                            <p:cond delay="0"/>
                                          </p:stCondLst>
                                        </p:cTn>
                                        <p:tgtEl>
                                          <p:spTgt spid="435"/>
                                        </p:tgtEl>
                                        <p:attrNameLst>
                                          <p:attrName>style.visibility</p:attrName>
                                        </p:attrNameLst>
                                      </p:cBhvr>
                                      <p:to>
                                        <p:strVal val="visible"/>
                                      </p:to>
                                    </p:set>
                                    <p:animEffect transition="in" filter="wipe(right)">
                                      <p:cBhvr>
                                        <p:cTn id="84" dur="1000"/>
                                        <p:tgtEl>
                                          <p:spTgt spid="435"/>
                                        </p:tgtEl>
                                      </p:cBhvr>
                                    </p:animEffect>
                                  </p:childTnLst>
                                </p:cTn>
                              </p:par>
                              <p:par>
                                <p:cTn id="85" presetID="22" presetClass="entr" presetSubtype="8" fill="hold" nodeType="withEffect">
                                  <p:stCondLst>
                                    <p:cond delay="0"/>
                                  </p:stCondLst>
                                  <p:childTnLst>
                                    <p:set>
                                      <p:cBhvr>
                                        <p:cTn id="86" dur="1" fill="hold">
                                          <p:stCondLst>
                                            <p:cond delay="0"/>
                                          </p:stCondLst>
                                        </p:cTn>
                                        <p:tgtEl>
                                          <p:spTgt spid="443"/>
                                        </p:tgtEl>
                                        <p:attrNameLst>
                                          <p:attrName>style.visibility</p:attrName>
                                        </p:attrNameLst>
                                      </p:cBhvr>
                                      <p:to>
                                        <p:strVal val="visible"/>
                                      </p:to>
                                    </p:set>
                                    <p:animEffect transition="in" filter="wipe(left)">
                                      <p:cBhvr>
                                        <p:cTn id="87" dur="1000"/>
                                        <p:tgtEl>
                                          <p:spTgt spid="44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58"/>
                                        </p:tgtEl>
                                        <p:attrNameLst>
                                          <p:attrName>style.visibility</p:attrName>
                                        </p:attrNameLst>
                                      </p:cBhvr>
                                      <p:to>
                                        <p:strVal val="visible"/>
                                      </p:to>
                                    </p:set>
                                    <p:animEffect transition="in" filter="fade">
                                      <p:cBhvr>
                                        <p:cTn id="92" dur="500"/>
                                        <p:tgtEl>
                                          <p:spTgt spid="158"/>
                                        </p:tgtEl>
                                      </p:cBhvr>
                                    </p:animEffect>
                                  </p:childTnLst>
                                </p:cTn>
                              </p:par>
                            </p:childTnLst>
                          </p:cTn>
                        </p:par>
                        <p:par>
                          <p:cTn id="93" fill="hold">
                            <p:stCondLst>
                              <p:cond delay="500"/>
                            </p:stCondLst>
                            <p:childTnLst>
                              <p:par>
                                <p:cTn id="94" presetID="22" presetClass="entr" presetSubtype="2" fill="hold" nodeType="afterEffect">
                                  <p:stCondLst>
                                    <p:cond delay="0"/>
                                  </p:stCondLst>
                                  <p:childTnLst>
                                    <p:set>
                                      <p:cBhvr>
                                        <p:cTn id="95" dur="1" fill="hold">
                                          <p:stCondLst>
                                            <p:cond delay="0"/>
                                          </p:stCondLst>
                                        </p:cTn>
                                        <p:tgtEl>
                                          <p:spTgt spid="430"/>
                                        </p:tgtEl>
                                        <p:attrNameLst>
                                          <p:attrName>style.visibility</p:attrName>
                                        </p:attrNameLst>
                                      </p:cBhvr>
                                      <p:to>
                                        <p:strVal val="visible"/>
                                      </p:to>
                                    </p:set>
                                    <p:animEffect transition="in" filter="wipe(right)">
                                      <p:cBhvr>
                                        <p:cTn id="96" dur="1000"/>
                                        <p:tgtEl>
                                          <p:spTgt spid="430"/>
                                        </p:tgtEl>
                                      </p:cBhvr>
                                    </p:animEffect>
                                  </p:childTnLst>
                                </p:cTn>
                              </p:par>
                              <p:par>
                                <p:cTn id="97" presetID="22" presetClass="entr" presetSubtype="8" fill="hold" nodeType="withEffect">
                                  <p:stCondLst>
                                    <p:cond delay="0"/>
                                  </p:stCondLst>
                                  <p:childTnLst>
                                    <p:set>
                                      <p:cBhvr>
                                        <p:cTn id="98" dur="1" fill="hold">
                                          <p:stCondLst>
                                            <p:cond delay="0"/>
                                          </p:stCondLst>
                                        </p:cTn>
                                        <p:tgtEl>
                                          <p:spTgt spid="438"/>
                                        </p:tgtEl>
                                        <p:attrNameLst>
                                          <p:attrName>style.visibility</p:attrName>
                                        </p:attrNameLst>
                                      </p:cBhvr>
                                      <p:to>
                                        <p:strVal val="visible"/>
                                      </p:to>
                                    </p:set>
                                    <p:animEffect transition="in" filter="wipe(left)">
                                      <p:cBhvr>
                                        <p:cTn id="99" dur="1000"/>
                                        <p:tgtEl>
                                          <p:spTgt spid="438"/>
                                        </p:tgtEl>
                                      </p:cBhvr>
                                    </p:animEffect>
                                  </p:childTnLst>
                                </p:cTn>
                              </p:par>
                            </p:childTnLst>
                          </p:cTn>
                        </p:par>
                        <p:par>
                          <p:cTn id="100" fill="hold">
                            <p:stCondLst>
                              <p:cond delay="1500"/>
                            </p:stCondLst>
                            <p:childTnLst>
                              <p:par>
                                <p:cTn id="101" presetID="22" presetClass="entr" presetSubtype="2" fill="hold" nodeType="afterEffect">
                                  <p:stCondLst>
                                    <p:cond delay="0"/>
                                  </p:stCondLst>
                                  <p:childTnLst>
                                    <p:set>
                                      <p:cBhvr>
                                        <p:cTn id="102" dur="1" fill="hold">
                                          <p:stCondLst>
                                            <p:cond delay="0"/>
                                          </p:stCondLst>
                                        </p:cTn>
                                        <p:tgtEl>
                                          <p:spTgt spid="434"/>
                                        </p:tgtEl>
                                        <p:attrNameLst>
                                          <p:attrName>style.visibility</p:attrName>
                                        </p:attrNameLst>
                                      </p:cBhvr>
                                      <p:to>
                                        <p:strVal val="visible"/>
                                      </p:to>
                                    </p:set>
                                    <p:animEffect transition="in" filter="wipe(right)">
                                      <p:cBhvr>
                                        <p:cTn id="103" dur="1000"/>
                                        <p:tgtEl>
                                          <p:spTgt spid="434"/>
                                        </p:tgtEl>
                                      </p:cBhvr>
                                    </p:animEffect>
                                  </p:childTnLst>
                                </p:cTn>
                              </p:par>
                              <p:par>
                                <p:cTn id="104" presetID="22" presetClass="entr" presetSubtype="8" fill="hold" nodeType="withEffect">
                                  <p:stCondLst>
                                    <p:cond delay="0"/>
                                  </p:stCondLst>
                                  <p:childTnLst>
                                    <p:set>
                                      <p:cBhvr>
                                        <p:cTn id="105" dur="1" fill="hold">
                                          <p:stCondLst>
                                            <p:cond delay="0"/>
                                          </p:stCondLst>
                                        </p:cTn>
                                        <p:tgtEl>
                                          <p:spTgt spid="442"/>
                                        </p:tgtEl>
                                        <p:attrNameLst>
                                          <p:attrName>style.visibility</p:attrName>
                                        </p:attrNameLst>
                                      </p:cBhvr>
                                      <p:to>
                                        <p:strVal val="visible"/>
                                      </p:to>
                                    </p:set>
                                    <p:animEffect transition="in" filter="wipe(left)">
                                      <p:cBhvr>
                                        <p:cTn id="106" dur="10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56" grpId="0"/>
      <p:bldP spid="157" grpId="0"/>
      <p:bldP spid="158" grpId="0"/>
      <p:bldP spid="15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TextBox 2064"/>
          <p:cNvSpPr txBox="1"/>
          <p:nvPr/>
        </p:nvSpPr>
        <p:spPr>
          <a:xfrm rot="17962054">
            <a:off x="977674" y="3149433"/>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SUBSCRIBE</a:t>
            </a:r>
          </a:p>
        </p:txBody>
      </p:sp>
      <p:grpSp>
        <p:nvGrpSpPr>
          <p:cNvPr id="2068" name="Group 2067"/>
          <p:cNvGrpSpPr/>
          <p:nvPr/>
        </p:nvGrpSpPr>
        <p:grpSpPr>
          <a:xfrm>
            <a:off x="1493134" y="1358789"/>
            <a:ext cx="9476888" cy="9195474"/>
            <a:chOff x="1493134" y="1358789"/>
            <a:chExt cx="9476888" cy="9195474"/>
          </a:xfrm>
        </p:grpSpPr>
        <p:sp>
          <p:nvSpPr>
            <p:cNvPr id="26" name="Arc 25"/>
            <p:cNvSpPr/>
            <p:nvPr/>
          </p:nvSpPr>
          <p:spPr>
            <a:xfrm>
              <a:off x="1493134" y="1358789"/>
              <a:ext cx="9193959" cy="9195474"/>
            </a:xfrm>
            <a:prstGeom prst="arc">
              <a:avLst>
                <a:gd name="adj1" fmla="val 10816323"/>
                <a:gd name="adj2" fmla="val 2159615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5" name="Text Box 1028"/>
            <p:cNvSpPr txBox="1">
              <a:spLocks noChangeArrowheads="1"/>
            </p:cNvSpPr>
            <p:nvPr/>
          </p:nvSpPr>
          <p:spPr bwMode="auto">
            <a:xfrm>
              <a:off x="10448164"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50%</a:t>
              </a:r>
            </a:p>
          </p:txBody>
        </p:sp>
      </p:grpSp>
      <p:grpSp>
        <p:nvGrpSpPr>
          <p:cNvPr id="114" name="Group 113"/>
          <p:cNvGrpSpPr/>
          <p:nvPr/>
        </p:nvGrpSpPr>
        <p:grpSpPr>
          <a:xfrm>
            <a:off x="1014840" y="3515004"/>
            <a:ext cx="5086806" cy="2440127"/>
            <a:chOff x="1014840" y="3515004"/>
            <a:chExt cx="5086806" cy="2440127"/>
          </a:xfrm>
        </p:grpSpPr>
        <p:cxnSp>
          <p:nvCxnSpPr>
            <p:cNvPr id="115" name="Straight Connector 114"/>
            <p:cNvCxnSpPr>
              <a:cxnSpLocks/>
            </p:cNvCxnSpPr>
            <p:nvPr/>
          </p:nvCxnSpPr>
          <p:spPr>
            <a:xfrm>
              <a:off x="1482233" y="3801063"/>
              <a:ext cx="4619413" cy="2154068"/>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1014840" y="3515004"/>
              <a:ext cx="636865" cy="491991"/>
              <a:chOff x="-803685" y="1494456"/>
              <a:chExt cx="636865" cy="491991"/>
            </a:xfrm>
          </p:grpSpPr>
          <p:sp>
            <p:nvSpPr>
              <p:cNvPr id="117" name="Oval 116"/>
              <p:cNvSpPr/>
              <p:nvPr/>
            </p:nvSpPr>
            <p:spPr>
              <a:xfrm>
                <a:off x="-731248" y="1494456"/>
                <a:ext cx="491991" cy="491991"/>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8" name="Text Box 1028"/>
              <p:cNvSpPr txBox="1">
                <a:spLocks noChangeArrowheads="1"/>
              </p:cNvSpPr>
              <p:nvPr/>
            </p:nvSpPr>
            <p:spPr bwMode="auto">
              <a:xfrm>
                <a:off x="-803685" y="1586563"/>
                <a:ext cx="636865" cy="307777"/>
              </a:xfrm>
              <a:prstGeom prst="rect">
                <a:avLst/>
              </a:prstGeom>
              <a:noFill/>
              <a:ln w="9525">
                <a:noFill/>
                <a:miter lim="800000"/>
                <a:headEnd/>
                <a:tailEnd/>
              </a:ln>
            </p:spPr>
            <p:txBody>
              <a:bodyPr wrap="square">
                <a:spAutoFit/>
              </a:bodyPr>
              <a:lstStyle/>
              <a:p>
                <a:pPr algn="ctr"/>
                <a:r>
                  <a:rPr lang="en-US" sz="1400" b="1" dirty="0">
                    <a:latin typeface="Century Gothic" panose="020B0502020202020204" pitchFamily="34" charset="0"/>
                  </a:rPr>
                  <a:t>T 54</a:t>
                </a:r>
                <a:r>
                  <a:rPr lang="en-US" sz="1100" b="1" dirty="0">
                    <a:latin typeface="Century Gothic" panose="020B0502020202020204" pitchFamily="34" charset="0"/>
                  </a:rPr>
                  <a:t>%</a:t>
                </a:r>
                <a:endParaRPr lang="en-US" sz="1400" b="1" dirty="0">
                  <a:latin typeface="Century Gothic" panose="020B0502020202020204" pitchFamily="34" charset="0"/>
                </a:endParaRPr>
              </a:p>
            </p:txBody>
          </p:sp>
        </p:grpSp>
      </p:grpSp>
      <p:grpSp>
        <p:nvGrpSpPr>
          <p:cNvPr id="109" name="Group 108"/>
          <p:cNvGrpSpPr/>
          <p:nvPr/>
        </p:nvGrpSpPr>
        <p:grpSpPr>
          <a:xfrm>
            <a:off x="192172" y="1779015"/>
            <a:ext cx="5909474" cy="4176115"/>
            <a:chOff x="192172" y="1779015"/>
            <a:chExt cx="5909474" cy="4176115"/>
          </a:xfrm>
        </p:grpSpPr>
        <p:cxnSp>
          <p:nvCxnSpPr>
            <p:cNvPr id="110" name="Straight Connector 109"/>
            <p:cNvCxnSpPr>
              <a:cxnSpLocks/>
            </p:cNvCxnSpPr>
            <p:nvPr/>
          </p:nvCxnSpPr>
          <p:spPr>
            <a:xfrm>
              <a:off x="697682" y="2171234"/>
              <a:ext cx="5403964" cy="378389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192172" y="1779015"/>
              <a:ext cx="636865" cy="491991"/>
              <a:chOff x="-990223" y="1055745"/>
              <a:chExt cx="636865" cy="491991"/>
            </a:xfrm>
          </p:grpSpPr>
          <p:sp>
            <p:nvSpPr>
              <p:cNvPr id="112" name="Oval 111"/>
              <p:cNvSpPr/>
              <p:nvPr/>
            </p:nvSpPr>
            <p:spPr>
              <a:xfrm>
                <a:off x="-925405" y="1055745"/>
                <a:ext cx="491991" cy="491991"/>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13" name="Text Box 1028"/>
              <p:cNvSpPr txBox="1">
                <a:spLocks noChangeArrowheads="1"/>
              </p:cNvSpPr>
              <p:nvPr/>
            </p:nvSpPr>
            <p:spPr bwMode="auto">
              <a:xfrm>
                <a:off x="-990223" y="1140556"/>
                <a:ext cx="636865" cy="307777"/>
              </a:xfrm>
              <a:prstGeom prst="rect">
                <a:avLst/>
              </a:prstGeom>
              <a:noFill/>
              <a:ln w="9525">
                <a:noFill/>
                <a:miter lim="800000"/>
                <a:headEnd/>
                <a:tailEnd/>
              </a:ln>
            </p:spPr>
            <p:txBody>
              <a:bodyPr wrap="square">
                <a:spAutoFit/>
              </a:bodyPr>
              <a:lstStyle/>
              <a:p>
                <a:pPr algn="ctr"/>
                <a:r>
                  <a:rPr lang="en-US" sz="1400" b="1" dirty="0">
                    <a:latin typeface="Century Gothic" panose="020B0502020202020204" pitchFamily="34" charset="0"/>
                  </a:rPr>
                  <a:t>T 75</a:t>
                </a:r>
                <a:r>
                  <a:rPr lang="en-US" sz="1100" b="1" dirty="0">
                    <a:latin typeface="Century Gothic" panose="020B0502020202020204" pitchFamily="34" charset="0"/>
                  </a:rPr>
                  <a:t>%</a:t>
                </a:r>
                <a:endParaRPr lang="en-US" sz="1400" b="1" dirty="0">
                  <a:latin typeface="Century Gothic" panose="020B0502020202020204" pitchFamily="34" charset="0"/>
                </a:endParaRPr>
              </a:p>
            </p:txBody>
          </p:sp>
        </p:grpSp>
      </p:grpSp>
      <p:grpSp>
        <p:nvGrpSpPr>
          <p:cNvPr id="2062" name="Group 2061"/>
          <p:cNvGrpSpPr/>
          <p:nvPr/>
        </p:nvGrpSpPr>
        <p:grpSpPr>
          <a:xfrm>
            <a:off x="5179318" y="5003134"/>
            <a:ext cx="2105941" cy="1821518"/>
            <a:chOff x="5179318" y="5003134"/>
            <a:chExt cx="2105941" cy="1821518"/>
          </a:xfrm>
        </p:grpSpPr>
        <p:sp>
          <p:nvSpPr>
            <p:cNvPr id="63" name="Arc 62"/>
            <p:cNvSpPr/>
            <p:nvPr/>
          </p:nvSpPr>
          <p:spPr>
            <a:xfrm>
              <a:off x="5179318" y="5003134"/>
              <a:ext cx="1828256" cy="1821518"/>
            </a:xfrm>
            <a:prstGeom prst="arc">
              <a:avLst>
                <a:gd name="adj1" fmla="val 10677504"/>
                <a:gd name="adj2" fmla="val 11900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1" name="Text Box 1028"/>
            <p:cNvSpPr txBox="1">
              <a:spLocks noChangeArrowheads="1"/>
            </p:cNvSpPr>
            <p:nvPr/>
          </p:nvSpPr>
          <p:spPr bwMode="auto">
            <a:xfrm>
              <a:off x="6789350" y="5904874"/>
              <a:ext cx="495909"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10%</a:t>
              </a:r>
            </a:p>
          </p:txBody>
        </p:sp>
      </p:grpSp>
      <p:grpSp>
        <p:nvGrpSpPr>
          <p:cNvPr id="2063" name="Group 2062"/>
          <p:cNvGrpSpPr/>
          <p:nvPr/>
        </p:nvGrpSpPr>
        <p:grpSpPr>
          <a:xfrm>
            <a:off x="4269690" y="4106805"/>
            <a:ext cx="3943263" cy="3671698"/>
            <a:chOff x="4269690" y="4106805"/>
            <a:chExt cx="3943263" cy="3671698"/>
          </a:xfrm>
        </p:grpSpPr>
        <p:sp>
          <p:nvSpPr>
            <p:cNvPr id="62" name="Arc 61"/>
            <p:cNvSpPr/>
            <p:nvPr/>
          </p:nvSpPr>
          <p:spPr>
            <a:xfrm>
              <a:off x="4269690" y="4106805"/>
              <a:ext cx="3671698" cy="3671698"/>
            </a:xfrm>
            <a:prstGeom prst="arc">
              <a:avLst>
                <a:gd name="adj1" fmla="val 10796359"/>
                <a:gd name="adj2" fmla="val 923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2" name="Text Box 1028"/>
            <p:cNvSpPr txBox="1">
              <a:spLocks noChangeArrowheads="1"/>
            </p:cNvSpPr>
            <p:nvPr/>
          </p:nvSpPr>
          <p:spPr bwMode="auto">
            <a:xfrm>
              <a:off x="7691095"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20%</a:t>
              </a:r>
            </a:p>
          </p:txBody>
        </p:sp>
      </p:grpSp>
      <p:grpSp>
        <p:nvGrpSpPr>
          <p:cNvPr id="2066" name="Group 2065"/>
          <p:cNvGrpSpPr/>
          <p:nvPr/>
        </p:nvGrpSpPr>
        <p:grpSpPr>
          <a:xfrm>
            <a:off x="3342748" y="3198840"/>
            <a:ext cx="5807123" cy="5506655"/>
            <a:chOff x="3342748" y="3198840"/>
            <a:chExt cx="5807123" cy="5506655"/>
          </a:xfrm>
        </p:grpSpPr>
        <p:sp>
          <p:nvSpPr>
            <p:cNvPr id="61" name="Arc 60"/>
            <p:cNvSpPr/>
            <p:nvPr/>
          </p:nvSpPr>
          <p:spPr>
            <a:xfrm>
              <a:off x="3342748" y="3198840"/>
              <a:ext cx="5544982" cy="5506655"/>
            </a:xfrm>
            <a:prstGeom prst="arc">
              <a:avLst>
                <a:gd name="adj1" fmla="val 10807486"/>
                <a:gd name="adj2" fmla="val 327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3" name="Text Box 1028"/>
            <p:cNvSpPr txBox="1">
              <a:spLocks noChangeArrowheads="1"/>
            </p:cNvSpPr>
            <p:nvPr/>
          </p:nvSpPr>
          <p:spPr bwMode="auto">
            <a:xfrm>
              <a:off x="8628013"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30%</a:t>
              </a:r>
            </a:p>
          </p:txBody>
        </p:sp>
      </p:grpSp>
      <p:grpSp>
        <p:nvGrpSpPr>
          <p:cNvPr id="2067" name="Group 2066"/>
          <p:cNvGrpSpPr/>
          <p:nvPr/>
        </p:nvGrpSpPr>
        <p:grpSpPr>
          <a:xfrm>
            <a:off x="2436820" y="2271006"/>
            <a:ext cx="7626404" cy="7353940"/>
            <a:chOff x="2436820" y="2271006"/>
            <a:chExt cx="7626404" cy="7353940"/>
          </a:xfrm>
        </p:grpSpPr>
        <p:sp>
          <p:nvSpPr>
            <p:cNvPr id="60" name="Arc 59"/>
            <p:cNvSpPr/>
            <p:nvPr/>
          </p:nvSpPr>
          <p:spPr>
            <a:xfrm>
              <a:off x="2436820" y="2271006"/>
              <a:ext cx="7352926" cy="7353940"/>
            </a:xfrm>
            <a:prstGeom prst="arc">
              <a:avLst>
                <a:gd name="adj1" fmla="val 10809796"/>
                <a:gd name="adj2" fmla="val 398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Century Gothic" panose="020B0502020202020204" pitchFamily="34" charset="0"/>
              </a:endParaRPr>
            </a:p>
          </p:txBody>
        </p:sp>
        <p:sp>
          <p:nvSpPr>
            <p:cNvPr id="124" name="Text Box 1028"/>
            <p:cNvSpPr txBox="1">
              <a:spLocks noChangeArrowheads="1"/>
            </p:cNvSpPr>
            <p:nvPr/>
          </p:nvSpPr>
          <p:spPr bwMode="auto">
            <a:xfrm>
              <a:off x="9541366" y="5904874"/>
              <a:ext cx="521858" cy="253916"/>
            </a:xfrm>
            <a:prstGeom prst="rect">
              <a:avLst/>
            </a:prstGeom>
            <a:noFill/>
            <a:ln w="9525">
              <a:noFill/>
              <a:miter lim="800000"/>
              <a:headEnd/>
              <a:tailEnd/>
            </a:ln>
          </p:spPr>
          <p:txBody>
            <a:bodyPr wrap="square">
              <a:spAutoFit/>
            </a:bodyPr>
            <a:lstStyle/>
            <a:p>
              <a:pPr algn="ctr"/>
              <a:r>
                <a:rPr lang="en-US" sz="1050" dirty="0">
                  <a:solidFill>
                    <a:srgbClr val="5B9BD5"/>
                  </a:solidFill>
                  <a:latin typeface="Century Gothic" panose="020B0502020202020204" pitchFamily="34" charset="0"/>
                </a:rPr>
                <a:t>40%</a:t>
              </a:r>
            </a:p>
          </p:txBody>
        </p:sp>
      </p:grpSp>
      <p:grpSp>
        <p:nvGrpSpPr>
          <p:cNvPr id="16" name="Group 15"/>
          <p:cNvGrpSpPr/>
          <p:nvPr/>
        </p:nvGrpSpPr>
        <p:grpSpPr>
          <a:xfrm>
            <a:off x="4679095" y="6858000"/>
            <a:ext cx="304419" cy="248575"/>
            <a:chOff x="7151039" y="2521258"/>
            <a:chExt cx="368347" cy="248575"/>
          </a:xfrm>
        </p:grpSpPr>
        <p:cxnSp>
          <p:nvCxnSpPr>
            <p:cNvPr id="13" name="Straight Connector 12"/>
            <p:cNvCxnSpPr/>
            <p:nvPr/>
          </p:nvCxnSpPr>
          <p:spPr>
            <a:xfrm>
              <a:off x="7341833" y="2521258"/>
              <a:ext cx="0" cy="24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151039" y="2645546"/>
              <a:ext cx="368347" cy="0"/>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20" name="Straight Connector 19"/>
          <p:cNvCxnSpPr/>
          <p:nvPr/>
        </p:nvCxnSpPr>
        <p:spPr>
          <a:xfrm>
            <a:off x="1493134" y="5951397"/>
            <a:ext cx="920573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2069" name="Group 2068"/>
          <p:cNvGrpSpPr/>
          <p:nvPr/>
        </p:nvGrpSpPr>
        <p:grpSpPr>
          <a:xfrm rot="19745478">
            <a:off x="703650" y="1120646"/>
            <a:ext cx="521433" cy="1190795"/>
            <a:chOff x="10289587" y="539630"/>
            <a:chExt cx="521433" cy="1190795"/>
          </a:xfrm>
        </p:grpSpPr>
        <p:cxnSp>
          <p:nvCxnSpPr>
            <p:cNvPr id="8" name="Straight Connector 7"/>
            <p:cNvCxnSpPr>
              <a:endCxn id="96" idx="3"/>
            </p:cNvCxnSpPr>
            <p:nvPr/>
          </p:nvCxnSpPr>
          <p:spPr>
            <a:xfrm flipH="1" flipV="1">
              <a:off x="10544812" y="1051487"/>
              <a:ext cx="266208" cy="678938"/>
            </a:xfrm>
            <a:prstGeom prst="line">
              <a:avLst/>
            </a:prstGeom>
            <a:ln w="28575">
              <a:solidFill>
                <a:srgbClr val="006699"/>
              </a:solidFill>
            </a:ln>
          </p:spPr>
          <p:style>
            <a:lnRef idx="1">
              <a:schemeClr val="accent1"/>
            </a:lnRef>
            <a:fillRef idx="0">
              <a:schemeClr val="accent1"/>
            </a:fillRef>
            <a:effectRef idx="0">
              <a:schemeClr val="accent1"/>
            </a:effectRef>
            <a:fontRef idx="minor">
              <a:schemeClr val="tx1"/>
            </a:fontRef>
          </p:style>
        </p:cxnSp>
        <p:sp>
          <p:nvSpPr>
            <p:cNvPr id="96" name="Text Box 1028"/>
            <p:cNvSpPr txBox="1">
              <a:spLocks noChangeArrowheads="1"/>
            </p:cNvSpPr>
            <p:nvPr/>
          </p:nvSpPr>
          <p:spPr bwMode="auto">
            <a:xfrm rot="4056186">
              <a:off x="10177516" y="651701"/>
              <a:ext cx="531920"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18+</a:t>
              </a:r>
            </a:p>
          </p:txBody>
        </p:sp>
      </p:grpSp>
      <p:grpSp>
        <p:nvGrpSpPr>
          <p:cNvPr id="2070" name="Group 2069"/>
          <p:cNvGrpSpPr/>
          <p:nvPr/>
        </p:nvGrpSpPr>
        <p:grpSpPr>
          <a:xfrm rot="17613807">
            <a:off x="1251072" y="859730"/>
            <a:ext cx="360272" cy="1325477"/>
            <a:chOff x="10931780" y="420316"/>
            <a:chExt cx="360272" cy="1325477"/>
          </a:xfrm>
        </p:grpSpPr>
        <p:cxnSp>
          <p:nvCxnSpPr>
            <p:cNvPr id="97" name="Straight Connector 96"/>
            <p:cNvCxnSpPr/>
            <p:nvPr/>
          </p:nvCxnSpPr>
          <p:spPr>
            <a:xfrm rot="1200000" flipH="1" flipV="1">
              <a:off x="10931780" y="1027211"/>
              <a:ext cx="178" cy="718582"/>
            </a:xfrm>
            <a:prstGeom prst="line">
              <a:avLst/>
            </a:prstGeom>
            <a:ln w="28575">
              <a:solidFill>
                <a:srgbClr val="E50611"/>
              </a:solidFill>
            </a:ln>
          </p:spPr>
          <p:style>
            <a:lnRef idx="1">
              <a:schemeClr val="accent1"/>
            </a:lnRef>
            <a:fillRef idx="0">
              <a:schemeClr val="accent1"/>
            </a:fillRef>
            <a:effectRef idx="0">
              <a:schemeClr val="accent1"/>
            </a:effectRef>
            <a:fontRef idx="minor">
              <a:schemeClr val="tx1"/>
            </a:fontRef>
          </p:style>
        </p:cxnSp>
        <p:sp>
          <p:nvSpPr>
            <p:cNvPr id="98" name="Text Box 1028"/>
            <p:cNvSpPr txBox="1">
              <a:spLocks noChangeArrowheads="1"/>
            </p:cNvSpPr>
            <p:nvPr/>
          </p:nvSpPr>
          <p:spPr bwMode="auto">
            <a:xfrm rot="6625488">
              <a:off x="10774779" y="629812"/>
              <a:ext cx="726769" cy="307777"/>
            </a:xfrm>
            <a:prstGeom prst="rect">
              <a:avLst/>
            </a:prstGeom>
            <a:noFill/>
            <a:ln w="9525">
              <a:noFill/>
              <a:miter lim="800000"/>
              <a:headEnd/>
              <a:tailEnd/>
            </a:ln>
          </p:spPr>
          <p:txBody>
            <a:bodyPr wrap="square">
              <a:spAutoFit/>
            </a:bodyPr>
            <a:lstStyle/>
            <a:p>
              <a:pPr algn="ctr"/>
              <a:r>
                <a:rPr lang="en-US" sz="1400" b="1" dirty="0">
                  <a:solidFill>
                    <a:srgbClr val="E50611"/>
                  </a:solidFill>
                  <a:latin typeface="Century Gothic" panose="020B0502020202020204" pitchFamily="34" charset="0"/>
                </a:rPr>
                <a:t>18-34</a:t>
              </a:r>
            </a:p>
          </p:txBody>
        </p:sp>
      </p:grpSp>
      <p:sp>
        <p:nvSpPr>
          <p:cNvPr id="156" name="TextBox 155"/>
          <p:cNvSpPr txBox="1"/>
          <p:nvPr/>
        </p:nvSpPr>
        <p:spPr>
          <a:xfrm rot="19191795">
            <a:off x="2212706" y="2181184"/>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MONTHLY</a:t>
            </a:r>
          </a:p>
        </p:txBody>
      </p:sp>
      <p:sp>
        <p:nvSpPr>
          <p:cNvPr id="33" name="TextBox 32"/>
          <p:cNvSpPr txBox="1"/>
          <p:nvPr/>
        </p:nvSpPr>
        <p:spPr>
          <a:xfrm rot="20386358">
            <a:off x="3545497" y="1413478"/>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WEEKLY</a:t>
            </a:r>
          </a:p>
        </p:txBody>
      </p:sp>
      <p:sp>
        <p:nvSpPr>
          <p:cNvPr id="34" name="TextBox 33"/>
          <p:cNvSpPr txBox="1"/>
          <p:nvPr/>
        </p:nvSpPr>
        <p:spPr>
          <a:xfrm>
            <a:off x="2493892" y="6481229"/>
            <a:ext cx="7204216" cy="276999"/>
          </a:xfrm>
          <a:prstGeom prst="rect">
            <a:avLst/>
          </a:prstGeom>
          <a:noFill/>
        </p:spPr>
        <p:txBody>
          <a:bodyPr wrap="none" rtlCol="0">
            <a:spAutoFit/>
          </a:bodyPr>
          <a:lstStyle/>
          <a:p>
            <a:pPr algn="ctr"/>
            <a:r>
              <a:rPr lang="en-US" sz="1200" dirty="0">
                <a:solidFill>
                  <a:srgbClr val="FF0000"/>
                </a:solidFill>
                <a:latin typeface="Century Gothic" panose="020B0502020202020204" pitchFamily="34" charset="0"/>
              </a:rPr>
              <a:t>MTM Survey Spring 2018. </a:t>
            </a:r>
            <a:r>
              <a:rPr lang="en-US" sz="1200" b="1" dirty="0">
                <a:latin typeface="Century Gothic" panose="020B0502020202020204" pitchFamily="34" charset="0"/>
              </a:rPr>
              <a:t>T </a:t>
            </a:r>
            <a:r>
              <a:rPr lang="en-US" sz="1200" dirty="0">
                <a:latin typeface="Century Gothic" panose="020B0502020202020204" pitchFamily="34" charset="0"/>
              </a:rPr>
              <a:t>refers to Total Canada as a point of comparison to French Canada.</a:t>
            </a:r>
          </a:p>
        </p:txBody>
      </p:sp>
      <p:sp>
        <p:nvSpPr>
          <p:cNvPr id="49" name="TextBox 48"/>
          <p:cNvSpPr txBox="1"/>
          <p:nvPr/>
        </p:nvSpPr>
        <p:spPr>
          <a:xfrm>
            <a:off x="5025928" y="1167379"/>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VIA STV</a:t>
            </a:r>
          </a:p>
        </p:txBody>
      </p:sp>
      <p:sp>
        <p:nvSpPr>
          <p:cNvPr id="50" name="TextBox 49"/>
          <p:cNvSpPr txBox="1"/>
          <p:nvPr/>
        </p:nvSpPr>
        <p:spPr>
          <a:xfrm rot="1286107">
            <a:off x="6526514" y="1424939"/>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 VIA</a:t>
            </a:r>
          </a:p>
          <a:p>
            <a:pPr algn="ctr"/>
            <a:r>
              <a:rPr lang="en-US" b="1" dirty="0">
                <a:solidFill>
                  <a:srgbClr val="E50914"/>
                </a:solidFill>
                <a:latin typeface="Century Gothic" panose="020B0502020202020204" pitchFamily="34" charset="0"/>
              </a:rPr>
              <a:t>DESKTOP</a:t>
            </a:r>
          </a:p>
        </p:txBody>
      </p:sp>
      <p:sp>
        <p:nvSpPr>
          <p:cNvPr id="51" name="TextBox 50"/>
          <p:cNvSpPr txBox="1"/>
          <p:nvPr/>
        </p:nvSpPr>
        <p:spPr>
          <a:xfrm rot="2543141">
            <a:off x="7842261" y="2201818"/>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a:t>
            </a:r>
          </a:p>
          <a:p>
            <a:pPr algn="ctr"/>
            <a:r>
              <a:rPr lang="en-US" b="1" dirty="0">
                <a:solidFill>
                  <a:srgbClr val="E50914"/>
                </a:solidFill>
                <a:latin typeface="Century Gothic" panose="020B0502020202020204" pitchFamily="34" charset="0"/>
              </a:rPr>
              <a:t>VIA SP</a:t>
            </a:r>
          </a:p>
        </p:txBody>
      </p:sp>
      <p:sp>
        <p:nvSpPr>
          <p:cNvPr id="52" name="TextBox 51"/>
          <p:cNvSpPr txBox="1"/>
          <p:nvPr/>
        </p:nvSpPr>
        <p:spPr>
          <a:xfrm rot="3738076">
            <a:off x="8813631" y="3322490"/>
            <a:ext cx="2092050" cy="822003"/>
          </a:xfrm>
          <a:prstGeom prst="rect">
            <a:avLst/>
          </a:prstGeom>
          <a:noFill/>
        </p:spPr>
        <p:txBody>
          <a:bodyPr wrap="none" rtlCol="0">
            <a:prstTxWarp prst="textArchUp">
              <a:avLst>
                <a:gd name="adj" fmla="val 13829700"/>
              </a:avLst>
            </a:prstTxWarp>
            <a:spAutoFit/>
          </a:bodyPr>
          <a:lstStyle/>
          <a:p>
            <a:pPr algn="ctr"/>
            <a:r>
              <a:rPr lang="en-US" b="1" dirty="0">
                <a:solidFill>
                  <a:srgbClr val="E50914"/>
                </a:solidFill>
                <a:latin typeface="Century Gothic" panose="020B0502020202020204" pitchFamily="34" charset="0"/>
              </a:rPr>
              <a:t>WATCH VIA </a:t>
            </a:r>
          </a:p>
          <a:p>
            <a:pPr algn="ctr"/>
            <a:r>
              <a:rPr lang="en-US" b="1" dirty="0">
                <a:solidFill>
                  <a:srgbClr val="E50914"/>
                </a:solidFill>
                <a:latin typeface="Century Gothic" panose="020B0502020202020204" pitchFamily="34" charset="0"/>
              </a:rPr>
              <a:t>TABLET</a:t>
            </a:r>
          </a:p>
        </p:txBody>
      </p:sp>
      <p:grpSp>
        <p:nvGrpSpPr>
          <p:cNvPr id="2061" name="Group 2060"/>
          <p:cNvGrpSpPr/>
          <p:nvPr/>
        </p:nvGrpSpPr>
        <p:grpSpPr>
          <a:xfrm>
            <a:off x="3041979" y="4427600"/>
            <a:ext cx="3059667" cy="1527531"/>
            <a:chOff x="3041979" y="4427600"/>
            <a:chExt cx="3059667" cy="1527531"/>
          </a:xfrm>
        </p:grpSpPr>
        <p:cxnSp>
          <p:nvCxnSpPr>
            <p:cNvPr id="136" name="Straight Connector 135"/>
            <p:cNvCxnSpPr>
              <a:cxnSpLocks/>
            </p:cNvCxnSpPr>
            <p:nvPr/>
          </p:nvCxnSpPr>
          <p:spPr>
            <a:xfrm>
              <a:off x="3437089" y="4712628"/>
              <a:ext cx="2664557" cy="1242503"/>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041979" y="4427600"/>
              <a:ext cx="636865" cy="491991"/>
              <a:chOff x="1223454" y="2407052"/>
              <a:chExt cx="636865" cy="491991"/>
            </a:xfrm>
          </p:grpSpPr>
          <p:sp>
            <p:nvSpPr>
              <p:cNvPr id="27" name="Oval 26"/>
              <p:cNvSpPr/>
              <p:nvPr/>
            </p:nvSpPr>
            <p:spPr>
              <a:xfrm>
                <a:off x="1295891" y="2407052"/>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5" name="Text Box 1028"/>
              <p:cNvSpPr txBox="1">
                <a:spLocks noChangeArrowheads="1"/>
              </p:cNvSpPr>
              <p:nvPr/>
            </p:nvSpPr>
            <p:spPr bwMode="auto">
              <a:xfrm>
                <a:off x="1223454" y="2499159"/>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33%</a:t>
                </a:r>
              </a:p>
            </p:txBody>
          </p:sp>
        </p:grpSp>
      </p:grpSp>
      <p:grpSp>
        <p:nvGrpSpPr>
          <p:cNvPr id="2060" name="Group 2059"/>
          <p:cNvGrpSpPr/>
          <p:nvPr/>
        </p:nvGrpSpPr>
        <p:grpSpPr>
          <a:xfrm>
            <a:off x="1083646" y="2390139"/>
            <a:ext cx="5018000" cy="3564991"/>
            <a:chOff x="1083646" y="2390139"/>
            <a:chExt cx="5018000" cy="3564991"/>
          </a:xfrm>
        </p:grpSpPr>
        <p:cxnSp>
          <p:nvCxnSpPr>
            <p:cNvPr id="139" name="Straight Connector 138"/>
            <p:cNvCxnSpPr>
              <a:cxnSpLocks/>
            </p:cNvCxnSpPr>
            <p:nvPr/>
          </p:nvCxnSpPr>
          <p:spPr>
            <a:xfrm>
              <a:off x="1578464" y="2787964"/>
              <a:ext cx="4523182" cy="3167166"/>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1083646" y="2390139"/>
              <a:ext cx="636865" cy="491991"/>
              <a:chOff x="-98749" y="1666869"/>
              <a:chExt cx="636865" cy="491991"/>
            </a:xfrm>
          </p:grpSpPr>
          <p:sp>
            <p:nvSpPr>
              <p:cNvPr id="67" name="Oval 66"/>
              <p:cNvSpPr/>
              <p:nvPr/>
            </p:nvSpPr>
            <p:spPr>
              <a:xfrm>
                <a:off x="-26312" y="1666869"/>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68" name="Text Box 1028"/>
              <p:cNvSpPr txBox="1">
                <a:spLocks noChangeArrowheads="1"/>
              </p:cNvSpPr>
              <p:nvPr/>
            </p:nvSpPr>
            <p:spPr bwMode="auto">
              <a:xfrm>
                <a:off x="-98749" y="1758976"/>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61%</a:t>
                </a:r>
              </a:p>
            </p:txBody>
          </p:sp>
        </p:grpSp>
      </p:grpSp>
      <p:grpSp>
        <p:nvGrpSpPr>
          <p:cNvPr id="2059" name="Group 2058"/>
          <p:cNvGrpSpPr/>
          <p:nvPr/>
        </p:nvGrpSpPr>
        <p:grpSpPr>
          <a:xfrm>
            <a:off x="3829450" y="3750575"/>
            <a:ext cx="2272196" cy="2204555"/>
            <a:chOff x="3829450" y="3750575"/>
            <a:chExt cx="2272196" cy="2204555"/>
          </a:xfrm>
        </p:grpSpPr>
        <p:cxnSp>
          <p:nvCxnSpPr>
            <p:cNvPr id="140" name="Straight Connector 139"/>
            <p:cNvCxnSpPr>
              <a:cxnSpLocks/>
            </p:cNvCxnSpPr>
            <p:nvPr/>
          </p:nvCxnSpPr>
          <p:spPr>
            <a:xfrm>
              <a:off x="4155036" y="4020797"/>
              <a:ext cx="1946610" cy="1934333"/>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3829450" y="3750575"/>
              <a:ext cx="636865" cy="491991"/>
              <a:chOff x="801250" y="2344766"/>
              <a:chExt cx="636865" cy="491991"/>
            </a:xfrm>
          </p:grpSpPr>
          <p:sp>
            <p:nvSpPr>
              <p:cNvPr id="70" name="Oval 69"/>
              <p:cNvSpPr/>
              <p:nvPr/>
            </p:nvSpPr>
            <p:spPr>
              <a:xfrm>
                <a:off x="873687" y="2344766"/>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1" name="Text Box 1028"/>
              <p:cNvSpPr txBox="1">
                <a:spLocks noChangeArrowheads="1"/>
              </p:cNvSpPr>
              <p:nvPr/>
            </p:nvSpPr>
            <p:spPr bwMode="auto">
              <a:xfrm>
                <a:off x="801250" y="2436873"/>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30%</a:t>
                </a:r>
              </a:p>
            </p:txBody>
          </p:sp>
        </p:grpSp>
      </p:grpSp>
      <p:grpSp>
        <p:nvGrpSpPr>
          <p:cNvPr id="2058" name="Group 2057"/>
          <p:cNvGrpSpPr/>
          <p:nvPr/>
        </p:nvGrpSpPr>
        <p:grpSpPr>
          <a:xfrm>
            <a:off x="2634152" y="1150301"/>
            <a:ext cx="3467494" cy="4804830"/>
            <a:chOff x="2634152" y="1150301"/>
            <a:chExt cx="3467494" cy="4804830"/>
          </a:xfrm>
        </p:grpSpPr>
        <p:cxnSp>
          <p:nvCxnSpPr>
            <p:cNvPr id="141" name="Straight Connector 140"/>
            <p:cNvCxnSpPr>
              <a:cxnSpLocks/>
            </p:cNvCxnSpPr>
            <p:nvPr/>
          </p:nvCxnSpPr>
          <p:spPr>
            <a:xfrm>
              <a:off x="3047100" y="1592784"/>
              <a:ext cx="3054546" cy="4362347"/>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2634152" y="1150301"/>
              <a:ext cx="636865" cy="491991"/>
              <a:chOff x="44459" y="1351777"/>
              <a:chExt cx="636865" cy="491991"/>
            </a:xfrm>
          </p:grpSpPr>
          <p:sp>
            <p:nvSpPr>
              <p:cNvPr id="73" name="Oval 72"/>
              <p:cNvSpPr/>
              <p:nvPr/>
            </p:nvSpPr>
            <p:spPr>
              <a:xfrm>
                <a:off x="116896" y="1351777"/>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4" name="Text Box 1028"/>
              <p:cNvSpPr txBox="1">
                <a:spLocks noChangeArrowheads="1"/>
              </p:cNvSpPr>
              <p:nvPr/>
            </p:nvSpPr>
            <p:spPr bwMode="auto">
              <a:xfrm>
                <a:off x="44459" y="1443884"/>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58%</a:t>
                </a:r>
              </a:p>
            </p:txBody>
          </p:sp>
        </p:grpSp>
      </p:grpSp>
      <p:grpSp>
        <p:nvGrpSpPr>
          <p:cNvPr id="2057" name="Group 2056"/>
          <p:cNvGrpSpPr/>
          <p:nvPr/>
        </p:nvGrpSpPr>
        <p:grpSpPr>
          <a:xfrm>
            <a:off x="4613045" y="3195352"/>
            <a:ext cx="1488601" cy="2759779"/>
            <a:chOff x="4613045" y="3195352"/>
            <a:chExt cx="1488601" cy="2759779"/>
          </a:xfrm>
        </p:grpSpPr>
        <p:cxnSp>
          <p:nvCxnSpPr>
            <p:cNvPr id="142" name="Straight Connector 141"/>
            <p:cNvCxnSpPr>
              <a:cxnSpLocks/>
            </p:cNvCxnSpPr>
            <p:nvPr/>
          </p:nvCxnSpPr>
          <p:spPr>
            <a:xfrm>
              <a:off x="4942870" y="3470125"/>
              <a:ext cx="1158776" cy="2485006"/>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75" name="Group 74"/>
            <p:cNvGrpSpPr/>
            <p:nvPr/>
          </p:nvGrpSpPr>
          <p:grpSpPr>
            <a:xfrm>
              <a:off x="4613045" y="3195352"/>
              <a:ext cx="636865" cy="491991"/>
              <a:chOff x="629921" y="2346285"/>
              <a:chExt cx="636865" cy="491991"/>
            </a:xfrm>
          </p:grpSpPr>
          <p:sp>
            <p:nvSpPr>
              <p:cNvPr id="76" name="Oval 75"/>
              <p:cNvSpPr/>
              <p:nvPr/>
            </p:nvSpPr>
            <p:spPr>
              <a:xfrm>
                <a:off x="702358" y="2346285"/>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7" name="Text Box 1028"/>
              <p:cNvSpPr txBox="1">
                <a:spLocks noChangeArrowheads="1"/>
              </p:cNvSpPr>
              <p:nvPr/>
            </p:nvSpPr>
            <p:spPr bwMode="auto">
              <a:xfrm>
                <a:off x="629921" y="2438392"/>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30%</a:t>
                </a:r>
              </a:p>
            </p:txBody>
          </p:sp>
        </p:grpSp>
      </p:grpSp>
      <p:grpSp>
        <p:nvGrpSpPr>
          <p:cNvPr id="2056" name="Group 2055"/>
          <p:cNvGrpSpPr/>
          <p:nvPr/>
        </p:nvGrpSpPr>
        <p:grpSpPr>
          <a:xfrm>
            <a:off x="4422901" y="681737"/>
            <a:ext cx="1678745" cy="5273393"/>
            <a:chOff x="4422901" y="681737"/>
            <a:chExt cx="1678745" cy="5273393"/>
          </a:xfrm>
        </p:grpSpPr>
        <p:cxnSp>
          <p:nvCxnSpPr>
            <p:cNvPr id="143" name="Straight Connector 142"/>
            <p:cNvCxnSpPr>
              <a:cxnSpLocks/>
            </p:cNvCxnSpPr>
            <p:nvPr/>
          </p:nvCxnSpPr>
          <p:spPr>
            <a:xfrm>
              <a:off x="4718386" y="792731"/>
              <a:ext cx="1383260" cy="5162399"/>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4422901" y="681737"/>
              <a:ext cx="636865" cy="491991"/>
              <a:chOff x="343675" y="1495058"/>
              <a:chExt cx="636865" cy="491991"/>
            </a:xfrm>
          </p:grpSpPr>
          <p:sp>
            <p:nvSpPr>
              <p:cNvPr id="79" name="Oval 78"/>
              <p:cNvSpPr/>
              <p:nvPr/>
            </p:nvSpPr>
            <p:spPr>
              <a:xfrm>
                <a:off x="416112" y="1495058"/>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0" name="Text Box 1028"/>
              <p:cNvSpPr txBox="1">
                <a:spLocks noChangeArrowheads="1"/>
              </p:cNvSpPr>
              <p:nvPr/>
            </p:nvSpPr>
            <p:spPr bwMode="auto">
              <a:xfrm>
                <a:off x="343675" y="1587165"/>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57%</a:t>
                </a:r>
              </a:p>
            </p:txBody>
          </p:sp>
        </p:grpSp>
      </p:grpSp>
      <p:grpSp>
        <p:nvGrpSpPr>
          <p:cNvPr id="2055" name="Group 2054"/>
          <p:cNvGrpSpPr/>
          <p:nvPr/>
        </p:nvGrpSpPr>
        <p:grpSpPr>
          <a:xfrm>
            <a:off x="5591118" y="3613582"/>
            <a:ext cx="636865" cy="2341549"/>
            <a:chOff x="5591118" y="3613582"/>
            <a:chExt cx="636865" cy="2341549"/>
          </a:xfrm>
        </p:grpSpPr>
        <p:cxnSp>
          <p:nvCxnSpPr>
            <p:cNvPr id="144" name="Straight Connector 143"/>
            <p:cNvCxnSpPr>
              <a:cxnSpLocks/>
            </p:cNvCxnSpPr>
            <p:nvPr/>
          </p:nvCxnSpPr>
          <p:spPr>
            <a:xfrm>
              <a:off x="5919653" y="3874937"/>
              <a:ext cx="181993" cy="2080194"/>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5591118" y="3613582"/>
              <a:ext cx="636865" cy="491991"/>
              <a:chOff x="523307" y="2090914"/>
              <a:chExt cx="636865" cy="491991"/>
            </a:xfrm>
          </p:grpSpPr>
          <p:sp>
            <p:nvSpPr>
              <p:cNvPr id="82" name="Oval 81"/>
              <p:cNvSpPr/>
              <p:nvPr/>
            </p:nvSpPr>
            <p:spPr>
              <a:xfrm>
                <a:off x="595744" y="2090914"/>
                <a:ext cx="491991" cy="491991"/>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3" name="Text Box 1028"/>
              <p:cNvSpPr txBox="1">
                <a:spLocks noChangeArrowheads="1"/>
              </p:cNvSpPr>
              <p:nvPr/>
            </p:nvSpPr>
            <p:spPr bwMode="auto">
              <a:xfrm>
                <a:off x="523307" y="2183021"/>
                <a:ext cx="636865" cy="307777"/>
              </a:xfrm>
              <a:prstGeom prst="rect">
                <a:avLst/>
              </a:prstGeom>
              <a:noFill/>
              <a:ln w="9525">
                <a:noFill/>
                <a:miter lim="800000"/>
                <a:headEnd/>
                <a:tailEnd/>
              </a:ln>
            </p:spPr>
            <p:txBody>
              <a:bodyPr wrap="square">
                <a:spAutoFit/>
              </a:bodyPr>
              <a:lstStyle/>
              <a:p>
                <a:pPr algn="ctr"/>
                <a:r>
                  <a:rPr lang="en-US" sz="1400" b="1" dirty="0">
                    <a:solidFill>
                      <a:srgbClr val="006699"/>
                    </a:solidFill>
                    <a:latin typeface="Century Gothic" panose="020B0502020202020204" pitchFamily="34" charset="0"/>
                  </a:rPr>
                  <a:t>22%</a:t>
                </a:r>
              </a:p>
            </p:txBody>
          </p:sp>
        </p:grpSp>
      </p:grpSp>
      <p:grpSp>
        <p:nvGrpSpPr>
          <p:cNvPr id="2054" name="Group 2053"/>
          <p:cNvGrpSpPr/>
          <p:nvPr/>
        </p:nvGrpSpPr>
        <p:grpSpPr>
          <a:xfrm>
            <a:off x="6092697" y="2025852"/>
            <a:ext cx="667892" cy="3905153"/>
            <a:chOff x="6092697" y="2025852"/>
            <a:chExt cx="667892" cy="3905153"/>
          </a:xfrm>
        </p:grpSpPr>
        <p:cxnSp>
          <p:nvCxnSpPr>
            <p:cNvPr id="151" name="Straight Connector 150"/>
            <p:cNvCxnSpPr>
              <a:cxnSpLocks/>
            </p:cNvCxnSpPr>
            <p:nvPr/>
          </p:nvCxnSpPr>
          <p:spPr>
            <a:xfrm flipH="1">
              <a:off x="6092697" y="2285693"/>
              <a:ext cx="365238" cy="3645312"/>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84" name="Group 83"/>
            <p:cNvGrpSpPr/>
            <p:nvPr/>
          </p:nvGrpSpPr>
          <p:grpSpPr>
            <a:xfrm>
              <a:off x="6123724" y="2025852"/>
              <a:ext cx="636865" cy="491991"/>
              <a:chOff x="656107" y="878380"/>
              <a:chExt cx="636865" cy="491991"/>
            </a:xfrm>
          </p:grpSpPr>
          <p:sp>
            <p:nvSpPr>
              <p:cNvPr id="85" name="Oval 84"/>
              <p:cNvSpPr/>
              <p:nvPr/>
            </p:nvSpPr>
            <p:spPr>
              <a:xfrm>
                <a:off x="728544" y="878380"/>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6" name="Text Box 1028"/>
              <p:cNvSpPr txBox="1">
                <a:spLocks noChangeArrowheads="1"/>
              </p:cNvSpPr>
              <p:nvPr/>
            </p:nvSpPr>
            <p:spPr bwMode="auto">
              <a:xfrm>
                <a:off x="656107" y="970487"/>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40%</a:t>
                </a:r>
              </a:p>
            </p:txBody>
          </p:sp>
        </p:grpSp>
      </p:grpSp>
      <p:grpSp>
        <p:nvGrpSpPr>
          <p:cNvPr id="2053" name="Group 2052"/>
          <p:cNvGrpSpPr/>
          <p:nvPr/>
        </p:nvGrpSpPr>
        <p:grpSpPr>
          <a:xfrm>
            <a:off x="6092697" y="4767589"/>
            <a:ext cx="535702" cy="1163415"/>
            <a:chOff x="6092697" y="4767589"/>
            <a:chExt cx="535702" cy="1163415"/>
          </a:xfrm>
        </p:grpSpPr>
        <p:cxnSp>
          <p:nvCxnSpPr>
            <p:cNvPr id="150" name="Straight Connector 149"/>
            <p:cNvCxnSpPr/>
            <p:nvPr/>
          </p:nvCxnSpPr>
          <p:spPr>
            <a:xfrm flipH="1">
              <a:off x="6092697" y="5108230"/>
              <a:ext cx="220461" cy="822774"/>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6139161" y="4767589"/>
              <a:ext cx="489238" cy="348774"/>
              <a:chOff x="470202" y="2750368"/>
              <a:chExt cx="489238" cy="348774"/>
            </a:xfrm>
          </p:grpSpPr>
          <p:sp>
            <p:nvSpPr>
              <p:cNvPr id="88" name="Oval 87"/>
              <p:cNvSpPr/>
              <p:nvPr/>
            </p:nvSpPr>
            <p:spPr>
              <a:xfrm>
                <a:off x="523723" y="2750368"/>
                <a:ext cx="348774" cy="348774"/>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9" name="Text Box 1028"/>
              <p:cNvSpPr txBox="1">
                <a:spLocks noChangeArrowheads="1"/>
              </p:cNvSpPr>
              <p:nvPr/>
            </p:nvSpPr>
            <p:spPr bwMode="auto">
              <a:xfrm>
                <a:off x="470202" y="2799931"/>
                <a:ext cx="489238" cy="261610"/>
              </a:xfrm>
              <a:prstGeom prst="rect">
                <a:avLst/>
              </a:prstGeom>
              <a:noFill/>
              <a:ln w="9525">
                <a:noFill/>
                <a:miter lim="800000"/>
                <a:headEnd/>
                <a:tailEnd/>
              </a:ln>
            </p:spPr>
            <p:txBody>
              <a:bodyPr wrap="square">
                <a:spAutoFit/>
              </a:bodyPr>
              <a:lstStyle/>
              <a:p>
                <a:pPr algn="ctr"/>
                <a:r>
                  <a:rPr lang="en-US" sz="1100" b="1" dirty="0">
                    <a:solidFill>
                      <a:srgbClr val="006699"/>
                    </a:solidFill>
                    <a:latin typeface="Century Gothic" panose="020B0502020202020204" pitchFamily="34" charset="0"/>
                  </a:rPr>
                  <a:t>12%</a:t>
                </a:r>
              </a:p>
            </p:txBody>
          </p:sp>
        </p:grpSp>
      </p:grpSp>
      <p:grpSp>
        <p:nvGrpSpPr>
          <p:cNvPr id="2052" name="Group 2051"/>
          <p:cNvGrpSpPr/>
          <p:nvPr/>
        </p:nvGrpSpPr>
        <p:grpSpPr>
          <a:xfrm>
            <a:off x="6092698" y="3140596"/>
            <a:ext cx="1487907" cy="2790409"/>
            <a:chOff x="6092698" y="3140596"/>
            <a:chExt cx="1487907" cy="2790409"/>
          </a:xfrm>
        </p:grpSpPr>
        <p:cxnSp>
          <p:nvCxnSpPr>
            <p:cNvPr id="149" name="Straight Connector 148"/>
            <p:cNvCxnSpPr>
              <a:cxnSpLocks/>
            </p:cNvCxnSpPr>
            <p:nvPr/>
          </p:nvCxnSpPr>
          <p:spPr>
            <a:xfrm flipH="1">
              <a:off x="6092698" y="3466242"/>
              <a:ext cx="1149335" cy="2464763"/>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6943740" y="3140596"/>
              <a:ext cx="636865" cy="491991"/>
              <a:chOff x="525490" y="2098879"/>
              <a:chExt cx="636865" cy="491991"/>
            </a:xfrm>
          </p:grpSpPr>
          <p:sp>
            <p:nvSpPr>
              <p:cNvPr id="91" name="Oval 90"/>
              <p:cNvSpPr/>
              <p:nvPr/>
            </p:nvSpPr>
            <p:spPr>
              <a:xfrm>
                <a:off x="597927" y="2098879"/>
                <a:ext cx="491991" cy="491991"/>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2" name="Text Box 1028"/>
              <p:cNvSpPr txBox="1">
                <a:spLocks noChangeArrowheads="1"/>
              </p:cNvSpPr>
              <p:nvPr/>
            </p:nvSpPr>
            <p:spPr bwMode="auto">
              <a:xfrm>
                <a:off x="525490" y="2190986"/>
                <a:ext cx="636865" cy="307777"/>
              </a:xfrm>
              <a:prstGeom prst="rect">
                <a:avLst/>
              </a:prstGeom>
              <a:noFill/>
              <a:ln w="9525">
                <a:noFill/>
                <a:miter lim="800000"/>
                <a:headEnd/>
                <a:tailEnd/>
              </a:ln>
            </p:spPr>
            <p:txBody>
              <a:bodyPr wrap="square">
                <a:spAutoFit/>
              </a:bodyPr>
              <a:lstStyle/>
              <a:p>
                <a:pPr algn="ctr"/>
                <a:r>
                  <a:rPr lang="en-US" sz="1400" b="1" dirty="0">
                    <a:solidFill>
                      <a:srgbClr val="FF0000"/>
                    </a:solidFill>
                    <a:latin typeface="Century Gothic" panose="020B0502020202020204" pitchFamily="34" charset="0"/>
                  </a:rPr>
                  <a:t>31%</a:t>
                </a:r>
              </a:p>
            </p:txBody>
          </p:sp>
        </p:grpSp>
      </p:grpSp>
      <p:grpSp>
        <p:nvGrpSpPr>
          <p:cNvPr id="31" name="Group 30"/>
          <p:cNvGrpSpPr/>
          <p:nvPr/>
        </p:nvGrpSpPr>
        <p:grpSpPr>
          <a:xfrm>
            <a:off x="6092698" y="5323126"/>
            <a:ext cx="1229402" cy="607879"/>
            <a:chOff x="6092698" y="5323126"/>
            <a:chExt cx="1229402" cy="607879"/>
          </a:xfrm>
        </p:grpSpPr>
        <p:cxnSp>
          <p:nvCxnSpPr>
            <p:cNvPr id="145" name="Straight Connector 144"/>
            <p:cNvCxnSpPr>
              <a:cxnSpLocks/>
            </p:cNvCxnSpPr>
            <p:nvPr/>
          </p:nvCxnSpPr>
          <p:spPr>
            <a:xfrm flipH="1">
              <a:off x="6092698" y="5492684"/>
              <a:ext cx="939979" cy="438321"/>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105" name="Group 104"/>
            <p:cNvGrpSpPr/>
            <p:nvPr/>
          </p:nvGrpSpPr>
          <p:grpSpPr>
            <a:xfrm>
              <a:off x="6897098" y="5323126"/>
              <a:ext cx="425002" cy="263080"/>
              <a:chOff x="7715469" y="5106066"/>
              <a:chExt cx="425002" cy="263080"/>
            </a:xfrm>
          </p:grpSpPr>
          <p:sp>
            <p:nvSpPr>
              <p:cNvPr id="106" name="Oval 105"/>
              <p:cNvSpPr/>
              <p:nvPr/>
            </p:nvSpPr>
            <p:spPr>
              <a:xfrm>
                <a:off x="7798441" y="5106066"/>
                <a:ext cx="263080" cy="263080"/>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7" name="Text Box 1028"/>
              <p:cNvSpPr txBox="1">
                <a:spLocks noChangeArrowheads="1"/>
              </p:cNvSpPr>
              <p:nvPr/>
            </p:nvSpPr>
            <p:spPr bwMode="auto">
              <a:xfrm>
                <a:off x="7715469" y="5107536"/>
                <a:ext cx="425002" cy="261610"/>
              </a:xfrm>
              <a:prstGeom prst="rect">
                <a:avLst/>
              </a:prstGeom>
              <a:noFill/>
              <a:ln w="9525">
                <a:noFill/>
                <a:miter lim="800000"/>
                <a:headEnd/>
                <a:tailEnd/>
              </a:ln>
            </p:spPr>
            <p:txBody>
              <a:bodyPr wrap="square">
                <a:spAutoFit/>
              </a:bodyPr>
              <a:lstStyle/>
              <a:p>
                <a:pPr algn="ctr"/>
                <a:r>
                  <a:rPr lang="en-US" sz="1050" b="1" dirty="0">
                    <a:solidFill>
                      <a:srgbClr val="FF0000"/>
                    </a:solidFill>
                    <a:latin typeface="Century Gothic" panose="020B0502020202020204" pitchFamily="34" charset="0"/>
                  </a:rPr>
                  <a:t>12</a:t>
                </a:r>
                <a:r>
                  <a:rPr lang="en-US" sz="700" b="1" dirty="0">
                    <a:solidFill>
                      <a:srgbClr val="FF0000"/>
                    </a:solidFill>
                    <a:latin typeface="Century Gothic" panose="020B0502020202020204" pitchFamily="34" charset="0"/>
                  </a:rPr>
                  <a:t>%</a:t>
                </a:r>
                <a:endParaRPr lang="en-US" sz="1050" b="1" dirty="0">
                  <a:solidFill>
                    <a:srgbClr val="FF0000"/>
                  </a:solidFill>
                  <a:latin typeface="Century Gothic" panose="020B0502020202020204" pitchFamily="34" charset="0"/>
                </a:endParaRPr>
              </a:p>
            </p:txBody>
          </p:sp>
        </p:grpSp>
      </p:grpSp>
      <p:grpSp>
        <p:nvGrpSpPr>
          <p:cNvPr id="2049" name="Group 2048"/>
          <p:cNvGrpSpPr/>
          <p:nvPr/>
        </p:nvGrpSpPr>
        <p:grpSpPr>
          <a:xfrm>
            <a:off x="6092700" y="4243645"/>
            <a:ext cx="1772059" cy="1687359"/>
            <a:chOff x="6092700" y="4243645"/>
            <a:chExt cx="1772059" cy="1687359"/>
          </a:xfrm>
        </p:grpSpPr>
        <p:cxnSp>
          <p:nvCxnSpPr>
            <p:cNvPr id="147" name="Straight Connector 146"/>
            <p:cNvCxnSpPr>
              <a:cxnSpLocks/>
            </p:cNvCxnSpPr>
            <p:nvPr/>
          </p:nvCxnSpPr>
          <p:spPr>
            <a:xfrm flipH="1">
              <a:off x="6092700" y="4378918"/>
              <a:ext cx="1554641" cy="1552086"/>
            </a:xfrm>
            <a:prstGeom prst="line">
              <a:avLst/>
            </a:prstGeom>
            <a:ln w="28575">
              <a:solidFill>
                <a:srgbClr val="E50914"/>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7438112" y="4243645"/>
              <a:ext cx="426647" cy="263080"/>
              <a:chOff x="8409628" y="4403258"/>
              <a:chExt cx="426647" cy="263080"/>
            </a:xfrm>
          </p:grpSpPr>
          <p:sp>
            <p:nvSpPr>
              <p:cNvPr id="100" name="Oval 99"/>
              <p:cNvSpPr/>
              <p:nvPr/>
            </p:nvSpPr>
            <p:spPr>
              <a:xfrm>
                <a:off x="8487317" y="4403258"/>
                <a:ext cx="263080" cy="263080"/>
              </a:xfrm>
              <a:prstGeom prst="ellipse">
                <a:avLst/>
              </a:prstGeom>
              <a:solidFill>
                <a:schemeClr val="bg1"/>
              </a:solidFill>
              <a:ln>
                <a:solidFill>
                  <a:srgbClr val="E50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1" name="Text Box 1028"/>
              <p:cNvSpPr txBox="1">
                <a:spLocks noChangeArrowheads="1"/>
              </p:cNvSpPr>
              <p:nvPr/>
            </p:nvSpPr>
            <p:spPr bwMode="auto">
              <a:xfrm>
                <a:off x="8409628" y="4403477"/>
                <a:ext cx="426647" cy="261610"/>
              </a:xfrm>
              <a:prstGeom prst="rect">
                <a:avLst/>
              </a:prstGeom>
              <a:noFill/>
              <a:ln w="9525">
                <a:noFill/>
                <a:miter lim="800000"/>
                <a:headEnd/>
                <a:tailEnd/>
              </a:ln>
            </p:spPr>
            <p:txBody>
              <a:bodyPr wrap="square">
                <a:spAutoFit/>
              </a:bodyPr>
              <a:lstStyle/>
              <a:p>
                <a:pPr algn="ctr"/>
                <a:r>
                  <a:rPr lang="en-US" sz="1050" b="1" dirty="0">
                    <a:solidFill>
                      <a:srgbClr val="FF0000"/>
                    </a:solidFill>
                    <a:latin typeface="Century Gothic" panose="020B0502020202020204" pitchFamily="34" charset="0"/>
                  </a:rPr>
                  <a:t>24</a:t>
                </a:r>
                <a:r>
                  <a:rPr lang="en-US" sz="700" b="1" dirty="0">
                    <a:solidFill>
                      <a:srgbClr val="FF0000"/>
                    </a:solidFill>
                    <a:latin typeface="Century Gothic" panose="020B0502020202020204" pitchFamily="34" charset="0"/>
                  </a:rPr>
                  <a:t>%</a:t>
                </a:r>
                <a:endParaRPr lang="en-US" sz="1050" b="1" dirty="0">
                  <a:solidFill>
                    <a:srgbClr val="FF0000"/>
                  </a:solidFill>
                  <a:latin typeface="Century Gothic" panose="020B0502020202020204" pitchFamily="34" charset="0"/>
                </a:endParaRPr>
              </a:p>
            </p:txBody>
          </p:sp>
        </p:grpSp>
      </p:grpSp>
      <p:grpSp>
        <p:nvGrpSpPr>
          <p:cNvPr id="2071" name="Group 2070"/>
          <p:cNvGrpSpPr/>
          <p:nvPr/>
        </p:nvGrpSpPr>
        <p:grpSpPr>
          <a:xfrm>
            <a:off x="6092697" y="5030776"/>
            <a:ext cx="782343" cy="900229"/>
            <a:chOff x="6092697" y="5030776"/>
            <a:chExt cx="782343" cy="900229"/>
          </a:xfrm>
        </p:grpSpPr>
        <p:cxnSp>
          <p:nvCxnSpPr>
            <p:cNvPr id="148" name="Straight Connector 147"/>
            <p:cNvCxnSpPr>
              <a:cxnSpLocks/>
            </p:cNvCxnSpPr>
            <p:nvPr/>
          </p:nvCxnSpPr>
          <p:spPr>
            <a:xfrm flipH="1">
              <a:off x="6092697" y="5183007"/>
              <a:ext cx="535424" cy="747998"/>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6444486" y="5030776"/>
              <a:ext cx="430554" cy="263080"/>
              <a:chOff x="7209499" y="5196853"/>
              <a:chExt cx="430554" cy="263080"/>
            </a:xfrm>
          </p:grpSpPr>
          <p:sp>
            <p:nvSpPr>
              <p:cNvPr id="94" name="Oval 93"/>
              <p:cNvSpPr/>
              <p:nvPr/>
            </p:nvSpPr>
            <p:spPr>
              <a:xfrm>
                <a:off x="7277244" y="5196853"/>
                <a:ext cx="263080" cy="263080"/>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95" name="Text Box 1028"/>
              <p:cNvSpPr txBox="1">
                <a:spLocks noChangeArrowheads="1"/>
              </p:cNvSpPr>
              <p:nvPr/>
            </p:nvSpPr>
            <p:spPr bwMode="auto">
              <a:xfrm>
                <a:off x="7209499" y="5197588"/>
                <a:ext cx="430554" cy="246221"/>
              </a:xfrm>
              <a:prstGeom prst="rect">
                <a:avLst/>
              </a:prstGeom>
              <a:noFill/>
              <a:ln w="9525">
                <a:noFill/>
                <a:miter lim="800000"/>
                <a:headEnd/>
                <a:tailEnd/>
              </a:ln>
            </p:spPr>
            <p:txBody>
              <a:bodyPr wrap="square">
                <a:spAutoFit/>
              </a:bodyPr>
              <a:lstStyle/>
              <a:p>
                <a:pPr algn="ctr"/>
                <a:r>
                  <a:rPr lang="en-US" sz="1000" b="1" dirty="0">
                    <a:solidFill>
                      <a:srgbClr val="006699"/>
                    </a:solidFill>
                    <a:latin typeface="Century Gothic" panose="020B0502020202020204" pitchFamily="34" charset="0"/>
                  </a:rPr>
                  <a:t>10</a:t>
                </a:r>
                <a:r>
                  <a:rPr lang="en-US" sz="600" b="1" dirty="0">
                    <a:solidFill>
                      <a:srgbClr val="006699"/>
                    </a:solidFill>
                    <a:latin typeface="Century Gothic" panose="020B0502020202020204" pitchFamily="34" charset="0"/>
                  </a:rPr>
                  <a:t>%</a:t>
                </a:r>
                <a:endParaRPr lang="en-US" sz="1000" b="1" dirty="0">
                  <a:solidFill>
                    <a:srgbClr val="006699"/>
                  </a:solidFill>
                  <a:latin typeface="Century Gothic" panose="020B0502020202020204" pitchFamily="34" charset="0"/>
                </a:endParaRPr>
              </a:p>
            </p:txBody>
          </p:sp>
        </p:grpSp>
      </p:grpSp>
      <p:grpSp>
        <p:nvGrpSpPr>
          <p:cNvPr id="2048" name="Group 2047"/>
          <p:cNvGrpSpPr/>
          <p:nvPr/>
        </p:nvGrpSpPr>
        <p:grpSpPr>
          <a:xfrm>
            <a:off x="6092698" y="5327511"/>
            <a:ext cx="827965" cy="603493"/>
            <a:chOff x="6092698" y="5327511"/>
            <a:chExt cx="827965" cy="603493"/>
          </a:xfrm>
        </p:grpSpPr>
        <p:cxnSp>
          <p:nvCxnSpPr>
            <p:cNvPr id="146" name="Straight Connector 145"/>
            <p:cNvCxnSpPr>
              <a:cxnSpLocks/>
            </p:cNvCxnSpPr>
            <p:nvPr/>
          </p:nvCxnSpPr>
          <p:spPr>
            <a:xfrm flipH="1">
              <a:off x="6092698" y="5448251"/>
              <a:ext cx="651588" cy="482753"/>
            </a:xfrm>
            <a:prstGeom prst="line">
              <a:avLst/>
            </a:prstGeom>
            <a:ln w="38100">
              <a:solidFill>
                <a:srgbClr val="006699"/>
              </a:solidFil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6576654" y="5327511"/>
              <a:ext cx="344009" cy="263080"/>
              <a:chOff x="6978419" y="5418934"/>
              <a:chExt cx="344009" cy="263080"/>
            </a:xfrm>
          </p:grpSpPr>
          <p:sp>
            <p:nvSpPr>
              <p:cNvPr id="103" name="Oval 102"/>
              <p:cNvSpPr/>
              <p:nvPr/>
            </p:nvSpPr>
            <p:spPr>
              <a:xfrm>
                <a:off x="6999036" y="5418934"/>
                <a:ext cx="263080" cy="263080"/>
              </a:xfrm>
              <a:prstGeom prst="ellipse">
                <a:avLst/>
              </a:prstGeom>
              <a:solidFill>
                <a:schemeClr val="bg1"/>
              </a:solid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04" name="Text Box 1028"/>
              <p:cNvSpPr txBox="1">
                <a:spLocks noChangeArrowheads="1"/>
              </p:cNvSpPr>
              <p:nvPr/>
            </p:nvSpPr>
            <p:spPr bwMode="auto">
              <a:xfrm>
                <a:off x="6978419" y="5419142"/>
                <a:ext cx="344009" cy="246221"/>
              </a:xfrm>
              <a:prstGeom prst="rect">
                <a:avLst/>
              </a:prstGeom>
              <a:noFill/>
              <a:ln w="9525">
                <a:noFill/>
                <a:miter lim="800000"/>
                <a:headEnd/>
                <a:tailEnd/>
              </a:ln>
            </p:spPr>
            <p:txBody>
              <a:bodyPr wrap="square">
                <a:spAutoFit/>
              </a:bodyPr>
              <a:lstStyle/>
              <a:p>
                <a:pPr algn="ctr"/>
                <a:r>
                  <a:rPr lang="en-US" sz="1000" b="1" dirty="0">
                    <a:solidFill>
                      <a:srgbClr val="006699"/>
                    </a:solidFill>
                    <a:latin typeface="Century Gothic" panose="020B0502020202020204" pitchFamily="34" charset="0"/>
                  </a:rPr>
                  <a:t>8</a:t>
                </a:r>
                <a:r>
                  <a:rPr lang="en-US" sz="600" b="1" dirty="0">
                    <a:solidFill>
                      <a:srgbClr val="006699"/>
                    </a:solidFill>
                    <a:latin typeface="Century Gothic" panose="020B0502020202020204" pitchFamily="34" charset="0"/>
                  </a:rPr>
                  <a:t>%</a:t>
                </a:r>
                <a:endParaRPr lang="en-US" sz="1000" b="1" dirty="0">
                  <a:solidFill>
                    <a:srgbClr val="006699"/>
                  </a:solidFill>
                  <a:latin typeface="Century Gothic" panose="020B0502020202020204" pitchFamily="34" charset="0"/>
                </a:endParaRPr>
              </a:p>
            </p:txBody>
          </p:sp>
        </p:grpSp>
      </p:grpSp>
      <p:sp>
        <p:nvSpPr>
          <p:cNvPr id="119" name="TextBox 118"/>
          <p:cNvSpPr txBox="1"/>
          <p:nvPr/>
        </p:nvSpPr>
        <p:spPr>
          <a:xfrm>
            <a:off x="4346545" y="135710"/>
            <a:ext cx="1075936" cy="369332"/>
          </a:xfrm>
          <a:prstGeom prst="rect">
            <a:avLst/>
          </a:prstGeom>
          <a:noFill/>
        </p:spPr>
        <p:txBody>
          <a:bodyPr wrap="none" rtlCol="0">
            <a:spAutoFit/>
          </a:bodyPr>
          <a:lstStyle/>
          <a:p>
            <a:pPr algn="r"/>
            <a:r>
              <a:rPr lang="en-US" dirty="0">
                <a:solidFill>
                  <a:srgbClr val="B92508"/>
                </a:solidFill>
                <a:latin typeface="Century Gothic" panose="020B0502020202020204" pitchFamily="34" charset="0"/>
              </a:rPr>
              <a:t>FRENCH</a:t>
            </a:r>
            <a:endParaRPr lang="en-US" sz="1600" dirty="0">
              <a:solidFill>
                <a:srgbClr val="B92508"/>
              </a:solidFill>
              <a:latin typeface="Century Gothic" panose="020B0502020202020204" pitchFamily="34" charset="0"/>
            </a:endParaRPr>
          </a:p>
        </p:txBody>
      </p:sp>
      <p:sp>
        <p:nvSpPr>
          <p:cNvPr id="120" name="TextBox 119"/>
          <p:cNvSpPr txBox="1"/>
          <p:nvPr/>
        </p:nvSpPr>
        <p:spPr>
          <a:xfrm>
            <a:off x="6690740" y="135710"/>
            <a:ext cx="1229824" cy="369332"/>
          </a:xfrm>
          <a:prstGeom prst="rect">
            <a:avLst/>
          </a:prstGeom>
          <a:noFill/>
        </p:spPr>
        <p:txBody>
          <a:bodyPr wrap="none" rtlCol="0">
            <a:spAutoFit/>
          </a:bodyPr>
          <a:lstStyle/>
          <a:p>
            <a:r>
              <a:rPr lang="en-US" dirty="0">
                <a:solidFill>
                  <a:srgbClr val="B92508"/>
                </a:solidFill>
                <a:latin typeface="Century Gothic" panose="020B0502020202020204" pitchFamily="34" charset="0"/>
              </a:rPr>
              <a:t>CANADA</a:t>
            </a:r>
            <a:endParaRPr lang="en-US" sz="1600" dirty="0">
              <a:solidFill>
                <a:srgbClr val="B92508"/>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5506939" y="164535"/>
            <a:ext cx="1150826" cy="311682"/>
          </a:xfrm>
          <a:prstGeom prst="rect">
            <a:avLst/>
          </a:prstGeom>
        </p:spPr>
      </p:pic>
    </p:spTree>
    <p:extLst>
      <p:ext uri="{BB962C8B-B14F-4D97-AF65-F5344CB8AC3E}">
        <p14:creationId xmlns:p14="http://schemas.microsoft.com/office/powerpoint/2010/main" val="27810737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500"/>
                            </p:stCondLst>
                            <p:childTnLst>
                              <p:par>
                                <p:cTn id="8" presetID="22" presetClass="entr" presetSubtype="2" fill="hold" nodeType="afterEffect">
                                  <p:stCondLst>
                                    <p:cond delay="0"/>
                                  </p:stCondLst>
                                  <p:childTnLst>
                                    <p:set>
                                      <p:cBhvr>
                                        <p:cTn id="9" dur="1" fill="hold">
                                          <p:stCondLst>
                                            <p:cond delay="0"/>
                                          </p:stCondLst>
                                        </p:cTn>
                                        <p:tgtEl>
                                          <p:spTgt spid="2062"/>
                                        </p:tgtEl>
                                        <p:attrNameLst>
                                          <p:attrName>style.visibility</p:attrName>
                                        </p:attrNameLst>
                                      </p:cBhvr>
                                      <p:to>
                                        <p:strVal val="visible"/>
                                      </p:to>
                                    </p:set>
                                    <p:animEffect transition="in" filter="wipe(right)">
                                      <p:cBhvr>
                                        <p:cTn id="10" dur="500"/>
                                        <p:tgtEl>
                                          <p:spTgt spid="2062"/>
                                        </p:tgtEl>
                                      </p:cBhvr>
                                    </p:animEffect>
                                  </p:childTnLst>
                                </p:cTn>
                              </p:par>
                            </p:childTnLst>
                          </p:cTn>
                        </p:par>
                        <p:par>
                          <p:cTn id="11" fill="hold">
                            <p:stCondLst>
                              <p:cond delay="1000"/>
                            </p:stCondLst>
                            <p:childTnLst>
                              <p:par>
                                <p:cTn id="12" presetID="22" presetClass="entr" presetSubtype="2" fill="hold" nodeType="afterEffect">
                                  <p:stCondLst>
                                    <p:cond delay="0"/>
                                  </p:stCondLst>
                                  <p:childTnLst>
                                    <p:set>
                                      <p:cBhvr>
                                        <p:cTn id="13" dur="1" fill="hold">
                                          <p:stCondLst>
                                            <p:cond delay="0"/>
                                          </p:stCondLst>
                                        </p:cTn>
                                        <p:tgtEl>
                                          <p:spTgt spid="2063"/>
                                        </p:tgtEl>
                                        <p:attrNameLst>
                                          <p:attrName>style.visibility</p:attrName>
                                        </p:attrNameLst>
                                      </p:cBhvr>
                                      <p:to>
                                        <p:strVal val="visible"/>
                                      </p:to>
                                    </p:set>
                                    <p:animEffect transition="in" filter="wipe(right)">
                                      <p:cBhvr>
                                        <p:cTn id="14" dur="500"/>
                                        <p:tgtEl>
                                          <p:spTgt spid="2063"/>
                                        </p:tgtEl>
                                      </p:cBhvr>
                                    </p:animEffec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2066"/>
                                        </p:tgtEl>
                                        <p:attrNameLst>
                                          <p:attrName>style.visibility</p:attrName>
                                        </p:attrNameLst>
                                      </p:cBhvr>
                                      <p:to>
                                        <p:strVal val="visible"/>
                                      </p:to>
                                    </p:set>
                                    <p:animEffect transition="in" filter="wipe(right)">
                                      <p:cBhvr>
                                        <p:cTn id="18" dur="500"/>
                                        <p:tgtEl>
                                          <p:spTgt spid="2066"/>
                                        </p:tgtEl>
                                      </p:cBhvr>
                                    </p:animEffect>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2067"/>
                                        </p:tgtEl>
                                        <p:attrNameLst>
                                          <p:attrName>style.visibility</p:attrName>
                                        </p:attrNameLst>
                                      </p:cBhvr>
                                      <p:to>
                                        <p:strVal val="visible"/>
                                      </p:to>
                                    </p:set>
                                    <p:animEffect transition="in" filter="wipe(right)">
                                      <p:cBhvr>
                                        <p:cTn id="22" dur="500"/>
                                        <p:tgtEl>
                                          <p:spTgt spid="2067"/>
                                        </p:tgtEl>
                                      </p:cBhvr>
                                    </p:animEffect>
                                  </p:childTnLst>
                                </p:cTn>
                              </p:par>
                            </p:childTnLst>
                          </p:cTn>
                        </p:par>
                        <p:par>
                          <p:cTn id="23" fill="hold">
                            <p:stCondLst>
                              <p:cond delay="2500"/>
                            </p:stCondLst>
                            <p:childTnLst>
                              <p:par>
                                <p:cTn id="24" presetID="22" presetClass="entr" presetSubtype="2" fill="hold" nodeType="afterEffect">
                                  <p:stCondLst>
                                    <p:cond delay="0"/>
                                  </p:stCondLst>
                                  <p:childTnLst>
                                    <p:set>
                                      <p:cBhvr>
                                        <p:cTn id="25" dur="1" fill="hold">
                                          <p:stCondLst>
                                            <p:cond delay="0"/>
                                          </p:stCondLst>
                                        </p:cTn>
                                        <p:tgtEl>
                                          <p:spTgt spid="2068"/>
                                        </p:tgtEl>
                                        <p:attrNameLst>
                                          <p:attrName>style.visibility</p:attrName>
                                        </p:attrNameLst>
                                      </p:cBhvr>
                                      <p:to>
                                        <p:strVal val="visible"/>
                                      </p:to>
                                    </p:set>
                                    <p:animEffect transition="in" filter="wipe(right)">
                                      <p:cBhvr>
                                        <p:cTn id="26" dur="500"/>
                                        <p:tgtEl>
                                          <p:spTgt spid="2068"/>
                                        </p:tgtEl>
                                      </p:cBhvr>
                                    </p:animEffect>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2069"/>
                                        </p:tgtEl>
                                        <p:attrNameLst>
                                          <p:attrName>style.visibility</p:attrName>
                                        </p:attrNameLst>
                                      </p:cBhvr>
                                      <p:to>
                                        <p:strVal val="visible"/>
                                      </p:to>
                                    </p:set>
                                    <p:animEffect transition="in" filter="wipe(down)">
                                      <p:cBhvr>
                                        <p:cTn id="30" dur="500"/>
                                        <p:tgtEl>
                                          <p:spTgt spid="2069"/>
                                        </p:tgtEl>
                                      </p:cBhvr>
                                    </p:animEffect>
                                  </p:childTnLst>
                                </p:cTn>
                              </p:par>
                            </p:childTnLst>
                          </p:cTn>
                        </p:par>
                        <p:par>
                          <p:cTn id="31" fill="hold">
                            <p:stCondLst>
                              <p:cond delay="3500"/>
                            </p:stCondLst>
                            <p:childTnLst>
                              <p:par>
                                <p:cTn id="32" presetID="22" presetClass="entr" presetSubtype="4" fill="hold" nodeType="afterEffect">
                                  <p:stCondLst>
                                    <p:cond delay="0"/>
                                  </p:stCondLst>
                                  <p:childTnLst>
                                    <p:set>
                                      <p:cBhvr>
                                        <p:cTn id="33" dur="1" fill="hold">
                                          <p:stCondLst>
                                            <p:cond delay="0"/>
                                          </p:stCondLst>
                                        </p:cTn>
                                        <p:tgtEl>
                                          <p:spTgt spid="2070"/>
                                        </p:tgtEl>
                                        <p:attrNameLst>
                                          <p:attrName>style.visibility</p:attrName>
                                        </p:attrNameLst>
                                      </p:cBhvr>
                                      <p:to>
                                        <p:strVal val="visible"/>
                                      </p:to>
                                    </p:set>
                                    <p:animEffect transition="in" filter="wipe(down)">
                                      <p:cBhvr>
                                        <p:cTn id="34" dur="500"/>
                                        <p:tgtEl>
                                          <p:spTgt spid="2070"/>
                                        </p:tgtEl>
                                      </p:cBhvr>
                                    </p:animEffect>
                                  </p:childTnLst>
                                </p:cTn>
                              </p:par>
                            </p:childTnLst>
                          </p:cTn>
                        </p:par>
                        <p:par>
                          <p:cTn id="35" fill="hold">
                            <p:stCondLst>
                              <p:cond delay="4000"/>
                            </p:stCondLst>
                            <p:childTnLst>
                              <p:par>
                                <p:cTn id="36" presetID="10" presetClass="entr" presetSubtype="0" fill="hold" grpId="0" nodeType="afterEffect">
                                  <p:stCondLst>
                                    <p:cond delay="0"/>
                                  </p:stCondLst>
                                  <p:childTnLst>
                                    <p:set>
                                      <p:cBhvr>
                                        <p:cTn id="37" dur="1" fill="hold">
                                          <p:stCondLst>
                                            <p:cond delay="0"/>
                                          </p:stCondLst>
                                        </p:cTn>
                                        <p:tgtEl>
                                          <p:spTgt spid="2065"/>
                                        </p:tgtEl>
                                        <p:attrNameLst>
                                          <p:attrName>style.visibility</p:attrName>
                                        </p:attrNameLst>
                                      </p:cBhvr>
                                      <p:to>
                                        <p:strVal val="visible"/>
                                      </p:to>
                                    </p:set>
                                    <p:animEffect transition="in" filter="fade">
                                      <p:cBhvr>
                                        <p:cTn id="38" dur="500"/>
                                        <p:tgtEl>
                                          <p:spTgt spid="2065"/>
                                        </p:tgtEl>
                                      </p:cBhvr>
                                    </p:animEffect>
                                  </p:childTnLst>
                                </p:cTn>
                              </p:par>
                            </p:childTnLst>
                          </p:cTn>
                        </p:par>
                        <p:par>
                          <p:cTn id="39" fill="hold">
                            <p:stCondLst>
                              <p:cond delay="4500"/>
                            </p:stCondLst>
                            <p:childTnLst>
                              <p:par>
                                <p:cTn id="40" presetID="22" presetClass="entr" presetSubtype="4" fill="hold" nodeType="afterEffect">
                                  <p:stCondLst>
                                    <p:cond delay="0"/>
                                  </p:stCondLst>
                                  <p:childTnLst>
                                    <p:set>
                                      <p:cBhvr>
                                        <p:cTn id="41" dur="1" fill="hold">
                                          <p:stCondLst>
                                            <p:cond delay="0"/>
                                          </p:stCondLst>
                                        </p:cTn>
                                        <p:tgtEl>
                                          <p:spTgt spid="2061"/>
                                        </p:tgtEl>
                                        <p:attrNameLst>
                                          <p:attrName>style.visibility</p:attrName>
                                        </p:attrNameLst>
                                      </p:cBhvr>
                                      <p:to>
                                        <p:strVal val="visible"/>
                                      </p:to>
                                    </p:set>
                                    <p:animEffect transition="in" filter="wipe(down)">
                                      <p:cBhvr>
                                        <p:cTn id="42" dur="500"/>
                                        <p:tgtEl>
                                          <p:spTgt spid="206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14"/>
                                        </p:tgtEl>
                                        <p:attrNameLst>
                                          <p:attrName>style.visibility</p:attrName>
                                        </p:attrNameLst>
                                      </p:cBhvr>
                                      <p:to>
                                        <p:strVal val="visible"/>
                                      </p:to>
                                    </p:set>
                                    <p:animEffect transition="in" filter="wipe(down)">
                                      <p:cBhvr>
                                        <p:cTn id="47" dur="500"/>
                                        <p:tgtEl>
                                          <p:spTgt spid="114"/>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2060"/>
                                        </p:tgtEl>
                                        <p:attrNameLst>
                                          <p:attrName>style.visibility</p:attrName>
                                        </p:attrNameLst>
                                      </p:cBhvr>
                                      <p:to>
                                        <p:strVal val="visible"/>
                                      </p:to>
                                    </p:set>
                                    <p:animEffect transition="in" filter="wipe(down)">
                                      <p:cBhvr>
                                        <p:cTn id="51" dur="500"/>
                                        <p:tgtEl>
                                          <p:spTgt spid="206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09"/>
                                        </p:tgtEl>
                                        <p:attrNameLst>
                                          <p:attrName>style.visibility</p:attrName>
                                        </p:attrNameLst>
                                      </p:cBhvr>
                                      <p:to>
                                        <p:strVal val="visible"/>
                                      </p:to>
                                    </p:set>
                                    <p:animEffect transition="in" filter="wipe(down)">
                                      <p:cBhvr>
                                        <p:cTn id="56" dur="500"/>
                                        <p:tgtEl>
                                          <p:spTgt spid="109"/>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56"/>
                                        </p:tgtEl>
                                        <p:attrNameLst>
                                          <p:attrName>style.visibility</p:attrName>
                                        </p:attrNameLst>
                                      </p:cBhvr>
                                      <p:to>
                                        <p:strVal val="visible"/>
                                      </p:to>
                                    </p:set>
                                    <p:animEffect transition="in" filter="fade">
                                      <p:cBhvr>
                                        <p:cTn id="60" dur="500"/>
                                        <p:tgtEl>
                                          <p:spTgt spid="156"/>
                                        </p:tgtEl>
                                      </p:cBhvr>
                                    </p:animEffect>
                                  </p:childTnLst>
                                </p:cTn>
                              </p:par>
                            </p:childTnLst>
                          </p:cTn>
                        </p:par>
                        <p:par>
                          <p:cTn id="61" fill="hold">
                            <p:stCondLst>
                              <p:cond delay="1000"/>
                            </p:stCondLst>
                            <p:childTnLst>
                              <p:par>
                                <p:cTn id="62" presetID="22" presetClass="entr" presetSubtype="4" fill="hold" nodeType="afterEffect">
                                  <p:stCondLst>
                                    <p:cond delay="0"/>
                                  </p:stCondLst>
                                  <p:childTnLst>
                                    <p:set>
                                      <p:cBhvr>
                                        <p:cTn id="63" dur="1" fill="hold">
                                          <p:stCondLst>
                                            <p:cond delay="0"/>
                                          </p:stCondLst>
                                        </p:cTn>
                                        <p:tgtEl>
                                          <p:spTgt spid="2059"/>
                                        </p:tgtEl>
                                        <p:attrNameLst>
                                          <p:attrName>style.visibility</p:attrName>
                                        </p:attrNameLst>
                                      </p:cBhvr>
                                      <p:to>
                                        <p:strVal val="visible"/>
                                      </p:to>
                                    </p:set>
                                    <p:animEffect transition="in" filter="wipe(down)">
                                      <p:cBhvr>
                                        <p:cTn id="64" dur="500"/>
                                        <p:tgtEl>
                                          <p:spTgt spid="2059"/>
                                        </p:tgtEl>
                                      </p:cBhvr>
                                    </p:animEffect>
                                  </p:childTnLst>
                                </p:cTn>
                              </p:par>
                            </p:childTnLst>
                          </p:cTn>
                        </p:par>
                        <p:par>
                          <p:cTn id="65" fill="hold">
                            <p:stCondLst>
                              <p:cond delay="1500"/>
                            </p:stCondLst>
                            <p:childTnLst>
                              <p:par>
                                <p:cTn id="66" presetID="22" presetClass="entr" presetSubtype="4" fill="hold" nodeType="afterEffect">
                                  <p:stCondLst>
                                    <p:cond delay="0"/>
                                  </p:stCondLst>
                                  <p:childTnLst>
                                    <p:set>
                                      <p:cBhvr>
                                        <p:cTn id="67" dur="1" fill="hold">
                                          <p:stCondLst>
                                            <p:cond delay="0"/>
                                          </p:stCondLst>
                                        </p:cTn>
                                        <p:tgtEl>
                                          <p:spTgt spid="2058"/>
                                        </p:tgtEl>
                                        <p:attrNameLst>
                                          <p:attrName>style.visibility</p:attrName>
                                        </p:attrNameLst>
                                      </p:cBhvr>
                                      <p:to>
                                        <p:strVal val="visible"/>
                                      </p:to>
                                    </p:set>
                                    <p:animEffect transition="in" filter="wipe(down)">
                                      <p:cBhvr>
                                        <p:cTn id="68" dur="500"/>
                                        <p:tgtEl>
                                          <p:spTgt spid="205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childTnLst>
                          </p:cTn>
                        </p:par>
                        <p:par>
                          <p:cTn id="74" fill="hold">
                            <p:stCondLst>
                              <p:cond delay="500"/>
                            </p:stCondLst>
                            <p:childTnLst>
                              <p:par>
                                <p:cTn id="75" presetID="22" presetClass="entr" presetSubtype="4" fill="hold" nodeType="afterEffect">
                                  <p:stCondLst>
                                    <p:cond delay="0"/>
                                  </p:stCondLst>
                                  <p:childTnLst>
                                    <p:set>
                                      <p:cBhvr>
                                        <p:cTn id="76" dur="1" fill="hold">
                                          <p:stCondLst>
                                            <p:cond delay="0"/>
                                          </p:stCondLst>
                                        </p:cTn>
                                        <p:tgtEl>
                                          <p:spTgt spid="2057"/>
                                        </p:tgtEl>
                                        <p:attrNameLst>
                                          <p:attrName>style.visibility</p:attrName>
                                        </p:attrNameLst>
                                      </p:cBhvr>
                                      <p:to>
                                        <p:strVal val="visible"/>
                                      </p:to>
                                    </p:set>
                                    <p:animEffect transition="in" filter="wipe(down)">
                                      <p:cBhvr>
                                        <p:cTn id="77" dur="500"/>
                                        <p:tgtEl>
                                          <p:spTgt spid="2057"/>
                                        </p:tgtEl>
                                      </p:cBhvr>
                                    </p:animEffect>
                                  </p:childTnLst>
                                </p:cTn>
                              </p:par>
                            </p:childTnLst>
                          </p:cTn>
                        </p:par>
                        <p:par>
                          <p:cTn id="78" fill="hold">
                            <p:stCondLst>
                              <p:cond delay="1000"/>
                            </p:stCondLst>
                            <p:childTnLst>
                              <p:par>
                                <p:cTn id="79" presetID="22" presetClass="entr" presetSubtype="4" fill="hold" nodeType="afterEffect">
                                  <p:stCondLst>
                                    <p:cond delay="0"/>
                                  </p:stCondLst>
                                  <p:childTnLst>
                                    <p:set>
                                      <p:cBhvr>
                                        <p:cTn id="80" dur="1" fill="hold">
                                          <p:stCondLst>
                                            <p:cond delay="0"/>
                                          </p:stCondLst>
                                        </p:cTn>
                                        <p:tgtEl>
                                          <p:spTgt spid="2056"/>
                                        </p:tgtEl>
                                        <p:attrNameLst>
                                          <p:attrName>style.visibility</p:attrName>
                                        </p:attrNameLst>
                                      </p:cBhvr>
                                      <p:to>
                                        <p:strVal val="visible"/>
                                      </p:to>
                                    </p:set>
                                    <p:animEffect transition="in" filter="wipe(down)">
                                      <p:cBhvr>
                                        <p:cTn id="81" dur="500"/>
                                        <p:tgtEl>
                                          <p:spTgt spid="205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9"/>
                                        </p:tgtEl>
                                        <p:attrNameLst>
                                          <p:attrName>style.visibility</p:attrName>
                                        </p:attrNameLst>
                                      </p:cBhvr>
                                      <p:to>
                                        <p:strVal val="visible"/>
                                      </p:to>
                                    </p:set>
                                    <p:animEffect transition="in" filter="fade">
                                      <p:cBhvr>
                                        <p:cTn id="86" dur="500"/>
                                        <p:tgtEl>
                                          <p:spTgt spid="49"/>
                                        </p:tgtEl>
                                      </p:cBhvr>
                                    </p:animEffect>
                                  </p:childTnLst>
                                </p:cTn>
                              </p:par>
                            </p:childTnLst>
                          </p:cTn>
                        </p:par>
                        <p:par>
                          <p:cTn id="87" fill="hold">
                            <p:stCondLst>
                              <p:cond delay="500"/>
                            </p:stCondLst>
                            <p:childTnLst>
                              <p:par>
                                <p:cTn id="88" presetID="22" presetClass="entr" presetSubtype="4" fill="hold" nodeType="afterEffect">
                                  <p:stCondLst>
                                    <p:cond delay="0"/>
                                  </p:stCondLst>
                                  <p:childTnLst>
                                    <p:set>
                                      <p:cBhvr>
                                        <p:cTn id="89" dur="1" fill="hold">
                                          <p:stCondLst>
                                            <p:cond delay="0"/>
                                          </p:stCondLst>
                                        </p:cTn>
                                        <p:tgtEl>
                                          <p:spTgt spid="2055"/>
                                        </p:tgtEl>
                                        <p:attrNameLst>
                                          <p:attrName>style.visibility</p:attrName>
                                        </p:attrNameLst>
                                      </p:cBhvr>
                                      <p:to>
                                        <p:strVal val="visible"/>
                                      </p:to>
                                    </p:set>
                                    <p:animEffect transition="in" filter="wipe(down)">
                                      <p:cBhvr>
                                        <p:cTn id="90" dur="500"/>
                                        <p:tgtEl>
                                          <p:spTgt spid="2055"/>
                                        </p:tgtEl>
                                      </p:cBhvr>
                                    </p:animEffect>
                                  </p:childTnLst>
                                </p:cTn>
                              </p:par>
                            </p:childTnLst>
                          </p:cTn>
                        </p:par>
                        <p:par>
                          <p:cTn id="91" fill="hold">
                            <p:stCondLst>
                              <p:cond delay="1000"/>
                            </p:stCondLst>
                            <p:childTnLst>
                              <p:par>
                                <p:cTn id="92" presetID="22" presetClass="entr" presetSubtype="4" fill="hold" nodeType="afterEffect">
                                  <p:stCondLst>
                                    <p:cond delay="0"/>
                                  </p:stCondLst>
                                  <p:childTnLst>
                                    <p:set>
                                      <p:cBhvr>
                                        <p:cTn id="93" dur="1" fill="hold">
                                          <p:stCondLst>
                                            <p:cond delay="0"/>
                                          </p:stCondLst>
                                        </p:cTn>
                                        <p:tgtEl>
                                          <p:spTgt spid="2054"/>
                                        </p:tgtEl>
                                        <p:attrNameLst>
                                          <p:attrName>style.visibility</p:attrName>
                                        </p:attrNameLst>
                                      </p:cBhvr>
                                      <p:to>
                                        <p:strVal val="visible"/>
                                      </p:to>
                                    </p:set>
                                    <p:animEffect transition="in" filter="wipe(down)">
                                      <p:cBhvr>
                                        <p:cTn id="94" dur="500"/>
                                        <p:tgtEl>
                                          <p:spTgt spid="2054"/>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fade">
                                      <p:cBhvr>
                                        <p:cTn id="99" dur="500"/>
                                        <p:tgtEl>
                                          <p:spTgt spid="50"/>
                                        </p:tgtEl>
                                      </p:cBhvr>
                                    </p:animEffect>
                                  </p:childTnLst>
                                </p:cTn>
                              </p:par>
                            </p:childTnLst>
                          </p:cTn>
                        </p:par>
                        <p:par>
                          <p:cTn id="100" fill="hold">
                            <p:stCondLst>
                              <p:cond delay="500"/>
                            </p:stCondLst>
                            <p:childTnLst>
                              <p:par>
                                <p:cTn id="101" presetID="22" presetClass="entr" presetSubtype="4" fill="hold" nodeType="afterEffect">
                                  <p:stCondLst>
                                    <p:cond delay="0"/>
                                  </p:stCondLst>
                                  <p:childTnLst>
                                    <p:set>
                                      <p:cBhvr>
                                        <p:cTn id="102" dur="1" fill="hold">
                                          <p:stCondLst>
                                            <p:cond delay="0"/>
                                          </p:stCondLst>
                                        </p:cTn>
                                        <p:tgtEl>
                                          <p:spTgt spid="2053"/>
                                        </p:tgtEl>
                                        <p:attrNameLst>
                                          <p:attrName>style.visibility</p:attrName>
                                        </p:attrNameLst>
                                      </p:cBhvr>
                                      <p:to>
                                        <p:strVal val="visible"/>
                                      </p:to>
                                    </p:set>
                                    <p:animEffect transition="in" filter="wipe(down)">
                                      <p:cBhvr>
                                        <p:cTn id="103" dur="500"/>
                                        <p:tgtEl>
                                          <p:spTgt spid="2053"/>
                                        </p:tgtEl>
                                      </p:cBhvr>
                                    </p:animEffect>
                                  </p:childTnLst>
                                </p:cTn>
                              </p:par>
                            </p:childTnLst>
                          </p:cTn>
                        </p:par>
                        <p:par>
                          <p:cTn id="104" fill="hold">
                            <p:stCondLst>
                              <p:cond delay="1000"/>
                            </p:stCondLst>
                            <p:childTnLst>
                              <p:par>
                                <p:cTn id="105" presetID="22" presetClass="entr" presetSubtype="4" fill="hold" nodeType="afterEffect">
                                  <p:stCondLst>
                                    <p:cond delay="0"/>
                                  </p:stCondLst>
                                  <p:childTnLst>
                                    <p:set>
                                      <p:cBhvr>
                                        <p:cTn id="106" dur="1" fill="hold">
                                          <p:stCondLst>
                                            <p:cond delay="0"/>
                                          </p:stCondLst>
                                        </p:cTn>
                                        <p:tgtEl>
                                          <p:spTgt spid="2052"/>
                                        </p:tgtEl>
                                        <p:attrNameLst>
                                          <p:attrName>style.visibility</p:attrName>
                                        </p:attrNameLst>
                                      </p:cBhvr>
                                      <p:to>
                                        <p:strVal val="visible"/>
                                      </p:to>
                                    </p:set>
                                    <p:animEffect transition="in" filter="wipe(down)">
                                      <p:cBhvr>
                                        <p:cTn id="107" dur="500"/>
                                        <p:tgtEl>
                                          <p:spTgt spid="2052"/>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childTnLst>
                          </p:cTn>
                        </p:par>
                        <p:par>
                          <p:cTn id="113" fill="hold">
                            <p:stCondLst>
                              <p:cond delay="500"/>
                            </p:stCondLst>
                            <p:childTnLst>
                              <p:par>
                                <p:cTn id="114" presetID="22" presetClass="entr" presetSubtype="8" fill="hold" nodeType="afterEffect">
                                  <p:stCondLst>
                                    <p:cond delay="0"/>
                                  </p:stCondLst>
                                  <p:childTnLst>
                                    <p:set>
                                      <p:cBhvr>
                                        <p:cTn id="115" dur="1" fill="hold">
                                          <p:stCondLst>
                                            <p:cond delay="0"/>
                                          </p:stCondLst>
                                        </p:cTn>
                                        <p:tgtEl>
                                          <p:spTgt spid="2071"/>
                                        </p:tgtEl>
                                        <p:attrNameLst>
                                          <p:attrName>style.visibility</p:attrName>
                                        </p:attrNameLst>
                                      </p:cBhvr>
                                      <p:to>
                                        <p:strVal val="visible"/>
                                      </p:to>
                                    </p:set>
                                    <p:animEffect transition="in" filter="wipe(left)">
                                      <p:cBhvr>
                                        <p:cTn id="116" dur="500"/>
                                        <p:tgtEl>
                                          <p:spTgt spid="2071"/>
                                        </p:tgtEl>
                                      </p:cBhvr>
                                    </p:animEffect>
                                  </p:childTnLst>
                                </p:cTn>
                              </p:par>
                            </p:childTnLst>
                          </p:cTn>
                        </p:par>
                        <p:par>
                          <p:cTn id="117" fill="hold">
                            <p:stCondLst>
                              <p:cond delay="1000"/>
                            </p:stCondLst>
                            <p:childTnLst>
                              <p:par>
                                <p:cTn id="118" presetID="22" presetClass="entr" presetSubtype="8" fill="hold" nodeType="afterEffect">
                                  <p:stCondLst>
                                    <p:cond delay="0"/>
                                  </p:stCondLst>
                                  <p:childTnLst>
                                    <p:set>
                                      <p:cBhvr>
                                        <p:cTn id="119" dur="1" fill="hold">
                                          <p:stCondLst>
                                            <p:cond delay="0"/>
                                          </p:stCondLst>
                                        </p:cTn>
                                        <p:tgtEl>
                                          <p:spTgt spid="2049"/>
                                        </p:tgtEl>
                                        <p:attrNameLst>
                                          <p:attrName>style.visibility</p:attrName>
                                        </p:attrNameLst>
                                      </p:cBhvr>
                                      <p:to>
                                        <p:strVal val="visible"/>
                                      </p:to>
                                    </p:set>
                                    <p:animEffect transition="in" filter="wipe(left)">
                                      <p:cBhvr>
                                        <p:cTn id="120" dur="500"/>
                                        <p:tgtEl>
                                          <p:spTgt spid="2049"/>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52"/>
                                        </p:tgtEl>
                                        <p:attrNameLst>
                                          <p:attrName>style.visibility</p:attrName>
                                        </p:attrNameLst>
                                      </p:cBhvr>
                                      <p:to>
                                        <p:strVal val="visible"/>
                                      </p:to>
                                    </p:set>
                                    <p:animEffect transition="in" filter="fade">
                                      <p:cBhvr>
                                        <p:cTn id="125" dur="500"/>
                                        <p:tgtEl>
                                          <p:spTgt spid="52"/>
                                        </p:tgtEl>
                                      </p:cBhvr>
                                    </p:animEffect>
                                  </p:childTnLst>
                                </p:cTn>
                              </p:par>
                            </p:childTnLst>
                          </p:cTn>
                        </p:par>
                        <p:par>
                          <p:cTn id="126" fill="hold">
                            <p:stCondLst>
                              <p:cond delay="500"/>
                            </p:stCondLst>
                            <p:childTnLst>
                              <p:par>
                                <p:cTn id="127" presetID="22" presetClass="entr" presetSubtype="8" fill="hold" nodeType="afterEffect">
                                  <p:stCondLst>
                                    <p:cond delay="0"/>
                                  </p:stCondLst>
                                  <p:childTnLst>
                                    <p:set>
                                      <p:cBhvr>
                                        <p:cTn id="128" dur="1" fill="hold">
                                          <p:stCondLst>
                                            <p:cond delay="0"/>
                                          </p:stCondLst>
                                        </p:cTn>
                                        <p:tgtEl>
                                          <p:spTgt spid="2048"/>
                                        </p:tgtEl>
                                        <p:attrNameLst>
                                          <p:attrName>style.visibility</p:attrName>
                                        </p:attrNameLst>
                                      </p:cBhvr>
                                      <p:to>
                                        <p:strVal val="visible"/>
                                      </p:to>
                                    </p:set>
                                    <p:animEffect transition="in" filter="wipe(left)">
                                      <p:cBhvr>
                                        <p:cTn id="129" dur="500"/>
                                        <p:tgtEl>
                                          <p:spTgt spid="2048"/>
                                        </p:tgtEl>
                                      </p:cBhvr>
                                    </p:animEffect>
                                  </p:childTnLst>
                                </p:cTn>
                              </p:par>
                            </p:childTnLst>
                          </p:cTn>
                        </p:par>
                        <p:par>
                          <p:cTn id="130" fill="hold">
                            <p:stCondLst>
                              <p:cond delay="1000"/>
                            </p:stCondLst>
                            <p:childTnLst>
                              <p:par>
                                <p:cTn id="131" presetID="22" presetClass="entr" presetSubtype="8" fill="hold" nodeType="afterEffect">
                                  <p:stCondLst>
                                    <p:cond delay="0"/>
                                  </p:stCondLst>
                                  <p:childTnLst>
                                    <p:set>
                                      <p:cBhvr>
                                        <p:cTn id="132" dur="1" fill="hold">
                                          <p:stCondLst>
                                            <p:cond delay="0"/>
                                          </p:stCondLst>
                                        </p:cTn>
                                        <p:tgtEl>
                                          <p:spTgt spid="31"/>
                                        </p:tgtEl>
                                        <p:attrNameLst>
                                          <p:attrName>style.visibility</p:attrName>
                                        </p:attrNameLst>
                                      </p:cBhvr>
                                      <p:to>
                                        <p:strVal val="visible"/>
                                      </p:to>
                                    </p:set>
                                    <p:animEffect transition="in" filter="wipe(left)">
                                      <p:cBhvr>
                                        <p:cTn id="1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p:bldP spid="156" grpId="0"/>
      <p:bldP spid="33" grpId="0"/>
      <p:bldP spid="49" grpId="0"/>
      <p:bldP spid="50" grpId="0"/>
      <p:bldP spid="51" grpId="0"/>
      <p:bldP spid="5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flipH="1">
            <a:off x="542221" y="159655"/>
            <a:ext cx="11474237" cy="6424827"/>
            <a:chOff x="-7339511" y="20100"/>
            <a:chExt cx="6326312" cy="8208326"/>
          </a:xfrm>
        </p:grpSpPr>
        <p:cxnSp>
          <p:nvCxnSpPr>
            <p:cNvPr id="25" name="Straight Connector 24"/>
            <p:cNvCxnSpPr/>
            <p:nvPr/>
          </p:nvCxnSpPr>
          <p:spPr>
            <a:xfrm rot="10800000">
              <a:off x="-7339511" y="201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7339511" y="29361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7339511" y="56713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0800000">
              <a:off x="-7339511" y="84064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7339511" y="111416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7339511" y="138768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0800000">
              <a:off x="-7339511" y="166119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10800000">
              <a:off x="-7339511" y="193471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0800000">
              <a:off x="-7339511" y="220822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7339511" y="248174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7339511" y="275526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0800000">
              <a:off x="-7339511" y="302877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7339511" y="330229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7339511" y="357580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7339511" y="384932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a:off x="-7339511" y="412284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a:off x="-7339511" y="439635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0800000">
              <a:off x="-7339511" y="466987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0800000">
              <a:off x="-7339511" y="494338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10800000">
              <a:off x="-7339511" y="521690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339511" y="549042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0800000">
              <a:off x="-7339511" y="5763936"/>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0800000">
              <a:off x="-7339511" y="603745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0800000">
              <a:off x="-7339511" y="631096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0800000">
              <a:off x="-7339511" y="658448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339511" y="6858000"/>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rot="10800000">
              <a:off x="-7339511" y="7134362"/>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rot="10800000">
              <a:off x="-7339511" y="7407878"/>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rot="10800000">
              <a:off x="-7339511" y="7681394"/>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rot="10800000">
              <a:off x="-7339511" y="7954910"/>
              <a:ext cx="6326312"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rot="10800000">
              <a:off x="-7339511" y="8228426"/>
              <a:ext cx="6326312"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rot="16200000" flipV="1">
            <a:off x="3068712" y="-2363267"/>
            <a:ext cx="6424826" cy="11470672"/>
            <a:chOff x="2062976" y="1131759"/>
            <a:chExt cx="8452624" cy="4572000"/>
          </a:xfrm>
        </p:grpSpPr>
        <p:cxnSp>
          <p:nvCxnSpPr>
            <p:cNvPr id="72" name="Straight Connector 71"/>
            <p:cNvCxnSpPr/>
            <p:nvPr/>
          </p:nvCxnSpPr>
          <p:spPr>
            <a:xfrm>
              <a:off x="2062976" y="49417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062976" y="4179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062976" y="570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062976" y="555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062976" y="539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062976" y="524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062976" y="509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2062976" y="4789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2062976" y="4636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062976" y="4484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062976" y="4332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062976" y="4027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062976" y="3874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2062976" y="3722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062976" y="3570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062976" y="3417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2062976" y="3265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062976" y="3112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062976" y="2960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2062976" y="2808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062976" y="2655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062976" y="2503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062976" y="2350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062976" y="2198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2062976" y="2046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062976" y="1893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2062976" y="17413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2062976" y="15889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62976" y="14365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2062976" y="1284159"/>
              <a:ext cx="8452624" cy="0"/>
            </a:xfrm>
            <a:prstGeom prst="line">
              <a:avLst/>
            </a:prstGeom>
            <a:ln w="3175">
              <a:solidFill>
                <a:srgbClr val="F0D1C6"/>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062976" y="1131759"/>
              <a:ext cx="8452624" cy="0"/>
            </a:xfrm>
            <a:prstGeom prst="line">
              <a:avLst/>
            </a:prstGeom>
            <a:ln w="19050">
              <a:solidFill>
                <a:srgbClr val="F0D1C6"/>
              </a:solidFill>
            </a:ln>
          </p:spPr>
          <p:style>
            <a:lnRef idx="1">
              <a:schemeClr val="accent1"/>
            </a:lnRef>
            <a:fillRef idx="0">
              <a:schemeClr val="accent1"/>
            </a:fillRef>
            <a:effectRef idx="0">
              <a:schemeClr val="accent1"/>
            </a:effectRef>
            <a:fontRef idx="minor">
              <a:schemeClr val="tx1"/>
            </a:fontRef>
          </p:style>
        </p:cxnSp>
      </p:grpSp>
      <p:sp>
        <p:nvSpPr>
          <p:cNvPr id="79" name="TextBox 78"/>
          <p:cNvSpPr txBox="1"/>
          <p:nvPr/>
        </p:nvSpPr>
        <p:spPr>
          <a:xfrm>
            <a:off x="124004" y="5374982"/>
            <a:ext cx="473207" cy="276999"/>
          </a:xfrm>
          <a:prstGeom prst="rect">
            <a:avLst/>
          </a:prstGeom>
          <a:noFill/>
        </p:spPr>
        <p:txBody>
          <a:bodyPr wrap="none" rtlCol="0">
            <a:spAutoFit/>
          </a:bodyPr>
          <a:lstStyle/>
          <a:p>
            <a:pPr algn="r"/>
            <a:r>
              <a:rPr lang="en-US" sz="1200" dirty="0">
                <a:latin typeface="Century Gothic" panose="020B0502020202020204" pitchFamily="34" charset="0"/>
              </a:rPr>
              <a:t>50%</a:t>
            </a:r>
          </a:p>
        </p:txBody>
      </p:sp>
      <p:sp>
        <p:nvSpPr>
          <p:cNvPr id="80" name="TextBox 79"/>
          <p:cNvSpPr txBox="1"/>
          <p:nvPr/>
        </p:nvSpPr>
        <p:spPr>
          <a:xfrm>
            <a:off x="124004" y="4308396"/>
            <a:ext cx="473207" cy="276999"/>
          </a:xfrm>
          <a:prstGeom prst="rect">
            <a:avLst/>
          </a:prstGeom>
          <a:noFill/>
        </p:spPr>
        <p:txBody>
          <a:bodyPr wrap="none" rtlCol="0">
            <a:spAutoFit/>
          </a:bodyPr>
          <a:lstStyle/>
          <a:p>
            <a:pPr algn="r"/>
            <a:r>
              <a:rPr lang="en-US" sz="1200" dirty="0">
                <a:latin typeface="Century Gothic" panose="020B0502020202020204" pitchFamily="34" charset="0"/>
              </a:rPr>
              <a:t>60%</a:t>
            </a:r>
          </a:p>
        </p:txBody>
      </p:sp>
      <p:sp>
        <p:nvSpPr>
          <p:cNvPr id="81" name="TextBox 80"/>
          <p:cNvSpPr txBox="1"/>
          <p:nvPr/>
        </p:nvSpPr>
        <p:spPr>
          <a:xfrm>
            <a:off x="124004" y="2159203"/>
            <a:ext cx="473207" cy="276999"/>
          </a:xfrm>
          <a:prstGeom prst="rect">
            <a:avLst/>
          </a:prstGeom>
          <a:noFill/>
        </p:spPr>
        <p:txBody>
          <a:bodyPr wrap="none" rtlCol="0">
            <a:spAutoFit/>
          </a:bodyPr>
          <a:lstStyle/>
          <a:p>
            <a:pPr algn="r"/>
            <a:r>
              <a:rPr lang="en-US" sz="1200" dirty="0">
                <a:latin typeface="Century Gothic" panose="020B0502020202020204" pitchFamily="34" charset="0"/>
              </a:rPr>
              <a:t>80%</a:t>
            </a:r>
          </a:p>
        </p:txBody>
      </p:sp>
      <p:sp>
        <p:nvSpPr>
          <p:cNvPr id="82" name="TextBox 81"/>
          <p:cNvSpPr txBox="1"/>
          <p:nvPr/>
        </p:nvSpPr>
        <p:spPr>
          <a:xfrm>
            <a:off x="39045" y="20893"/>
            <a:ext cx="558166" cy="276999"/>
          </a:xfrm>
          <a:prstGeom prst="rect">
            <a:avLst/>
          </a:prstGeom>
          <a:noFill/>
        </p:spPr>
        <p:txBody>
          <a:bodyPr wrap="none" rtlCol="0">
            <a:spAutoFit/>
          </a:bodyPr>
          <a:lstStyle/>
          <a:p>
            <a:pPr algn="r"/>
            <a:r>
              <a:rPr lang="en-US" sz="1200" dirty="0">
                <a:latin typeface="Century Gothic" panose="020B0502020202020204" pitchFamily="34" charset="0"/>
              </a:rPr>
              <a:t>100%</a:t>
            </a:r>
          </a:p>
        </p:txBody>
      </p:sp>
      <p:sp>
        <p:nvSpPr>
          <p:cNvPr id="61" name="TextBox 60"/>
          <p:cNvSpPr txBox="1"/>
          <p:nvPr/>
        </p:nvSpPr>
        <p:spPr>
          <a:xfrm rot="16200000">
            <a:off x="-527026" y="3146970"/>
            <a:ext cx="1677062" cy="307777"/>
          </a:xfrm>
          <a:prstGeom prst="rect">
            <a:avLst/>
          </a:prstGeom>
          <a:noFill/>
        </p:spPr>
        <p:txBody>
          <a:bodyPr wrap="none" rtlCol="0">
            <a:spAutoFit/>
          </a:bodyPr>
          <a:lstStyle/>
          <a:p>
            <a:pPr algn="ctr"/>
            <a:r>
              <a:rPr lang="en-US" sz="1400" b="1" dirty="0">
                <a:solidFill>
                  <a:srgbClr val="7030A0"/>
                </a:solidFill>
                <a:latin typeface="Century Gothic" panose="020B0502020202020204" pitchFamily="34" charset="0"/>
              </a:rPr>
              <a:t>WEEKLY REACH %</a:t>
            </a:r>
          </a:p>
        </p:txBody>
      </p:sp>
      <p:sp>
        <p:nvSpPr>
          <p:cNvPr id="64" name="TextBox 63"/>
          <p:cNvSpPr txBox="1"/>
          <p:nvPr/>
        </p:nvSpPr>
        <p:spPr>
          <a:xfrm>
            <a:off x="124004" y="1102402"/>
            <a:ext cx="473207" cy="276999"/>
          </a:xfrm>
          <a:prstGeom prst="rect">
            <a:avLst/>
          </a:prstGeom>
          <a:noFill/>
        </p:spPr>
        <p:txBody>
          <a:bodyPr wrap="none" rtlCol="0">
            <a:spAutoFit/>
          </a:bodyPr>
          <a:lstStyle/>
          <a:p>
            <a:pPr algn="r"/>
            <a:r>
              <a:rPr lang="en-US" sz="1200" dirty="0">
                <a:latin typeface="Century Gothic" panose="020B0502020202020204" pitchFamily="34" charset="0"/>
              </a:rPr>
              <a:t>90%</a:t>
            </a:r>
          </a:p>
        </p:txBody>
      </p:sp>
      <p:sp>
        <p:nvSpPr>
          <p:cNvPr id="133" name="TextBox 132"/>
          <p:cNvSpPr txBox="1"/>
          <p:nvPr/>
        </p:nvSpPr>
        <p:spPr>
          <a:xfrm>
            <a:off x="2231289" y="6592866"/>
            <a:ext cx="439544" cy="276999"/>
          </a:xfrm>
          <a:prstGeom prst="rect">
            <a:avLst/>
          </a:prstGeom>
          <a:noFill/>
        </p:spPr>
        <p:txBody>
          <a:bodyPr wrap="none" rtlCol="0">
            <a:spAutoFit/>
          </a:bodyPr>
          <a:lstStyle/>
          <a:p>
            <a:pPr algn="ctr"/>
            <a:r>
              <a:rPr lang="en-US" sz="1200" dirty="0">
                <a:latin typeface="Century Gothic" panose="020B0502020202020204" pitchFamily="34" charset="0"/>
              </a:rPr>
              <a:t>500</a:t>
            </a:r>
          </a:p>
        </p:txBody>
      </p:sp>
      <p:sp>
        <p:nvSpPr>
          <p:cNvPr id="134" name="TextBox 133"/>
          <p:cNvSpPr txBox="1"/>
          <p:nvPr/>
        </p:nvSpPr>
        <p:spPr>
          <a:xfrm>
            <a:off x="4076340" y="6581001"/>
            <a:ext cx="567784" cy="276999"/>
          </a:xfrm>
          <a:prstGeom prst="rect">
            <a:avLst/>
          </a:prstGeom>
          <a:noFill/>
        </p:spPr>
        <p:txBody>
          <a:bodyPr wrap="none" rtlCol="0">
            <a:spAutoFit/>
          </a:bodyPr>
          <a:lstStyle/>
          <a:p>
            <a:pPr algn="ctr"/>
            <a:r>
              <a:rPr lang="en-US" sz="1200" dirty="0">
                <a:latin typeface="Century Gothic" panose="020B0502020202020204" pitchFamily="34" charset="0"/>
              </a:rPr>
              <a:t>1,000</a:t>
            </a:r>
          </a:p>
        </p:txBody>
      </p:sp>
      <p:sp>
        <p:nvSpPr>
          <p:cNvPr id="135" name="TextBox 134"/>
          <p:cNvSpPr txBox="1"/>
          <p:nvPr/>
        </p:nvSpPr>
        <p:spPr>
          <a:xfrm>
            <a:off x="7917499" y="6599869"/>
            <a:ext cx="567784" cy="276999"/>
          </a:xfrm>
          <a:prstGeom prst="rect">
            <a:avLst/>
          </a:prstGeom>
          <a:noFill/>
        </p:spPr>
        <p:txBody>
          <a:bodyPr wrap="none" rtlCol="0">
            <a:spAutoFit/>
          </a:bodyPr>
          <a:lstStyle/>
          <a:p>
            <a:pPr algn="ctr"/>
            <a:r>
              <a:rPr lang="en-US" sz="1200" dirty="0">
                <a:latin typeface="Century Gothic" panose="020B0502020202020204" pitchFamily="34" charset="0"/>
              </a:rPr>
              <a:t>2,000</a:t>
            </a:r>
          </a:p>
        </p:txBody>
      </p:sp>
      <p:sp>
        <p:nvSpPr>
          <p:cNvPr id="136" name="TextBox 135"/>
          <p:cNvSpPr txBox="1"/>
          <p:nvPr/>
        </p:nvSpPr>
        <p:spPr>
          <a:xfrm>
            <a:off x="11693641" y="6589239"/>
            <a:ext cx="567784" cy="276999"/>
          </a:xfrm>
          <a:prstGeom prst="rect">
            <a:avLst/>
          </a:prstGeom>
          <a:noFill/>
        </p:spPr>
        <p:txBody>
          <a:bodyPr wrap="none" rtlCol="0">
            <a:spAutoFit/>
          </a:bodyPr>
          <a:lstStyle/>
          <a:p>
            <a:pPr algn="ctr"/>
            <a:r>
              <a:rPr lang="en-US" sz="1200" dirty="0">
                <a:latin typeface="Century Gothic" panose="020B0502020202020204" pitchFamily="34" charset="0"/>
              </a:rPr>
              <a:t>3,000</a:t>
            </a:r>
          </a:p>
        </p:txBody>
      </p:sp>
      <p:sp>
        <p:nvSpPr>
          <p:cNvPr id="137" name="TextBox 136"/>
          <p:cNvSpPr txBox="1"/>
          <p:nvPr/>
        </p:nvSpPr>
        <p:spPr>
          <a:xfrm>
            <a:off x="5516414" y="6584481"/>
            <a:ext cx="1603324" cy="307777"/>
          </a:xfrm>
          <a:prstGeom prst="rect">
            <a:avLst/>
          </a:prstGeom>
          <a:noFill/>
        </p:spPr>
        <p:txBody>
          <a:bodyPr wrap="none" rtlCol="0">
            <a:spAutoFit/>
          </a:bodyPr>
          <a:lstStyle/>
          <a:p>
            <a:pPr algn="r"/>
            <a:r>
              <a:rPr lang="en-US" sz="1400" b="1" dirty="0">
                <a:solidFill>
                  <a:srgbClr val="7030A0"/>
                </a:solidFill>
                <a:latin typeface="Century Gothic" panose="020B0502020202020204" pitchFamily="34" charset="0"/>
              </a:rPr>
              <a:t>WEEKLY MINUTES</a:t>
            </a:r>
          </a:p>
        </p:txBody>
      </p:sp>
      <p:sp>
        <p:nvSpPr>
          <p:cNvPr id="476" name="TextBox 475"/>
          <p:cNvSpPr txBox="1"/>
          <p:nvPr/>
        </p:nvSpPr>
        <p:spPr>
          <a:xfrm>
            <a:off x="124004" y="6437030"/>
            <a:ext cx="473207" cy="276999"/>
          </a:xfrm>
          <a:prstGeom prst="rect">
            <a:avLst/>
          </a:prstGeom>
          <a:noFill/>
        </p:spPr>
        <p:txBody>
          <a:bodyPr wrap="none" rtlCol="0">
            <a:spAutoFit/>
          </a:bodyPr>
          <a:lstStyle/>
          <a:p>
            <a:pPr algn="r"/>
            <a:r>
              <a:rPr lang="en-US" sz="1200" dirty="0">
                <a:latin typeface="Century Gothic" panose="020B0502020202020204" pitchFamily="34" charset="0"/>
              </a:rPr>
              <a:t>40%</a:t>
            </a:r>
          </a:p>
        </p:txBody>
      </p:sp>
      <p:grpSp>
        <p:nvGrpSpPr>
          <p:cNvPr id="178" name="Group 177"/>
          <p:cNvGrpSpPr/>
          <p:nvPr/>
        </p:nvGrpSpPr>
        <p:grpSpPr>
          <a:xfrm>
            <a:off x="6082328" y="3693172"/>
            <a:ext cx="3746075" cy="2576252"/>
            <a:chOff x="6428485" y="3693172"/>
            <a:chExt cx="3399918" cy="2576252"/>
          </a:xfrm>
        </p:grpSpPr>
        <p:sp>
          <p:nvSpPr>
            <p:cNvPr id="179" name="Rectangle 178"/>
            <p:cNvSpPr/>
            <p:nvPr/>
          </p:nvSpPr>
          <p:spPr>
            <a:xfrm>
              <a:off x="6428485" y="3693172"/>
              <a:ext cx="3399918" cy="2576252"/>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extBox 179"/>
            <p:cNvSpPr txBox="1"/>
            <p:nvPr/>
          </p:nvSpPr>
          <p:spPr>
            <a:xfrm>
              <a:off x="7158912" y="5872377"/>
              <a:ext cx="1932368" cy="253916"/>
            </a:xfrm>
            <a:prstGeom prst="rect">
              <a:avLst/>
            </a:prstGeom>
            <a:noFill/>
          </p:spPr>
          <p:txBody>
            <a:bodyPr wrap="none" rtlCol="0">
              <a:spAutoFit/>
            </a:bodyPr>
            <a:lstStyle/>
            <a:p>
              <a:pPr algn="ctr"/>
              <a:r>
                <a:rPr lang="en-US" sz="1050" baseline="30000" dirty="0">
                  <a:solidFill>
                    <a:schemeClr val="tx1">
                      <a:lumMod val="75000"/>
                      <a:lumOff val="25000"/>
                    </a:schemeClr>
                  </a:solidFill>
                </a:rPr>
                <a:t>MTM Spring 2018, comScore, July ‘18, PHD Estimates</a:t>
              </a:r>
              <a:endParaRPr lang="en-US" sz="1050" dirty="0">
                <a:solidFill>
                  <a:schemeClr val="tx1">
                    <a:lumMod val="75000"/>
                    <a:lumOff val="25000"/>
                  </a:schemeClr>
                </a:solidFill>
              </a:endParaRPr>
            </a:p>
          </p:txBody>
        </p:sp>
      </p:grpSp>
      <p:sp>
        <p:nvSpPr>
          <p:cNvPr id="181" name="TextBox 180"/>
          <p:cNvSpPr txBox="1"/>
          <p:nvPr/>
        </p:nvSpPr>
        <p:spPr>
          <a:xfrm>
            <a:off x="8241084" y="4840558"/>
            <a:ext cx="1202346" cy="823302"/>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85%     820</a:t>
            </a:r>
          </a:p>
          <a:p>
            <a:pPr algn="r">
              <a:lnSpc>
                <a:spcPts val="1900"/>
              </a:lnSpc>
            </a:pPr>
            <a:r>
              <a:rPr lang="en-US" sz="1400" dirty="0">
                <a:solidFill>
                  <a:srgbClr val="548235"/>
                </a:solidFill>
                <a:latin typeface="Century Gothic" panose="020B0502020202020204" pitchFamily="34" charset="0"/>
              </a:rPr>
              <a:t>75%     680</a:t>
            </a:r>
          </a:p>
          <a:p>
            <a:pPr algn="r">
              <a:lnSpc>
                <a:spcPts val="1900"/>
              </a:lnSpc>
            </a:pPr>
            <a:r>
              <a:rPr lang="en-US" sz="1400" dirty="0">
                <a:solidFill>
                  <a:srgbClr val="548235"/>
                </a:solidFill>
                <a:latin typeface="Century Gothic" panose="020B0502020202020204" pitchFamily="34" charset="0"/>
              </a:rPr>
              <a:t>40%     140</a:t>
            </a:r>
          </a:p>
        </p:txBody>
      </p:sp>
      <p:sp>
        <p:nvSpPr>
          <p:cNvPr id="182" name="TextBox 181"/>
          <p:cNvSpPr txBox="1"/>
          <p:nvPr/>
        </p:nvSpPr>
        <p:spPr>
          <a:xfrm>
            <a:off x="6164904" y="4840558"/>
            <a:ext cx="1860630" cy="1066959"/>
          </a:xfrm>
          <a:prstGeom prst="rect">
            <a:avLst/>
          </a:prstGeom>
          <a:noFill/>
          <a:ln w="3175">
            <a:noFill/>
          </a:ln>
        </p:spPr>
        <p:txBody>
          <a:bodyPr wrap="square" rtlCol="0">
            <a:spAutoFit/>
          </a:bodyPr>
          <a:lstStyle/>
          <a:p>
            <a:pPr algn="r">
              <a:lnSpc>
                <a:spcPts val="1900"/>
              </a:lnSpc>
            </a:pPr>
            <a:r>
              <a:rPr lang="en-US" sz="1400" dirty="0">
                <a:solidFill>
                  <a:srgbClr val="548235"/>
                </a:solidFill>
                <a:latin typeface="Century Gothic" panose="020B0502020202020204" pitchFamily="34" charset="0"/>
              </a:rPr>
              <a:t>Total Online Video</a:t>
            </a:r>
          </a:p>
          <a:p>
            <a:pPr algn="r">
              <a:lnSpc>
                <a:spcPts val="1900"/>
              </a:lnSpc>
            </a:pPr>
            <a:r>
              <a:rPr lang="en-US" sz="1400" dirty="0" err="1">
                <a:solidFill>
                  <a:srgbClr val="548235"/>
                </a:solidFill>
                <a:latin typeface="Century Gothic" panose="020B0502020202020204" pitchFamily="34" charset="0"/>
              </a:rPr>
              <a:t>PurePlay</a:t>
            </a:r>
            <a:r>
              <a:rPr lang="en-US" sz="1400" dirty="0">
                <a:solidFill>
                  <a:srgbClr val="548235"/>
                </a:solidFill>
                <a:latin typeface="Century Gothic" panose="020B0502020202020204" pitchFamily="34" charset="0"/>
              </a:rPr>
              <a:t> Video</a:t>
            </a:r>
          </a:p>
          <a:p>
            <a:pPr algn="r">
              <a:lnSpc>
                <a:spcPts val="1900"/>
              </a:lnSpc>
            </a:pPr>
            <a:r>
              <a:rPr lang="en-US" sz="1400" dirty="0" err="1">
                <a:solidFill>
                  <a:srgbClr val="548235"/>
                </a:solidFill>
                <a:latin typeface="Century Gothic" panose="020B0502020202020204" pitchFamily="34" charset="0"/>
              </a:rPr>
              <a:t>CoBrand</a:t>
            </a:r>
            <a:r>
              <a:rPr lang="en-US" sz="1400" dirty="0">
                <a:solidFill>
                  <a:srgbClr val="548235"/>
                </a:solidFill>
                <a:latin typeface="Century Gothic" panose="020B0502020202020204" pitchFamily="34" charset="0"/>
              </a:rPr>
              <a:t> Video</a:t>
            </a:r>
          </a:p>
          <a:p>
            <a:pPr algn="r">
              <a:lnSpc>
                <a:spcPts val="1900"/>
              </a:lnSpc>
            </a:pPr>
            <a:endParaRPr lang="en-US" sz="1400" dirty="0">
              <a:solidFill>
                <a:srgbClr val="548235"/>
              </a:solidFill>
              <a:latin typeface="Century Gothic" panose="020B0502020202020204" pitchFamily="34" charset="0"/>
            </a:endParaRPr>
          </a:p>
        </p:txBody>
      </p:sp>
      <p:sp>
        <p:nvSpPr>
          <p:cNvPr id="183" name="TextBox 182"/>
          <p:cNvSpPr txBox="1"/>
          <p:nvPr/>
        </p:nvSpPr>
        <p:spPr>
          <a:xfrm>
            <a:off x="6729436" y="3798522"/>
            <a:ext cx="2517268" cy="954107"/>
          </a:xfrm>
          <a:prstGeom prst="rect">
            <a:avLst/>
          </a:prstGeom>
          <a:noFill/>
          <a:ln w="3175">
            <a:noFill/>
          </a:ln>
        </p:spPr>
        <p:txBody>
          <a:bodyPr wrap="square" rtlCol="0">
            <a:spAutoFit/>
          </a:bodyPr>
          <a:lstStyle/>
          <a:p>
            <a:pPr algn="ctr"/>
            <a:r>
              <a:rPr lang="en-US" sz="1400" dirty="0">
                <a:solidFill>
                  <a:srgbClr val="548235"/>
                </a:solidFill>
                <a:latin typeface="Century Gothic" panose="020B0502020202020204" pitchFamily="34" charset="0"/>
              </a:rPr>
              <a:t>French Adults 18+ </a:t>
            </a:r>
          </a:p>
          <a:p>
            <a:pPr algn="ctr"/>
            <a:r>
              <a:rPr lang="en-US" sz="1400" dirty="0">
                <a:solidFill>
                  <a:srgbClr val="548235"/>
                </a:solidFill>
                <a:latin typeface="Century Gothic" panose="020B0502020202020204" pitchFamily="34" charset="0"/>
              </a:rPr>
              <a:t>2018</a:t>
            </a:r>
            <a:r>
              <a:rPr lang="en-US" sz="1400" baseline="30000" dirty="0">
                <a:solidFill>
                  <a:srgbClr val="548235"/>
                </a:solidFill>
                <a:latin typeface="Century Gothic" panose="020B0502020202020204" pitchFamily="34" charset="0"/>
              </a:rPr>
              <a:t> 1 </a:t>
            </a:r>
            <a:r>
              <a:rPr lang="en-US" sz="1400" dirty="0">
                <a:solidFill>
                  <a:srgbClr val="548235"/>
                </a:solidFill>
                <a:latin typeface="Century Gothic" panose="020B0502020202020204" pitchFamily="34" charset="0"/>
              </a:rPr>
              <a:t>Weekly Reach/Minutes</a:t>
            </a:r>
          </a:p>
          <a:p>
            <a:pPr algn="ctr"/>
            <a:r>
              <a:rPr lang="en-US" sz="1400" b="1" dirty="0">
                <a:solidFill>
                  <a:srgbClr val="548235"/>
                </a:solidFill>
                <a:latin typeface="Century Gothic" panose="020B0502020202020204" pitchFamily="34" charset="0"/>
              </a:rPr>
              <a:t>ONLINE VIDEO</a:t>
            </a:r>
          </a:p>
        </p:txBody>
      </p:sp>
      <p:pic>
        <p:nvPicPr>
          <p:cNvPr id="184" name="Picture 183"/>
          <p:cNvPicPr>
            <a:picLocks noChangeAspect="1"/>
          </p:cNvPicPr>
          <p:nvPr/>
        </p:nvPicPr>
        <p:blipFill>
          <a:blip r:embed="rId3"/>
          <a:stretch>
            <a:fillRect/>
          </a:stretch>
        </p:blipFill>
        <p:spPr>
          <a:xfrm>
            <a:off x="8020133" y="4849708"/>
            <a:ext cx="310718" cy="363996"/>
          </a:xfrm>
          <a:prstGeom prst="rect">
            <a:avLst/>
          </a:prstGeom>
        </p:spPr>
      </p:pic>
      <p:pic>
        <p:nvPicPr>
          <p:cNvPr id="185" name="Picture 184"/>
          <p:cNvPicPr>
            <a:picLocks noChangeAspect="1"/>
          </p:cNvPicPr>
          <p:nvPr/>
        </p:nvPicPr>
        <p:blipFill>
          <a:blip r:embed="rId4"/>
          <a:stretch>
            <a:fillRect/>
          </a:stretch>
        </p:blipFill>
        <p:spPr>
          <a:xfrm>
            <a:off x="8024571" y="5078076"/>
            <a:ext cx="301842" cy="363996"/>
          </a:xfrm>
          <a:prstGeom prst="rect">
            <a:avLst/>
          </a:prstGeom>
        </p:spPr>
      </p:pic>
      <p:pic>
        <p:nvPicPr>
          <p:cNvPr id="186" name="Picture 185"/>
          <p:cNvPicPr>
            <a:picLocks noChangeAspect="1"/>
          </p:cNvPicPr>
          <p:nvPr/>
        </p:nvPicPr>
        <p:blipFill>
          <a:blip r:embed="rId5"/>
          <a:stretch>
            <a:fillRect/>
          </a:stretch>
        </p:blipFill>
        <p:spPr>
          <a:xfrm>
            <a:off x="8024571" y="5317913"/>
            <a:ext cx="301842" cy="372872"/>
          </a:xfrm>
          <a:prstGeom prst="rect">
            <a:avLst/>
          </a:prstGeom>
        </p:spPr>
      </p:pic>
      <p:pic>
        <p:nvPicPr>
          <p:cNvPr id="188" name="Picture 187"/>
          <p:cNvPicPr>
            <a:picLocks noChangeAspect="1"/>
          </p:cNvPicPr>
          <p:nvPr/>
        </p:nvPicPr>
        <p:blipFill>
          <a:blip r:embed="rId3"/>
          <a:stretch>
            <a:fillRect/>
          </a:stretch>
        </p:blipFill>
        <p:spPr>
          <a:xfrm>
            <a:off x="3480594" y="1610405"/>
            <a:ext cx="310718" cy="363996"/>
          </a:xfrm>
          <a:prstGeom prst="rect">
            <a:avLst/>
          </a:prstGeom>
        </p:spPr>
      </p:pic>
      <p:pic>
        <p:nvPicPr>
          <p:cNvPr id="189" name="Picture 188"/>
          <p:cNvPicPr>
            <a:picLocks noChangeAspect="1"/>
          </p:cNvPicPr>
          <p:nvPr/>
        </p:nvPicPr>
        <p:blipFill>
          <a:blip r:embed="rId4"/>
          <a:stretch>
            <a:fillRect/>
          </a:stretch>
        </p:blipFill>
        <p:spPr>
          <a:xfrm>
            <a:off x="3004581" y="2665603"/>
            <a:ext cx="301842" cy="363996"/>
          </a:xfrm>
          <a:prstGeom prst="rect">
            <a:avLst/>
          </a:prstGeom>
        </p:spPr>
      </p:pic>
      <p:pic>
        <p:nvPicPr>
          <p:cNvPr id="190" name="Picture 189"/>
          <p:cNvPicPr>
            <a:picLocks noChangeAspect="1"/>
          </p:cNvPicPr>
          <p:nvPr/>
        </p:nvPicPr>
        <p:blipFill>
          <a:blip r:embed="rId5"/>
          <a:stretch>
            <a:fillRect/>
          </a:stretch>
        </p:blipFill>
        <p:spPr>
          <a:xfrm>
            <a:off x="921898" y="6406680"/>
            <a:ext cx="301842" cy="372872"/>
          </a:xfrm>
          <a:prstGeom prst="rect">
            <a:avLst/>
          </a:prstGeom>
        </p:spPr>
      </p:pic>
      <p:grpSp>
        <p:nvGrpSpPr>
          <p:cNvPr id="3" name="Group 2"/>
          <p:cNvGrpSpPr/>
          <p:nvPr/>
        </p:nvGrpSpPr>
        <p:grpSpPr>
          <a:xfrm>
            <a:off x="1172773" y="1673092"/>
            <a:ext cx="3050070" cy="5006300"/>
            <a:chOff x="1172773" y="1673092"/>
            <a:chExt cx="3050070" cy="5006300"/>
          </a:xfrm>
        </p:grpSpPr>
        <p:sp>
          <p:nvSpPr>
            <p:cNvPr id="2" name="Arrow: Right 1"/>
            <p:cNvSpPr/>
            <p:nvPr/>
          </p:nvSpPr>
          <p:spPr>
            <a:xfrm rot="10800000">
              <a:off x="3840487" y="1673092"/>
              <a:ext cx="382356" cy="214086"/>
            </a:xfrm>
            <a:prstGeom prst="rightArrow">
              <a:avLst/>
            </a:prstGeom>
            <a:solidFill>
              <a:srgbClr val="5482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Arrow: Right 127"/>
            <p:cNvSpPr/>
            <p:nvPr/>
          </p:nvSpPr>
          <p:spPr>
            <a:xfrm rot="10800000">
              <a:off x="3325200" y="2732993"/>
              <a:ext cx="382356" cy="214086"/>
            </a:xfrm>
            <a:prstGeom prst="rightArrow">
              <a:avLst/>
            </a:prstGeom>
            <a:solidFill>
              <a:srgbClr val="5482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Arrow: Right 130"/>
            <p:cNvSpPr/>
            <p:nvPr/>
          </p:nvSpPr>
          <p:spPr>
            <a:xfrm rot="10800000">
              <a:off x="1172773" y="6465306"/>
              <a:ext cx="382356" cy="214086"/>
            </a:xfrm>
            <a:prstGeom prst="rightArrow">
              <a:avLst/>
            </a:prstGeom>
            <a:solidFill>
              <a:srgbClr val="54823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F0FA88EC-12BA-4983-B596-9A3F21ED22E5}"/>
              </a:ext>
            </a:extLst>
          </p:cNvPr>
          <p:cNvGrpSpPr/>
          <p:nvPr/>
        </p:nvGrpSpPr>
        <p:grpSpPr>
          <a:xfrm>
            <a:off x="484139" y="331939"/>
            <a:ext cx="7668276" cy="5589917"/>
            <a:chOff x="484139" y="331939"/>
            <a:chExt cx="7668276" cy="5589917"/>
          </a:xfrm>
        </p:grpSpPr>
        <p:grpSp>
          <p:nvGrpSpPr>
            <p:cNvPr id="111" name="Group 110">
              <a:extLst>
                <a:ext uri="{FF2B5EF4-FFF2-40B4-BE49-F238E27FC236}">
                  <a16:creationId xmlns:a16="http://schemas.microsoft.com/office/drawing/2014/main" id="{79B4BDBA-913B-468A-8FD1-AD3FA74107E1}"/>
                </a:ext>
              </a:extLst>
            </p:cNvPr>
            <p:cNvGrpSpPr/>
            <p:nvPr/>
          </p:nvGrpSpPr>
          <p:grpSpPr>
            <a:xfrm>
              <a:off x="484139" y="331939"/>
              <a:ext cx="7668276" cy="5589917"/>
              <a:chOff x="484139" y="331939"/>
              <a:chExt cx="7668276" cy="5589917"/>
            </a:xfrm>
          </p:grpSpPr>
          <p:pic>
            <p:nvPicPr>
              <p:cNvPr id="138" name="Picture 137">
                <a:extLst>
                  <a:ext uri="{FF2B5EF4-FFF2-40B4-BE49-F238E27FC236}">
                    <a16:creationId xmlns:a16="http://schemas.microsoft.com/office/drawing/2014/main" id="{C540E149-2D08-49A9-A039-6B6161F43128}"/>
                  </a:ext>
                </a:extLst>
              </p:cNvPr>
              <p:cNvPicPr>
                <a:picLocks noChangeAspect="1"/>
              </p:cNvPicPr>
              <p:nvPr/>
            </p:nvPicPr>
            <p:blipFill>
              <a:blip r:embed="rId6"/>
              <a:stretch>
                <a:fillRect/>
              </a:stretch>
            </p:blipFill>
            <p:spPr>
              <a:xfrm>
                <a:off x="7845109" y="331939"/>
                <a:ext cx="307306" cy="361970"/>
              </a:xfrm>
              <a:prstGeom prst="rect">
                <a:avLst/>
              </a:prstGeom>
            </p:spPr>
          </p:pic>
          <p:pic>
            <p:nvPicPr>
              <p:cNvPr id="139" name="Picture 138">
                <a:extLst>
                  <a:ext uri="{FF2B5EF4-FFF2-40B4-BE49-F238E27FC236}">
                    <a16:creationId xmlns:a16="http://schemas.microsoft.com/office/drawing/2014/main" id="{E400BEBB-06E2-46CD-BF9A-A19EB371A5E6}"/>
                  </a:ext>
                </a:extLst>
              </p:cNvPr>
              <p:cNvPicPr>
                <a:picLocks noChangeAspect="1"/>
              </p:cNvPicPr>
              <p:nvPr/>
            </p:nvPicPr>
            <p:blipFill>
              <a:blip r:embed="rId7"/>
              <a:stretch>
                <a:fillRect/>
              </a:stretch>
            </p:blipFill>
            <p:spPr>
              <a:xfrm>
                <a:off x="5413561" y="656484"/>
                <a:ext cx="307914" cy="362688"/>
              </a:xfrm>
              <a:prstGeom prst="rect">
                <a:avLst/>
              </a:prstGeom>
            </p:spPr>
          </p:pic>
          <p:pic>
            <p:nvPicPr>
              <p:cNvPr id="141" name="Picture 140">
                <a:extLst>
                  <a:ext uri="{FF2B5EF4-FFF2-40B4-BE49-F238E27FC236}">
                    <a16:creationId xmlns:a16="http://schemas.microsoft.com/office/drawing/2014/main" id="{31C71180-B6C1-4A3A-A27F-90479AD95548}"/>
                  </a:ext>
                </a:extLst>
              </p:cNvPr>
              <p:cNvPicPr>
                <a:picLocks noChangeAspect="1"/>
              </p:cNvPicPr>
              <p:nvPr/>
            </p:nvPicPr>
            <p:blipFill>
              <a:blip r:embed="rId8"/>
              <a:stretch>
                <a:fillRect/>
              </a:stretch>
            </p:blipFill>
            <p:spPr>
              <a:xfrm>
                <a:off x="4012290" y="1297818"/>
                <a:ext cx="293784" cy="346042"/>
              </a:xfrm>
              <a:prstGeom prst="rect">
                <a:avLst/>
              </a:prstGeom>
            </p:spPr>
          </p:pic>
          <p:pic>
            <p:nvPicPr>
              <p:cNvPr id="143" name="Picture 142">
                <a:extLst>
                  <a:ext uri="{FF2B5EF4-FFF2-40B4-BE49-F238E27FC236}">
                    <a16:creationId xmlns:a16="http://schemas.microsoft.com/office/drawing/2014/main" id="{8DFA91BD-3CE9-440F-9A69-B165C24BE20B}"/>
                  </a:ext>
                </a:extLst>
              </p:cNvPr>
              <p:cNvPicPr>
                <a:picLocks noChangeAspect="1"/>
              </p:cNvPicPr>
              <p:nvPr/>
            </p:nvPicPr>
            <p:blipFill>
              <a:blip r:embed="rId9"/>
              <a:stretch>
                <a:fillRect/>
              </a:stretch>
            </p:blipFill>
            <p:spPr>
              <a:xfrm>
                <a:off x="633899" y="4198038"/>
                <a:ext cx="302918" cy="356804"/>
              </a:xfrm>
              <a:prstGeom prst="rect">
                <a:avLst/>
              </a:prstGeom>
            </p:spPr>
          </p:pic>
          <p:pic>
            <p:nvPicPr>
              <p:cNvPr id="144" name="Picture 143">
                <a:extLst>
                  <a:ext uri="{FF2B5EF4-FFF2-40B4-BE49-F238E27FC236}">
                    <a16:creationId xmlns:a16="http://schemas.microsoft.com/office/drawing/2014/main" id="{7AEDABA9-B97C-43A9-A3EB-395F14E4AF7A}"/>
                  </a:ext>
                </a:extLst>
              </p:cNvPr>
              <p:cNvPicPr>
                <a:picLocks noChangeAspect="1"/>
              </p:cNvPicPr>
              <p:nvPr/>
            </p:nvPicPr>
            <p:blipFill>
              <a:blip r:embed="rId10"/>
              <a:stretch>
                <a:fillRect/>
              </a:stretch>
            </p:blipFill>
            <p:spPr>
              <a:xfrm>
                <a:off x="484139" y="5550418"/>
                <a:ext cx="315346" cy="371438"/>
              </a:xfrm>
              <a:prstGeom prst="rect">
                <a:avLst/>
              </a:prstGeom>
            </p:spPr>
          </p:pic>
        </p:grpSp>
        <p:grpSp>
          <p:nvGrpSpPr>
            <p:cNvPr id="112" name="Group 111">
              <a:extLst>
                <a:ext uri="{FF2B5EF4-FFF2-40B4-BE49-F238E27FC236}">
                  <a16:creationId xmlns:a16="http://schemas.microsoft.com/office/drawing/2014/main" id="{F4DECD26-234C-4DB0-A0CE-A9ED00F273F5}"/>
                </a:ext>
              </a:extLst>
            </p:cNvPr>
            <p:cNvGrpSpPr/>
            <p:nvPr/>
          </p:nvGrpSpPr>
          <p:grpSpPr>
            <a:xfrm>
              <a:off x="645543" y="1653333"/>
              <a:ext cx="228600" cy="225425"/>
              <a:chOff x="4630738" y="4584700"/>
              <a:chExt cx="228600" cy="225425"/>
            </a:xfrm>
          </p:grpSpPr>
          <p:sp>
            <p:nvSpPr>
              <p:cNvPr id="114" name="Freeform 5">
                <a:extLst>
                  <a:ext uri="{FF2B5EF4-FFF2-40B4-BE49-F238E27FC236}">
                    <a16:creationId xmlns:a16="http://schemas.microsoft.com/office/drawing/2014/main" id="{E48F702F-3FD6-44BD-BF45-E72266732FD1}"/>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close/>
                  </a:path>
                </a:pathLst>
              </a:custGeom>
              <a:solidFill>
                <a:schemeClr val="tx1">
                  <a:lumMod val="50000"/>
                  <a:lumOff val="50000"/>
                </a:schemeClr>
              </a:solidFill>
              <a:ln>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15" name="Freeform 6">
                <a:extLst>
                  <a:ext uri="{FF2B5EF4-FFF2-40B4-BE49-F238E27FC236}">
                    <a16:creationId xmlns:a16="http://schemas.microsoft.com/office/drawing/2014/main" id="{03DEEF61-CC52-4008-A8B6-1C36EBC87B1D}"/>
                  </a:ext>
                </a:extLst>
              </p:cNvPr>
              <p:cNvSpPr>
                <a:spLocks/>
              </p:cNvSpPr>
              <p:nvPr/>
            </p:nvSpPr>
            <p:spPr bwMode="auto">
              <a:xfrm>
                <a:off x="4630738" y="4584700"/>
                <a:ext cx="228600" cy="225425"/>
              </a:xfrm>
              <a:custGeom>
                <a:avLst/>
                <a:gdLst>
                  <a:gd name="T0" fmla="*/ 0 w 286"/>
                  <a:gd name="T1" fmla="*/ 141 h 284"/>
                  <a:gd name="T2" fmla="*/ 2 w 286"/>
                  <a:gd name="T3" fmla="*/ 111 h 284"/>
                  <a:gd name="T4" fmla="*/ 10 w 286"/>
                  <a:gd name="T5" fmla="*/ 86 h 284"/>
                  <a:gd name="T6" fmla="*/ 23 w 286"/>
                  <a:gd name="T7" fmla="*/ 62 h 284"/>
                  <a:gd name="T8" fmla="*/ 41 w 286"/>
                  <a:gd name="T9" fmla="*/ 41 h 284"/>
                  <a:gd name="T10" fmla="*/ 63 w 286"/>
                  <a:gd name="T11" fmla="*/ 23 h 284"/>
                  <a:gd name="T12" fmla="*/ 86 w 286"/>
                  <a:gd name="T13" fmla="*/ 9 h 284"/>
                  <a:gd name="T14" fmla="*/ 114 w 286"/>
                  <a:gd name="T15" fmla="*/ 2 h 284"/>
                  <a:gd name="T16" fmla="*/ 143 w 286"/>
                  <a:gd name="T17" fmla="*/ 0 h 284"/>
                  <a:gd name="T18" fmla="*/ 170 w 286"/>
                  <a:gd name="T19" fmla="*/ 2 h 284"/>
                  <a:gd name="T20" fmla="*/ 198 w 286"/>
                  <a:gd name="T21" fmla="*/ 9 h 284"/>
                  <a:gd name="T22" fmla="*/ 221 w 286"/>
                  <a:gd name="T23" fmla="*/ 23 h 284"/>
                  <a:gd name="T24" fmla="*/ 243 w 286"/>
                  <a:gd name="T25" fmla="*/ 41 h 284"/>
                  <a:gd name="T26" fmla="*/ 261 w 286"/>
                  <a:gd name="T27" fmla="*/ 62 h 284"/>
                  <a:gd name="T28" fmla="*/ 274 w 286"/>
                  <a:gd name="T29" fmla="*/ 86 h 284"/>
                  <a:gd name="T30" fmla="*/ 282 w 286"/>
                  <a:gd name="T31" fmla="*/ 111 h 284"/>
                  <a:gd name="T32" fmla="*/ 286 w 286"/>
                  <a:gd name="T33" fmla="*/ 141 h 284"/>
                  <a:gd name="T34" fmla="*/ 282 w 286"/>
                  <a:gd name="T35" fmla="*/ 170 h 284"/>
                  <a:gd name="T36" fmla="*/ 274 w 286"/>
                  <a:gd name="T37" fmla="*/ 196 h 284"/>
                  <a:gd name="T38" fmla="*/ 261 w 286"/>
                  <a:gd name="T39" fmla="*/ 221 h 284"/>
                  <a:gd name="T40" fmla="*/ 243 w 286"/>
                  <a:gd name="T41" fmla="*/ 241 h 284"/>
                  <a:gd name="T42" fmla="*/ 221 w 286"/>
                  <a:gd name="T43" fmla="*/ 258 h 284"/>
                  <a:gd name="T44" fmla="*/ 198 w 286"/>
                  <a:gd name="T45" fmla="*/ 272 h 284"/>
                  <a:gd name="T46" fmla="*/ 170 w 286"/>
                  <a:gd name="T47" fmla="*/ 280 h 284"/>
                  <a:gd name="T48" fmla="*/ 143 w 286"/>
                  <a:gd name="T49" fmla="*/ 284 h 284"/>
                  <a:gd name="T50" fmla="*/ 114 w 286"/>
                  <a:gd name="T51" fmla="*/ 280 h 284"/>
                  <a:gd name="T52" fmla="*/ 86 w 286"/>
                  <a:gd name="T53" fmla="*/ 272 h 284"/>
                  <a:gd name="T54" fmla="*/ 63 w 286"/>
                  <a:gd name="T55" fmla="*/ 258 h 284"/>
                  <a:gd name="T56" fmla="*/ 41 w 286"/>
                  <a:gd name="T57" fmla="*/ 241 h 284"/>
                  <a:gd name="T58" fmla="*/ 23 w 286"/>
                  <a:gd name="T59" fmla="*/ 221 h 284"/>
                  <a:gd name="T60" fmla="*/ 10 w 286"/>
                  <a:gd name="T61" fmla="*/ 196 h 284"/>
                  <a:gd name="T62" fmla="*/ 2 w 286"/>
                  <a:gd name="T63" fmla="*/ 170 h 284"/>
                  <a:gd name="T64" fmla="*/ 0 w 286"/>
                  <a:gd name="T65" fmla="*/ 141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84">
                    <a:moveTo>
                      <a:pt x="0" y="141"/>
                    </a:moveTo>
                    <a:lnTo>
                      <a:pt x="2" y="111"/>
                    </a:lnTo>
                    <a:lnTo>
                      <a:pt x="10" y="86"/>
                    </a:lnTo>
                    <a:lnTo>
                      <a:pt x="23" y="62"/>
                    </a:lnTo>
                    <a:lnTo>
                      <a:pt x="41" y="41"/>
                    </a:lnTo>
                    <a:lnTo>
                      <a:pt x="63" y="23"/>
                    </a:lnTo>
                    <a:lnTo>
                      <a:pt x="86" y="9"/>
                    </a:lnTo>
                    <a:lnTo>
                      <a:pt x="114" y="2"/>
                    </a:lnTo>
                    <a:lnTo>
                      <a:pt x="143" y="0"/>
                    </a:lnTo>
                    <a:lnTo>
                      <a:pt x="170" y="2"/>
                    </a:lnTo>
                    <a:lnTo>
                      <a:pt x="198" y="9"/>
                    </a:lnTo>
                    <a:lnTo>
                      <a:pt x="221" y="23"/>
                    </a:lnTo>
                    <a:lnTo>
                      <a:pt x="243" y="41"/>
                    </a:lnTo>
                    <a:lnTo>
                      <a:pt x="261" y="62"/>
                    </a:lnTo>
                    <a:lnTo>
                      <a:pt x="274" y="86"/>
                    </a:lnTo>
                    <a:lnTo>
                      <a:pt x="282" y="111"/>
                    </a:lnTo>
                    <a:lnTo>
                      <a:pt x="286" y="141"/>
                    </a:lnTo>
                    <a:lnTo>
                      <a:pt x="282" y="170"/>
                    </a:lnTo>
                    <a:lnTo>
                      <a:pt x="274" y="196"/>
                    </a:lnTo>
                    <a:lnTo>
                      <a:pt x="261" y="221"/>
                    </a:lnTo>
                    <a:lnTo>
                      <a:pt x="243" y="241"/>
                    </a:lnTo>
                    <a:lnTo>
                      <a:pt x="221" y="258"/>
                    </a:lnTo>
                    <a:lnTo>
                      <a:pt x="198" y="272"/>
                    </a:lnTo>
                    <a:lnTo>
                      <a:pt x="170" y="280"/>
                    </a:lnTo>
                    <a:lnTo>
                      <a:pt x="143" y="284"/>
                    </a:lnTo>
                    <a:lnTo>
                      <a:pt x="114" y="280"/>
                    </a:lnTo>
                    <a:lnTo>
                      <a:pt x="86" y="272"/>
                    </a:lnTo>
                    <a:lnTo>
                      <a:pt x="63" y="258"/>
                    </a:lnTo>
                    <a:lnTo>
                      <a:pt x="41" y="241"/>
                    </a:lnTo>
                    <a:lnTo>
                      <a:pt x="23" y="221"/>
                    </a:lnTo>
                    <a:lnTo>
                      <a:pt x="10" y="196"/>
                    </a:lnTo>
                    <a:lnTo>
                      <a:pt x="2" y="170"/>
                    </a:lnTo>
                    <a:lnTo>
                      <a:pt x="0" y="14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Rectangle 7">
                <a:extLst>
                  <a:ext uri="{FF2B5EF4-FFF2-40B4-BE49-F238E27FC236}">
                    <a16:creationId xmlns:a16="http://schemas.microsoft.com/office/drawing/2014/main" id="{BF6D3E32-B871-4DD9-9B80-AC3304FDCC1D}"/>
                  </a:ext>
                </a:extLst>
              </p:cNvPr>
              <p:cNvSpPr>
                <a:spLocks noChangeArrowheads="1"/>
              </p:cNvSpPr>
              <p:nvPr/>
            </p:nvSpPr>
            <p:spPr bwMode="auto">
              <a:xfrm>
                <a:off x="4685728" y="4589690"/>
                <a:ext cx="11862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FFFFFF"/>
                    </a:solidFill>
                    <a:effectLst/>
                    <a:latin typeface="Calibri" panose="020F0502020204030204" pitchFamily="34" charset="0"/>
                  </a:rPr>
                  <a:t>O</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grpSp>
        <p:nvGrpSpPr>
          <p:cNvPr id="140" name="Group 139">
            <a:extLst>
              <a:ext uri="{FF2B5EF4-FFF2-40B4-BE49-F238E27FC236}">
                <a16:creationId xmlns:a16="http://schemas.microsoft.com/office/drawing/2014/main" id="{A0846EC3-4DF3-4B1C-9B64-A20163E92528}"/>
              </a:ext>
            </a:extLst>
          </p:cNvPr>
          <p:cNvGrpSpPr/>
          <p:nvPr/>
        </p:nvGrpSpPr>
        <p:grpSpPr>
          <a:xfrm>
            <a:off x="10151222" y="4185364"/>
            <a:ext cx="1482883" cy="2026240"/>
            <a:chOff x="10151222" y="4185364"/>
            <a:chExt cx="1482883" cy="2026240"/>
          </a:xfrm>
        </p:grpSpPr>
        <p:sp>
          <p:nvSpPr>
            <p:cNvPr id="142" name="Rectangle 141">
              <a:extLst>
                <a:ext uri="{FF2B5EF4-FFF2-40B4-BE49-F238E27FC236}">
                  <a16:creationId xmlns:a16="http://schemas.microsoft.com/office/drawing/2014/main" id="{9B942CA4-38DB-47E1-A19D-C615904C63E2}"/>
                </a:ext>
              </a:extLst>
            </p:cNvPr>
            <p:cNvSpPr/>
            <p:nvPr/>
          </p:nvSpPr>
          <p:spPr>
            <a:xfrm>
              <a:off x="10151222" y="4185364"/>
              <a:ext cx="1482880" cy="2026240"/>
            </a:xfrm>
            <a:prstGeom prst="rect">
              <a:avLst/>
            </a:prstGeom>
            <a:solidFill>
              <a:schemeClr val="bg1"/>
            </a:solidFill>
            <a:ln w="3175">
              <a:solidFill>
                <a:srgbClr val="548235"/>
              </a:solidFill>
            </a:ln>
            <a:effectLst>
              <a:outerShdw blurRad="50800" dist="38100" dir="2700000" algn="tl" rotWithShape="0">
                <a:prstClr val="black">
                  <a:alpha val="40000"/>
                </a:prstClr>
              </a:outerShd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extBox 144">
              <a:extLst>
                <a:ext uri="{FF2B5EF4-FFF2-40B4-BE49-F238E27FC236}">
                  <a16:creationId xmlns:a16="http://schemas.microsoft.com/office/drawing/2014/main" id="{7108B90E-49F1-4C6E-8D86-EC6A8D691709}"/>
                </a:ext>
              </a:extLst>
            </p:cNvPr>
            <p:cNvSpPr txBox="1"/>
            <p:nvPr/>
          </p:nvSpPr>
          <p:spPr>
            <a:xfrm>
              <a:off x="10437930" y="4264577"/>
              <a:ext cx="1196175" cy="1862048"/>
            </a:xfrm>
            <a:prstGeom prst="rect">
              <a:avLst/>
            </a:prstGeom>
            <a:noFill/>
            <a:ln w="3175">
              <a:noFill/>
            </a:ln>
          </p:spPr>
          <p:txBody>
            <a:bodyPr wrap="square" rtlCol="0">
              <a:spAutoFit/>
            </a:bodyPr>
            <a:lstStyle/>
            <a:p>
              <a:pPr>
                <a:lnSpc>
                  <a:spcPts val="2300"/>
                </a:lnSpc>
              </a:pPr>
              <a:r>
                <a:rPr lang="en-US" sz="1400" dirty="0">
                  <a:solidFill>
                    <a:schemeClr val="tx1">
                      <a:lumMod val="65000"/>
                      <a:lumOff val="35000"/>
                    </a:schemeClr>
                  </a:solidFill>
                  <a:latin typeface="Century Gothic" panose="020B0502020202020204" pitchFamily="34" charset="0"/>
                </a:rPr>
                <a:t>TV</a:t>
              </a:r>
            </a:p>
            <a:p>
              <a:pPr>
                <a:lnSpc>
                  <a:spcPts val="2300"/>
                </a:lnSpc>
              </a:pPr>
              <a:r>
                <a:rPr lang="en-US" sz="1400" dirty="0">
                  <a:solidFill>
                    <a:schemeClr val="tx1">
                      <a:lumMod val="65000"/>
                      <a:lumOff val="35000"/>
                    </a:schemeClr>
                  </a:solidFill>
                  <a:latin typeface="Century Gothic" panose="020B0502020202020204" pitchFamily="34" charset="0"/>
                </a:rPr>
                <a:t>Radio</a:t>
              </a:r>
            </a:p>
            <a:p>
              <a:pPr>
                <a:lnSpc>
                  <a:spcPts val="2300"/>
                </a:lnSpc>
              </a:pPr>
              <a:r>
                <a:rPr lang="en-US" sz="1400" dirty="0">
                  <a:solidFill>
                    <a:schemeClr val="tx1">
                      <a:lumMod val="65000"/>
                      <a:lumOff val="35000"/>
                    </a:schemeClr>
                  </a:solidFill>
                  <a:latin typeface="Century Gothic" panose="020B0502020202020204" pitchFamily="34" charset="0"/>
                </a:rPr>
                <a:t>Newspaper</a:t>
              </a:r>
            </a:p>
            <a:p>
              <a:pPr>
                <a:lnSpc>
                  <a:spcPts val="2300"/>
                </a:lnSpc>
              </a:pPr>
              <a:r>
                <a:rPr lang="en-US" sz="1400" dirty="0">
                  <a:solidFill>
                    <a:schemeClr val="tx1">
                      <a:lumMod val="65000"/>
                      <a:lumOff val="35000"/>
                    </a:schemeClr>
                  </a:solidFill>
                  <a:latin typeface="Century Gothic" panose="020B0502020202020204" pitchFamily="34" charset="0"/>
                </a:rPr>
                <a:t>Magazine</a:t>
              </a:r>
            </a:p>
            <a:p>
              <a:pPr>
                <a:lnSpc>
                  <a:spcPts val="2300"/>
                </a:lnSpc>
              </a:pPr>
              <a:r>
                <a:rPr lang="en-US" sz="1400" dirty="0">
                  <a:solidFill>
                    <a:schemeClr val="tx1">
                      <a:lumMod val="65000"/>
                      <a:lumOff val="35000"/>
                    </a:schemeClr>
                  </a:solidFill>
                  <a:latin typeface="Century Gothic" panose="020B0502020202020204" pitchFamily="34" charset="0"/>
                </a:rPr>
                <a:t>Internet</a:t>
              </a:r>
            </a:p>
            <a:p>
              <a:pPr>
                <a:lnSpc>
                  <a:spcPts val="2300"/>
                </a:lnSpc>
              </a:pPr>
              <a:r>
                <a:rPr lang="en-US" sz="1400" dirty="0">
                  <a:solidFill>
                    <a:schemeClr val="tx1">
                      <a:lumMod val="65000"/>
                      <a:lumOff val="35000"/>
                    </a:schemeClr>
                  </a:solidFill>
                  <a:latin typeface="Century Gothic" panose="020B0502020202020204" pitchFamily="34" charset="0"/>
                </a:rPr>
                <a:t>OOH</a:t>
              </a:r>
            </a:p>
          </p:txBody>
        </p:sp>
        <p:pic>
          <p:nvPicPr>
            <p:cNvPr id="146" name="Picture 145">
              <a:extLst>
                <a:ext uri="{FF2B5EF4-FFF2-40B4-BE49-F238E27FC236}">
                  <a16:creationId xmlns:a16="http://schemas.microsoft.com/office/drawing/2014/main" id="{D742736B-24B2-4347-B2F2-DB1EC073D51A}"/>
                </a:ext>
              </a:extLst>
            </p:cNvPr>
            <p:cNvPicPr>
              <a:picLocks noChangeAspect="1"/>
            </p:cNvPicPr>
            <p:nvPr/>
          </p:nvPicPr>
          <p:blipFill rotWithShape="1">
            <a:blip r:embed="rId11"/>
            <a:srcRect l="12766" t="12493" r="7490" b="24160"/>
            <a:stretch/>
          </p:blipFill>
          <p:spPr>
            <a:xfrm>
              <a:off x="10264463" y="4374381"/>
              <a:ext cx="204536" cy="202758"/>
            </a:xfrm>
            <a:prstGeom prst="ellipse">
              <a:avLst/>
            </a:prstGeom>
          </p:spPr>
        </p:pic>
        <p:pic>
          <p:nvPicPr>
            <p:cNvPr id="147" name="Picture 146">
              <a:extLst>
                <a:ext uri="{FF2B5EF4-FFF2-40B4-BE49-F238E27FC236}">
                  <a16:creationId xmlns:a16="http://schemas.microsoft.com/office/drawing/2014/main" id="{24041B06-EAF7-4DFB-B630-93508C89B066}"/>
                </a:ext>
              </a:extLst>
            </p:cNvPr>
            <p:cNvPicPr>
              <a:picLocks noChangeAspect="1"/>
            </p:cNvPicPr>
            <p:nvPr/>
          </p:nvPicPr>
          <p:blipFill rotWithShape="1">
            <a:blip r:embed="rId12"/>
            <a:srcRect l="11607" t="11557" r="10144" b="23871"/>
            <a:stretch/>
          </p:blipFill>
          <p:spPr>
            <a:xfrm>
              <a:off x="10262978" y="4665684"/>
              <a:ext cx="207508" cy="208478"/>
            </a:xfrm>
            <a:prstGeom prst="ellipse">
              <a:avLst/>
            </a:prstGeom>
          </p:spPr>
        </p:pic>
        <p:pic>
          <p:nvPicPr>
            <p:cNvPr id="148" name="Picture 147">
              <a:extLst>
                <a:ext uri="{FF2B5EF4-FFF2-40B4-BE49-F238E27FC236}">
                  <a16:creationId xmlns:a16="http://schemas.microsoft.com/office/drawing/2014/main" id="{3EFB15CD-A274-4D51-A60E-11421A09B167}"/>
                </a:ext>
              </a:extLst>
            </p:cNvPr>
            <p:cNvPicPr>
              <a:picLocks noChangeAspect="1"/>
            </p:cNvPicPr>
            <p:nvPr/>
          </p:nvPicPr>
          <p:blipFill rotWithShape="1">
            <a:blip r:embed="rId13"/>
            <a:srcRect l="7168" t="12457" r="4595" b="25073"/>
            <a:stretch/>
          </p:blipFill>
          <p:spPr>
            <a:xfrm>
              <a:off x="10266486" y="5543620"/>
              <a:ext cx="200490" cy="202436"/>
            </a:xfrm>
            <a:prstGeom prst="ellipse">
              <a:avLst/>
            </a:prstGeom>
          </p:spPr>
        </p:pic>
        <p:pic>
          <p:nvPicPr>
            <p:cNvPr id="149" name="Picture 148">
              <a:extLst>
                <a:ext uri="{FF2B5EF4-FFF2-40B4-BE49-F238E27FC236}">
                  <a16:creationId xmlns:a16="http://schemas.microsoft.com/office/drawing/2014/main" id="{78D6EDBE-43D3-4E16-B08E-A15F7C2F0E98}"/>
                </a:ext>
              </a:extLst>
            </p:cNvPr>
            <p:cNvPicPr>
              <a:picLocks noChangeAspect="1"/>
            </p:cNvPicPr>
            <p:nvPr/>
          </p:nvPicPr>
          <p:blipFill rotWithShape="1">
            <a:blip r:embed="rId14"/>
            <a:srcRect l="16610" t="10055" r="12521" b="24771"/>
            <a:stretch/>
          </p:blipFill>
          <p:spPr>
            <a:xfrm>
              <a:off x="10269177" y="5827953"/>
              <a:ext cx="195110" cy="203552"/>
            </a:xfrm>
            <a:prstGeom prst="ellipse">
              <a:avLst/>
            </a:prstGeom>
          </p:spPr>
        </p:pic>
        <p:grpSp>
          <p:nvGrpSpPr>
            <p:cNvPr id="150" name="Group 149">
              <a:extLst>
                <a:ext uri="{FF2B5EF4-FFF2-40B4-BE49-F238E27FC236}">
                  <a16:creationId xmlns:a16="http://schemas.microsoft.com/office/drawing/2014/main" id="{86D3E90E-4E2B-488B-832C-EFB46F4DD201}"/>
                </a:ext>
              </a:extLst>
            </p:cNvPr>
            <p:cNvGrpSpPr>
              <a:grpSpLocks noChangeAspect="1"/>
            </p:cNvGrpSpPr>
            <p:nvPr/>
          </p:nvGrpSpPr>
          <p:grpSpPr bwMode="auto">
            <a:xfrm>
              <a:off x="10266363" y="4960926"/>
              <a:ext cx="200025" cy="200024"/>
              <a:chOff x="6467" y="3125"/>
              <a:chExt cx="126" cy="126"/>
            </a:xfrm>
          </p:grpSpPr>
          <p:sp>
            <p:nvSpPr>
              <p:cNvPr id="155" name="AutoShape 8">
                <a:extLst>
                  <a:ext uri="{FF2B5EF4-FFF2-40B4-BE49-F238E27FC236}">
                    <a16:creationId xmlns:a16="http://schemas.microsoft.com/office/drawing/2014/main" id="{E409D233-FF94-44D0-BFDB-F6AA12E2CB9B}"/>
                  </a:ext>
                </a:extLst>
              </p:cNvPr>
              <p:cNvSpPr>
                <a:spLocks noChangeAspect="1" noChangeArrowheads="1" noTextEdit="1"/>
              </p:cNvSpPr>
              <p:nvPr/>
            </p:nvSpPr>
            <p:spPr bwMode="auto">
              <a:xfrm>
                <a:off x="6467" y="3125"/>
                <a:ext cx="126"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6" name="Freeform 10">
                <a:extLst>
                  <a:ext uri="{FF2B5EF4-FFF2-40B4-BE49-F238E27FC236}">
                    <a16:creationId xmlns:a16="http://schemas.microsoft.com/office/drawing/2014/main" id="{2BEC35D6-4A1B-4CD3-9E1E-18DF15FAC36D}"/>
                  </a:ext>
                </a:extLst>
              </p:cNvPr>
              <p:cNvSpPr>
                <a:spLocks/>
              </p:cNvSpPr>
              <p:nvPr/>
            </p:nvSpPr>
            <p:spPr bwMode="auto">
              <a:xfrm>
                <a:off x="6471" y="3130"/>
                <a:ext cx="122" cy="121"/>
              </a:xfrm>
              <a:custGeom>
                <a:avLst/>
                <a:gdLst>
                  <a:gd name="T0" fmla="*/ 0 w 122"/>
                  <a:gd name="T1" fmla="*/ 60 h 121"/>
                  <a:gd name="T2" fmla="*/ 4 w 122"/>
                  <a:gd name="T3" fmla="*/ 36 h 121"/>
                  <a:gd name="T4" fmla="*/ 17 w 122"/>
                  <a:gd name="T5" fmla="*/ 16 h 121"/>
                  <a:gd name="T6" fmla="*/ 37 w 122"/>
                  <a:gd name="T7" fmla="*/ 4 h 121"/>
                  <a:gd name="T8" fmla="*/ 61 w 122"/>
                  <a:gd name="T9" fmla="*/ 0 h 121"/>
                  <a:gd name="T10" fmla="*/ 81 w 122"/>
                  <a:gd name="T11" fmla="*/ 4 h 121"/>
                  <a:gd name="T12" fmla="*/ 101 w 122"/>
                  <a:gd name="T13" fmla="*/ 16 h 121"/>
                  <a:gd name="T14" fmla="*/ 114 w 122"/>
                  <a:gd name="T15" fmla="*/ 36 h 121"/>
                  <a:gd name="T16" fmla="*/ 122 w 122"/>
                  <a:gd name="T17" fmla="*/ 60 h 121"/>
                  <a:gd name="T18" fmla="*/ 114 w 122"/>
                  <a:gd name="T19" fmla="*/ 81 h 121"/>
                  <a:gd name="T20" fmla="*/ 101 w 122"/>
                  <a:gd name="T21" fmla="*/ 101 h 121"/>
                  <a:gd name="T22" fmla="*/ 81 w 122"/>
                  <a:gd name="T23" fmla="*/ 113 h 121"/>
                  <a:gd name="T24" fmla="*/ 61 w 122"/>
                  <a:gd name="T25" fmla="*/ 121 h 121"/>
                  <a:gd name="T26" fmla="*/ 37 w 122"/>
                  <a:gd name="T27" fmla="*/ 113 h 121"/>
                  <a:gd name="T28" fmla="*/ 17 w 122"/>
                  <a:gd name="T29" fmla="*/ 101 h 121"/>
                  <a:gd name="T30" fmla="*/ 4 w 122"/>
                  <a:gd name="T31" fmla="*/ 81 h 121"/>
                  <a:gd name="T32" fmla="*/ 0 w 122"/>
                  <a:gd name="T33" fmla="*/ 6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2" h="121">
                    <a:moveTo>
                      <a:pt x="0" y="60"/>
                    </a:moveTo>
                    <a:lnTo>
                      <a:pt x="4" y="36"/>
                    </a:lnTo>
                    <a:lnTo>
                      <a:pt x="17" y="16"/>
                    </a:lnTo>
                    <a:lnTo>
                      <a:pt x="37" y="4"/>
                    </a:lnTo>
                    <a:lnTo>
                      <a:pt x="61" y="0"/>
                    </a:lnTo>
                    <a:lnTo>
                      <a:pt x="81" y="4"/>
                    </a:lnTo>
                    <a:lnTo>
                      <a:pt x="101" y="16"/>
                    </a:lnTo>
                    <a:lnTo>
                      <a:pt x="114" y="36"/>
                    </a:lnTo>
                    <a:lnTo>
                      <a:pt x="122" y="60"/>
                    </a:lnTo>
                    <a:lnTo>
                      <a:pt x="114" y="81"/>
                    </a:lnTo>
                    <a:lnTo>
                      <a:pt x="101" y="101"/>
                    </a:lnTo>
                    <a:lnTo>
                      <a:pt x="81" y="113"/>
                    </a:lnTo>
                    <a:lnTo>
                      <a:pt x="61" y="121"/>
                    </a:lnTo>
                    <a:lnTo>
                      <a:pt x="37" y="113"/>
                    </a:lnTo>
                    <a:lnTo>
                      <a:pt x="17" y="101"/>
                    </a:lnTo>
                    <a:lnTo>
                      <a:pt x="4" y="81"/>
                    </a:lnTo>
                    <a:lnTo>
                      <a:pt x="0" y="60"/>
                    </a:lnTo>
                    <a:close/>
                  </a:path>
                </a:pathLst>
              </a:custGeom>
              <a:solidFill>
                <a:srgbClr val="7131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7" name="Rectangle 11">
                <a:extLst>
                  <a:ext uri="{FF2B5EF4-FFF2-40B4-BE49-F238E27FC236}">
                    <a16:creationId xmlns:a16="http://schemas.microsoft.com/office/drawing/2014/main" id="{99F5DC02-112B-4CB7-8467-1F81C21B0EE4}"/>
                  </a:ext>
                </a:extLst>
              </p:cNvPr>
              <p:cNvSpPr>
                <a:spLocks noChangeArrowheads="1"/>
              </p:cNvSpPr>
              <p:nvPr/>
            </p:nvSpPr>
            <p:spPr bwMode="auto">
              <a:xfrm>
                <a:off x="6492" y="3135"/>
                <a:ext cx="6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51" name="Group 14">
              <a:extLst>
                <a:ext uri="{FF2B5EF4-FFF2-40B4-BE49-F238E27FC236}">
                  <a16:creationId xmlns:a16="http://schemas.microsoft.com/office/drawing/2014/main" id="{9752941B-6EC4-41D4-B66F-2F797C07E520}"/>
                </a:ext>
              </a:extLst>
            </p:cNvPr>
            <p:cNvGrpSpPr>
              <a:grpSpLocks noChangeAspect="1"/>
            </p:cNvGrpSpPr>
            <p:nvPr/>
          </p:nvGrpSpPr>
          <p:grpSpPr bwMode="auto">
            <a:xfrm>
              <a:off x="10264775" y="5249863"/>
              <a:ext cx="203200" cy="200025"/>
              <a:chOff x="6466" y="3307"/>
              <a:chExt cx="128" cy="126"/>
            </a:xfrm>
          </p:grpSpPr>
          <p:sp>
            <p:nvSpPr>
              <p:cNvPr id="152" name="AutoShape 13">
                <a:extLst>
                  <a:ext uri="{FF2B5EF4-FFF2-40B4-BE49-F238E27FC236}">
                    <a16:creationId xmlns:a16="http://schemas.microsoft.com/office/drawing/2014/main" id="{AD8FE2AB-8415-4797-9D72-472D9127D2AE}"/>
                  </a:ext>
                </a:extLst>
              </p:cNvPr>
              <p:cNvSpPr>
                <a:spLocks noChangeAspect="1" noChangeArrowheads="1" noTextEdit="1"/>
              </p:cNvSpPr>
              <p:nvPr/>
            </p:nvSpPr>
            <p:spPr bwMode="auto">
              <a:xfrm>
                <a:off x="6466" y="3307"/>
                <a:ext cx="128"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3" name="Freeform 15">
                <a:extLst>
                  <a:ext uri="{FF2B5EF4-FFF2-40B4-BE49-F238E27FC236}">
                    <a16:creationId xmlns:a16="http://schemas.microsoft.com/office/drawing/2014/main" id="{134EF2BA-20CA-4506-BBD2-982D6DCC4B60}"/>
                  </a:ext>
                </a:extLst>
              </p:cNvPr>
              <p:cNvSpPr>
                <a:spLocks/>
              </p:cNvSpPr>
              <p:nvPr/>
            </p:nvSpPr>
            <p:spPr bwMode="auto">
              <a:xfrm>
                <a:off x="6470" y="3311"/>
                <a:ext cx="123" cy="122"/>
              </a:xfrm>
              <a:custGeom>
                <a:avLst/>
                <a:gdLst>
                  <a:gd name="T0" fmla="*/ 0 w 123"/>
                  <a:gd name="T1" fmla="*/ 61 h 122"/>
                  <a:gd name="T2" fmla="*/ 5 w 123"/>
                  <a:gd name="T3" fmla="*/ 36 h 122"/>
                  <a:gd name="T4" fmla="*/ 17 w 123"/>
                  <a:gd name="T5" fmla="*/ 16 h 122"/>
                  <a:gd name="T6" fmla="*/ 37 w 123"/>
                  <a:gd name="T7" fmla="*/ 4 h 122"/>
                  <a:gd name="T8" fmla="*/ 62 w 123"/>
                  <a:gd name="T9" fmla="*/ 0 h 122"/>
                  <a:gd name="T10" fmla="*/ 82 w 123"/>
                  <a:gd name="T11" fmla="*/ 4 h 122"/>
                  <a:gd name="T12" fmla="*/ 102 w 123"/>
                  <a:gd name="T13" fmla="*/ 16 h 122"/>
                  <a:gd name="T14" fmla="*/ 114 w 123"/>
                  <a:gd name="T15" fmla="*/ 36 h 122"/>
                  <a:gd name="T16" fmla="*/ 123 w 123"/>
                  <a:gd name="T17" fmla="*/ 61 h 122"/>
                  <a:gd name="T18" fmla="*/ 114 w 123"/>
                  <a:gd name="T19" fmla="*/ 81 h 122"/>
                  <a:gd name="T20" fmla="*/ 102 w 123"/>
                  <a:gd name="T21" fmla="*/ 102 h 122"/>
                  <a:gd name="T22" fmla="*/ 82 w 123"/>
                  <a:gd name="T23" fmla="*/ 114 h 122"/>
                  <a:gd name="T24" fmla="*/ 62 w 123"/>
                  <a:gd name="T25" fmla="*/ 122 h 122"/>
                  <a:gd name="T26" fmla="*/ 37 w 123"/>
                  <a:gd name="T27" fmla="*/ 114 h 122"/>
                  <a:gd name="T28" fmla="*/ 17 w 123"/>
                  <a:gd name="T29" fmla="*/ 102 h 122"/>
                  <a:gd name="T30" fmla="*/ 5 w 123"/>
                  <a:gd name="T31" fmla="*/ 81 h 122"/>
                  <a:gd name="T32" fmla="*/ 0 w 123"/>
                  <a:gd name="T33" fmla="*/ 6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22">
                    <a:moveTo>
                      <a:pt x="0" y="61"/>
                    </a:moveTo>
                    <a:lnTo>
                      <a:pt x="5" y="36"/>
                    </a:lnTo>
                    <a:lnTo>
                      <a:pt x="17" y="16"/>
                    </a:lnTo>
                    <a:lnTo>
                      <a:pt x="37" y="4"/>
                    </a:lnTo>
                    <a:lnTo>
                      <a:pt x="62" y="0"/>
                    </a:lnTo>
                    <a:lnTo>
                      <a:pt x="82" y="4"/>
                    </a:lnTo>
                    <a:lnTo>
                      <a:pt x="102" y="16"/>
                    </a:lnTo>
                    <a:lnTo>
                      <a:pt x="114" y="36"/>
                    </a:lnTo>
                    <a:lnTo>
                      <a:pt x="123" y="61"/>
                    </a:lnTo>
                    <a:lnTo>
                      <a:pt x="114" y="81"/>
                    </a:lnTo>
                    <a:lnTo>
                      <a:pt x="102" y="102"/>
                    </a:lnTo>
                    <a:lnTo>
                      <a:pt x="82" y="114"/>
                    </a:lnTo>
                    <a:lnTo>
                      <a:pt x="62" y="122"/>
                    </a:lnTo>
                    <a:lnTo>
                      <a:pt x="37" y="114"/>
                    </a:lnTo>
                    <a:lnTo>
                      <a:pt x="17" y="102"/>
                    </a:lnTo>
                    <a:lnTo>
                      <a:pt x="5" y="81"/>
                    </a:lnTo>
                    <a:lnTo>
                      <a:pt x="0" y="61"/>
                    </a:lnTo>
                    <a:close/>
                  </a:path>
                </a:pathLst>
              </a:custGeom>
              <a:solidFill>
                <a:srgbClr val="7F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154" name="Rectangle 153">
                <a:extLst>
                  <a:ext uri="{FF2B5EF4-FFF2-40B4-BE49-F238E27FC236}">
                    <a16:creationId xmlns:a16="http://schemas.microsoft.com/office/drawing/2014/main" id="{56C946EF-62B9-4871-8737-4B495EC42D5D}"/>
                  </a:ext>
                </a:extLst>
              </p:cNvPr>
              <p:cNvSpPr>
                <a:spLocks noChangeArrowheads="1"/>
              </p:cNvSpPr>
              <p:nvPr/>
            </p:nvSpPr>
            <p:spPr bwMode="auto">
              <a:xfrm>
                <a:off x="6490" y="3308"/>
                <a:ext cx="83"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FFFFFF"/>
                    </a:solidFill>
                    <a:effectLst/>
                    <a:latin typeface="Calibri" panose="020F0502020204030204" pitchFamily="34" charset="0"/>
                  </a:rPr>
                  <a:t>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spTree>
    <p:extLst>
      <p:ext uri="{BB962C8B-B14F-4D97-AF65-F5344CB8AC3E}">
        <p14:creationId xmlns:p14="http://schemas.microsoft.com/office/powerpoint/2010/main" val="4565925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54000">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14:bounceEnd="54000">
                                          <p:cBhvr additive="base">
                                            <p:cTn id="7" dur="500" fill="hold"/>
                                            <p:tgtEl>
                                              <p:spTgt spid="184"/>
                                            </p:tgtEl>
                                            <p:attrNameLst>
                                              <p:attrName>ppt_x</p:attrName>
                                            </p:attrNameLst>
                                          </p:cBhvr>
                                          <p:tavLst>
                                            <p:tav tm="0">
                                              <p:val>
                                                <p:strVal val="#ppt_x"/>
                                              </p:val>
                                            </p:tav>
                                            <p:tav tm="100000">
                                              <p:val>
                                                <p:strVal val="#ppt_x"/>
                                              </p:val>
                                            </p:tav>
                                          </p:tavLst>
                                        </p:anim>
                                        <p:anim calcmode="lin" valueType="num" p14:bounceEnd="54000">
                                          <p:cBhvr additive="base">
                                            <p:cTn id="8" dur="500" fill="hold"/>
                                            <p:tgtEl>
                                              <p:spTgt spid="1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44000">
                                      <p:stCondLst>
                                        <p:cond delay="0"/>
                                      </p:stCondLst>
                                      <p:childTnLst>
                                        <p:set>
                                          <p:cBhvr>
                                            <p:cTn id="11" dur="1" fill="hold">
                                              <p:stCondLst>
                                                <p:cond delay="0"/>
                                              </p:stCondLst>
                                            </p:cTn>
                                            <p:tgtEl>
                                              <p:spTgt spid="188"/>
                                            </p:tgtEl>
                                            <p:attrNameLst>
                                              <p:attrName>style.visibility</p:attrName>
                                            </p:attrNameLst>
                                          </p:cBhvr>
                                          <p:to>
                                            <p:strVal val="visible"/>
                                          </p:to>
                                        </p:set>
                                        <p:anim calcmode="lin" valueType="num" p14:bounceEnd="44000">
                                          <p:cBhvr additive="base">
                                            <p:cTn id="12" dur="500" fill="hold"/>
                                            <p:tgtEl>
                                              <p:spTgt spid="188"/>
                                            </p:tgtEl>
                                            <p:attrNameLst>
                                              <p:attrName>ppt_x</p:attrName>
                                            </p:attrNameLst>
                                          </p:cBhvr>
                                          <p:tavLst>
                                            <p:tav tm="0">
                                              <p:val>
                                                <p:strVal val="0-#ppt_w/2"/>
                                              </p:val>
                                            </p:tav>
                                            <p:tav tm="100000">
                                              <p:val>
                                                <p:strVal val="#ppt_x"/>
                                              </p:val>
                                            </p:tav>
                                          </p:tavLst>
                                        </p:anim>
                                        <p:anim calcmode="lin" valueType="num" p14:bounceEnd="44000">
                                          <p:cBhvr additive="base">
                                            <p:cTn id="13" dur="500" fill="hold"/>
                                            <p:tgtEl>
                                              <p:spTgt spid="18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14:presetBounceEnd="54000">
                                      <p:stCondLst>
                                        <p:cond delay="0"/>
                                      </p:stCondLst>
                                      <p:childTnLst>
                                        <p:set>
                                          <p:cBhvr>
                                            <p:cTn id="16" dur="1" fill="hold">
                                              <p:stCondLst>
                                                <p:cond delay="0"/>
                                              </p:stCondLst>
                                            </p:cTn>
                                            <p:tgtEl>
                                              <p:spTgt spid="185"/>
                                            </p:tgtEl>
                                            <p:attrNameLst>
                                              <p:attrName>style.visibility</p:attrName>
                                            </p:attrNameLst>
                                          </p:cBhvr>
                                          <p:to>
                                            <p:strVal val="visible"/>
                                          </p:to>
                                        </p:set>
                                        <p:anim calcmode="lin" valueType="num" p14:bounceEnd="54000">
                                          <p:cBhvr additive="base">
                                            <p:cTn id="17" dur="500" fill="hold"/>
                                            <p:tgtEl>
                                              <p:spTgt spid="185"/>
                                            </p:tgtEl>
                                            <p:attrNameLst>
                                              <p:attrName>ppt_x</p:attrName>
                                            </p:attrNameLst>
                                          </p:cBhvr>
                                          <p:tavLst>
                                            <p:tav tm="0">
                                              <p:val>
                                                <p:strVal val="#ppt_x"/>
                                              </p:val>
                                            </p:tav>
                                            <p:tav tm="100000">
                                              <p:val>
                                                <p:strVal val="#ppt_x"/>
                                              </p:val>
                                            </p:tav>
                                          </p:tavLst>
                                        </p:anim>
                                        <p:anim calcmode="lin" valueType="num" p14:bounceEnd="54000">
                                          <p:cBhvr additive="base">
                                            <p:cTn id="18" dur="500" fill="hold"/>
                                            <p:tgtEl>
                                              <p:spTgt spid="18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14:presetBounceEnd="44000">
                                      <p:stCondLst>
                                        <p:cond delay="0"/>
                                      </p:stCondLst>
                                      <p:childTnLst>
                                        <p:set>
                                          <p:cBhvr>
                                            <p:cTn id="21" dur="1" fill="hold">
                                              <p:stCondLst>
                                                <p:cond delay="0"/>
                                              </p:stCondLst>
                                            </p:cTn>
                                            <p:tgtEl>
                                              <p:spTgt spid="189"/>
                                            </p:tgtEl>
                                            <p:attrNameLst>
                                              <p:attrName>style.visibility</p:attrName>
                                            </p:attrNameLst>
                                          </p:cBhvr>
                                          <p:to>
                                            <p:strVal val="visible"/>
                                          </p:to>
                                        </p:set>
                                        <p:anim calcmode="lin" valueType="num" p14:bounceEnd="44000">
                                          <p:cBhvr additive="base">
                                            <p:cTn id="22" dur="500" fill="hold"/>
                                            <p:tgtEl>
                                              <p:spTgt spid="189"/>
                                            </p:tgtEl>
                                            <p:attrNameLst>
                                              <p:attrName>ppt_x</p:attrName>
                                            </p:attrNameLst>
                                          </p:cBhvr>
                                          <p:tavLst>
                                            <p:tav tm="0">
                                              <p:val>
                                                <p:strVal val="0-#ppt_w/2"/>
                                              </p:val>
                                            </p:tav>
                                            <p:tav tm="100000">
                                              <p:val>
                                                <p:strVal val="#ppt_x"/>
                                              </p:val>
                                            </p:tav>
                                          </p:tavLst>
                                        </p:anim>
                                        <p:anim calcmode="lin" valueType="num" p14:bounceEnd="44000">
                                          <p:cBhvr additive="base">
                                            <p:cTn id="23" dur="500" fill="hold"/>
                                            <p:tgtEl>
                                              <p:spTgt spid="18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14:presetBounceEnd="54000">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14:bounceEnd="54000">
                                          <p:cBhvr additive="base">
                                            <p:cTn id="27" dur="500" fill="hold"/>
                                            <p:tgtEl>
                                              <p:spTgt spid="186"/>
                                            </p:tgtEl>
                                            <p:attrNameLst>
                                              <p:attrName>ppt_x</p:attrName>
                                            </p:attrNameLst>
                                          </p:cBhvr>
                                          <p:tavLst>
                                            <p:tav tm="0">
                                              <p:val>
                                                <p:strVal val="#ppt_x"/>
                                              </p:val>
                                            </p:tav>
                                            <p:tav tm="100000">
                                              <p:val>
                                                <p:strVal val="#ppt_x"/>
                                              </p:val>
                                            </p:tav>
                                          </p:tavLst>
                                        </p:anim>
                                        <p:anim calcmode="lin" valueType="num" p14:bounceEnd="54000">
                                          <p:cBhvr additive="base">
                                            <p:cTn id="28" dur="500" fill="hold"/>
                                            <p:tgtEl>
                                              <p:spTgt spid="18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14:presetBounceEnd="44000">
                                      <p:stCondLst>
                                        <p:cond delay="0"/>
                                      </p:stCondLst>
                                      <p:childTnLst>
                                        <p:set>
                                          <p:cBhvr>
                                            <p:cTn id="31" dur="1" fill="hold">
                                              <p:stCondLst>
                                                <p:cond delay="0"/>
                                              </p:stCondLst>
                                            </p:cTn>
                                            <p:tgtEl>
                                              <p:spTgt spid="190"/>
                                            </p:tgtEl>
                                            <p:attrNameLst>
                                              <p:attrName>style.visibility</p:attrName>
                                            </p:attrNameLst>
                                          </p:cBhvr>
                                          <p:to>
                                            <p:strVal val="visible"/>
                                          </p:to>
                                        </p:set>
                                        <p:anim calcmode="lin" valueType="num" p14:bounceEnd="44000">
                                          <p:cBhvr additive="base">
                                            <p:cTn id="32" dur="500" fill="hold"/>
                                            <p:tgtEl>
                                              <p:spTgt spid="190"/>
                                            </p:tgtEl>
                                            <p:attrNameLst>
                                              <p:attrName>ppt_x</p:attrName>
                                            </p:attrNameLst>
                                          </p:cBhvr>
                                          <p:tavLst>
                                            <p:tav tm="0">
                                              <p:val>
                                                <p:strVal val="0-#ppt_w/2"/>
                                              </p:val>
                                            </p:tav>
                                            <p:tav tm="100000">
                                              <p:val>
                                                <p:strVal val="#ppt_x"/>
                                              </p:val>
                                            </p:tav>
                                          </p:tavLst>
                                        </p:anim>
                                        <p:anim calcmode="lin" valueType="num" p14:bounceEnd="44000">
                                          <p:cBhvr additive="base">
                                            <p:cTn id="33" dur="500" fill="hold"/>
                                            <p:tgtEl>
                                              <p:spTgt spid="19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14:presetBounceEnd="44000">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14:bounceEnd="44000">
                                          <p:cBhvr additive="base">
                                            <p:cTn id="37" dur="1000" fill="hold"/>
                                            <p:tgtEl>
                                              <p:spTgt spid="3"/>
                                            </p:tgtEl>
                                            <p:attrNameLst>
                                              <p:attrName>ppt_x</p:attrName>
                                            </p:attrNameLst>
                                          </p:cBhvr>
                                          <p:tavLst>
                                            <p:tav tm="0">
                                              <p:val>
                                                <p:strVal val="1+#ppt_w/2"/>
                                              </p:val>
                                            </p:tav>
                                            <p:tav tm="100000">
                                              <p:val>
                                                <p:strVal val="#ppt_x"/>
                                              </p:val>
                                            </p:tav>
                                          </p:tavLst>
                                        </p:anim>
                                        <p:anim calcmode="lin" valueType="num" p14:bounceEnd="44000">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fade">
                                          <p:cBhvr>
                                            <p:cTn id="42" dur="500"/>
                                            <p:tgtEl>
                                              <p:spTgt spid="110"/>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140"/>
                                            </p:tgtEl>
                                            <p:attrNameLst>
                                              <p:attrName>style.visibility</p:attrName>
                                            </p:attrNameLst>
                                          </p:cBhvr>
                                          <p:to>
                                            <p:strVal val="visible"/>
                                          </p:to>
                                        </p:set>
                                        <p:animEffect transition="in" filter="fade">
                                          <p:cBhvr>
                                            <p:cTn id="4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fill="hold"/>
                                            <p:tgtEl>
                                              <p:spTgt spid="184"/>
                                            </p:tgtEl>
                                            <p:attrNameLst>
                                              <p:attrName>ppt_x</p:attrName>
                                            </p:attrNameLst>
                                          </p:cBhvr>
                                          <p:tavLst>
                                            <p:tav tm="0">
                                              <p:val>
                                                <p:strVal val="#ppt_x"/>
                                              </p:val>
                                            </p:tav>
                                            <p:tav tm="100000">
                                              <p:val>
                                                <p:strVal val="#ppt_x"/>
                                              </p:val>
                                            </p:tav>
                                          </p:tavLst>
                                        </p:anim>
                                        <p:anim calcmode="lin" valueType="num">
                                          <p:cBhvr additive="base">
                                            <p:cTn id="8" dur="500" fill="hold"/>
                                            <p:tgtEl>
                                              <p:spTgt spid="18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88"/>
                                            </p:tgtEl>
                                            <p:attrNameLst>
                                              <p:attrName>style.visibility</p:attrName>
                                            </p:attrNameLst>
                                          </p:cBhvr>
                                          <p:to>
                                            <p:strVal val="visible"/>
                                          </p:to>
                                        </p:set>
                                        <p:anim calcmode="lin" valueType="num">
                                          <p:cBhvr additive="base">
                                            <p:cTn id="12" dur="500" fill="hold"/>
                                            <p:tgtEl>
                                              <p:spTgt spid="188"/>
                                            </p:tgtEl>
                                            <p:attrNameLst>
                                              <p:attrName>ppt_x</p:attrName>
                                            </p:attrNameLst>
                                          </p:cBhvr>
                                          <p:tavLst>
                                            <p:tav tm="0">
                                              <p:val>
                                                <p:strVal val="0-#ppt_w/2"/>
                                              </p:val>
                                            </p:tav>
                                            <p:tav tm="100000">
                                              <p:val>
                                                <p:strVal val="#ppt_x"/>
                                              </p:val>
                                            </p:tav>
                                          </p:tavLst>
                                        </p:anim>
                                        <p:anim calcmode="lin" valueType="num">
                                          <p:cBhvr additive="base">
                                            <p:cTn id="13" dur="500" fill="hold"/>
                                            <p:tgtEl>
                                              <p:spTgt spid="18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85"/>
                                            </p:tgtEl>
                                            <p:attrNameLst>
                                              <p:attrName>style.visibility</p:attrName>
                                            </p:attrNameLst>
                                          </p:cBhvr>
                                          <p:to>
                                            <p:strVal val="visible"/>
                                          </p:to>
                                        </p:set>
                                        <p:anim calcmode="lin" valueType="num">
                                          <p:cBhvr additive="base">
                                            <p:cTn id="17" dur="500" fill="hold"/>
                                            <p:tgtEl>
                                              <p:spTgt spid="185"/>
                                            </p:tgtEl>
                                            <p:attrNameLst>
                                              <p:attrName>ppt_x</p:attrName>
                                            </p:attrNameLst>
                                          </p:cBhvr>
                                          <p:tavLst>
                                            <p:tav tm="0">
                                              <p:val>
                                                <p:strVal val="#ppt_x"/>
                                              </p:val>
                                            </p:tav>
                                            <p:tav tm="100000">
                                              <p:val>
                                                <p:strVal val="#ppt_x"/>
                                              </p:val>
                                            </p:tav>
                                          </p:tavLst>
                                        </p:anim>
                                        <p:anim calcmode="lin" valueType="num">
                                          <p:cBhvr additive="base">
                                            <p:cTn id="18" dur="500" fill="hold"/>
                                            <p:tgtEl>
                                              <p:spTgt spid="18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189"/>
                                            </p:tgtEl>
                                            <p:attrNameLst>
                                              <p:attrName>style.visibility</p:attrName>
                                            </p:attrNameLst>
                                          </p:cBhvr>
                                          <p:to>
                                            <p:strVal val="visible"/>
                                          </p:to>
                                        </p:set>
                                        <p:anim calcmode="lin" valueType="num">
                                          <p:cBhvr additive="base">
                                            <p:cTn id="22" dur="500" fill="hold"/>
                                            <p:tgtEl>
                                              <p:spTgt spid="189"/>
                                            </p:tgtEl>
                                            <p:attrNameLst>
                                              <p:attrName>ppt_x</p:attrName>
                                            </p:attrNameLst>
                                          </p:cBhvr>
                                          <p:tavLst>
                                            <p:tav tm="0">
                                              <p:val>
                                                <p:strVal val="0-#ppt_w/2"/>
                                              </p:val>
                                            </p:tav>
                                            <p:tav tm="100000">
                                              <p:val>
                                                <p:strVal val="#ppt_x"/>
                                              </p:val>
                                            </p:tav>
                                          </p:tavLst>
                                        </p:anim>
                                        <p:anim calcmode="lin" valueType="num">
                                          <p:cBhvr additive="base">
                                            <p:cTn id="23" dur="500" fill="hold"/>
                                            <p:tgtEl>
                                              <p:spTgt spid="18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86"/>
                                            </p:tgtEl>
                                            <p:attrNameLst>
                                              <p:attrName>style.visibility</p:attrName>
                                            </p:attrNameLst>
                                          </p:cBhvr>
                                          <p:to>
                                            <p:strVal val="visible"/>
                                          </p:to>
                                        </p:set>
                                        <p:anim calcmode="lin" valueType="num">
                                          <p:cBhvr additive="base">
                                            <p:cTn id="27" dur="500" fill="hold"/>
                                            <p:tgtEl>
                                              <p:spTgt spid="186"/>
                                            </p:tgtEl>
                                            <p:attrNameLst>
                                              <p:attrName>ppt_x</p:attrName>
                                            </p:attrNameLst>
                                          </p:cBhvr>
                                          <p:tavLst>
                                            <p:tav tm="0">
                                              <p:val>
                                                <p:strVal val="#ppt_x"/>
                                              </p:val>
                                            </p:tav>
                                            <p:tav tm="100000">
                                              <p:val>
                                                <p:strVal val="#ppt_x"/>
                                              </p:val>
                                            </p:tav>
                                          </p:tavLst>
                                        </p:anim>
                                        <p:anim calcmode="lin" valueType="num">
                                          <p:cBhvr additive="base">
                                            <p:cTn id="28" dur="500" fill="hold"/>
                                            <p:tgtEl>
                                              <p:spTgt spid="18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90"/>
                                            </p:tgtEl>
                                            <p:attrNameLst>
                                              <p:attrName>style.visibility</p:attrName>
                                            </p:attrNameLst>
                                          </p:cBhvr>
                                          <p:to>
                                            <p:strVal val="visible"/>
                                          </p:to>
                                        </p:set>
                                        <p:anim calcmode="lin" valueType="num">
                                          <p:cBhvr additive="base">
                                            <p:cTn id="32" dur="500" fill="hold"/>
                                            <p:tgtEl>
                                              <p:spTgt spid="190"/>
                                            </p:tgtEl>
                                            <p:attrNameLst>
                                              <p:attrName>ppt_x</p:attrName>
                                            </p:attrNameLst>
                                          </p:cBhvr>
                                          <p:tavLst>
                                            <p:tav tm="0">
                                              <p:val>
                                                <p:strVal val="0-#ppt_w/2"/>
                                              </p:val>
                                            </p:tav>
                                            <p:tav tm="100000">
                                              <p:val>
                                                <p:strVal val="#ppt_x"/>
                                              </p:val>
                                            </p:tav>
                                          </p:tavLst>
                                        </p:anim>
                                        <p:anim calcmode="lin" valueType="num">
                                          <p:cBhvr additive="base">
                                            <p:cTn id="33" dur="500" fill="hold"/>
                                            <p:tgtEl>
                                              <p:spTgt spid="190"/>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1+#ppt_w/2"/>
                                              </p:val>
                                            </p:tav>
                                            <p:tav tm="100000">
                                              <p:val>
                                                <p:strVal val="#ppt_x"/>
                                              </p:val>
                                            </p:tav>
                                          </p:tavLst>
                                        </p:anim>
                                        <p:anim calcmode="lin" valueType="num">
                                          <p:cBhvr additive="base">
                                            <p:cTn id="38" dur="1000" fill="hold"/>
                                            <p:tgtEl>
                                              <p:spTgt spid="3"/>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10" presetClass="entr" presetSubtype="0" fill="hold" nodeType="after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fade">
                                          <p:cBhvr>
                                            <p:cTn id="42" dur="500"/>
                                            <p:tgtEl>
                                              <p:spTgt spid="110"/>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140"/>
                                            </p:tgtEl>
                                            <p:attrNameLst>
                                              <p:attrName>style.visibility</p:attrName>
                                            </p:attrNameLst>
                                          </p:cBhvr>
                                          <p:to>
                                            <p:strVal val="visible"/>
                                          </p:to>
                                        </p:set>
                                        <p:animEffect transition="in" filter="fade">
                                          <p:cBhvr>
                                            <p:cTn id="4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7E65A7-1987-4524-BDDC-A5250A59E18B}"/>
              </a:ext>
            </a:extLst>
          </p:cNvPr>
          <p:cNvSpPr txBox="1"/>
          <p:nvPr/>
        </p:nvSpPr>
        <p:spPr>
          <a:xfrm>
            <a:off x="509076" y="1739223"/>
            <a:ext cx="8325831" cy="646331"/>
          </a:xfrm>
          <a:prstGeom prst="rect">
            <a:avLst/>
          </a:prstGeom>
          <a:noFill/>
        </p:spPr>
        <p:txBody>
          <a:bodyPr wrap="square" rtlCol="0">
            <a:spAutoFit/>
          </a:bodyPr>
          <a:lstStyle/>
          <a:p>
            <a:r>
              <a:rPr lang="en-US" sz="3600" b="1" dirty="0">
                <a:solidFill>
                  <a:srgbClr val="B92508"/>
                </a:solidFill>
                <a:latin typeface="Century Gothic" panose="020B0502020202020204" pitchFamily="34" charset="0"/>
              </a:rPr>
              <a:t>ONLINE VIDEO/OTT</a:t>
            </a:r>
            <a:endParaRPr lang="en-US" sz="3200" b="1" dirty="0">
              <a:solidFill>
                <a:srgbClr val="B92508"/>
              </a:solidFill>
              <a:latin typeface="Century Gothic" panose="020B0502020202020204" pitchFamily="34" charset="0"/>
            </a:endParaRPr>
          </a:p>
        </p:txBody>
      </p:sp>
      <p:sp>
        <p:nvSpPr>
          <p:cNvPr id="6" name="TextBox 5">
            <a:extLst>
              <a:ext uri="{FF2B5EF4-FFF2-40B4-BE49-F238E27FC236}">
                <a16:creationId xmlns:a16="http://schemas.microsoft.com/office/drawing/2014/main" id="{F4529AFE-8A89-4FD9-B41A-B1FC042A23A1}"/>
              </a:ext>
            </a:extLst>
          </p:cNvPr>
          <p:cNvSpPr txBox="1"/>
          <p:nvPr/>
        </p:nvSpPr>
        <p:spPr>
          <a:xfrm>
            <a:off x="1686560" y="2385554"/>
            <a:ext cx="10281920" cy="1569660"/>
          </a:xfrm>
          <a:prstGeom prst="rect">
            <a:avLst/>
          </a:prstGeom>
          <a:noFill/>
        </p:spPr>
        <p:txBody>
          <a:bodyPr wrap="square" rtlCol="0">
            <a:spAutoFit/>
          </a:bodyPr>
          <a:lstStyle/>
          <a:p>
            <a:r>
              <a:rPr lang="en-US" sz="3200" dirty="0">
                <a:solidFill>
                  <a:srgbClr val="B92508"/>
                </a:solidFill>
                <a:latin typeface="Century Gothic" panose="020B0502020202020204" pitchFamily="34" charset="0"/>
              </a:rPr>
              <a:t>We’re all screaming for more streaming.</a:t>
            </a:r>
          </a:p>
          <a:p>
            <a:r>
              <a:rPr lang="en-US" sz="3200" dirty="0">
                <a:solidFill>
                  <a:srgbClr val="B92508"/>
                </a:solidFill>
                <a:latin typeface="Century Gothic" panose="020B0502020202020204" pitchFamily="34" charset="0"/>
              </a:rPr>
              <a:t>Broadcasters move aggressively on cobranding.</a:t>
            </a:r>
          </a:p>
          <a:p>
            <a:r>
              <a:rPr lang="en-US" sz="3200" dirty="0">
                <a:solidFill>
                  <a:srgbClr val="B92508"/>
                </a:solidFill>
                <a:latin typeface="Century Gothic" panose="020B0502020202020204" pitchFamily="34" charset="0"/>
              </a:rPr>
              <a:t>And consumers are responding.</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10196655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537454" y="853109"/>
            <a:ext cx="5117106" cy="1015663"/>
          </a:xfrm>
          <a:prstGeom prst="rect">
            <a:avLst/>
          </a:prstGeom>
          <a:noFill/>
        </p:spPr>
        <p:txBody>
          <a:bodyPr wrap="none" rtlCol="0">
            <a:spAutoFit/>
          </a:bodyPr>
          <a:lstStyle/>
          <a:p>
            <a:pPr algn="ctr"/>
            <a:r>
              <a:rPr lang="en-US" sz="6000" dirty="0">
                <a:solidFill>
                  <a:srgbClr val="B92508"/>
                </a:solidFill>
                <a:latin typeface="Century Gothic" panose="020B0502020202020204" pitchFamily="34" charset="0"/>
              </a:rPr>
              <a:t>Commercials</a:t>
            </a:r>
          </a:p>
        </p:txBody>
      </p:sp>
    </p:spTree>
    <p:extLst>
      <p:ext uri="{BB962C8B-B14F-4D97-AF65-F5344CB8AC3E}">
        <p14:creationId xmlns:p14="http://schemas.microsoft.com/office/powerpoint/2010/main" val="3261575686"/>
      </p:ext>
    </p:extLst>
  </p:cSld>
  <p:clrMapOvr>
    <a:masterClrMapping/>
  </p:clrMapOvr>
  <p:transition spd="slow">
    <p:push/>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rosetta stone">
            <a:extLst>
              <a:ext uri="{FF2B5EF4-FFF2-40B4-BE49-F238E27FC236}">
                <a16:creationId xmlns:a16="http://schemas.microsoft.com/office/drawing/2014/main" id="{BDC29BEE-5732-4A43-A49E-F166D6746A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65" t="60204" r="7059" b="17651"/>
          <a:stretch/>
        </p:blipFill>
        <p:spPr bwMode="auto">
          <a:xfrm>
            <a:off x="1377001" y="4563440"/>
            <a:ext cx="1332156" cy="7448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rosetta stone">
            <a:extLst>
              <a:ext uri="{FF2B5EF4-FFF2-40B4-BE49-F238E27FC236}">
                <a16:creationId xmlns:a16="http://schemas.microsoft.com/office/drawing/2014/main" id="{E0636C19-D5A4-46B6-A47D-1AB33C26FE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65" t="34864" r="7059" b="43055"/>
          <a:stretch/>
        </p:blipFill>
        <p:spPr bwMode="auto">
          <a:xfrm>
            <a:off x="1377001" y="3471350"/>
            <a:ext cx="1332156" cy="742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rosetta stone">
            <a:extLst>
              <a:ext uri="{FF2B5EF4-FFF2-40B4-BE49-F238E27FC236}">
                <a16:creationId xmlns:a16="http://schemas.microsoft.com/office/drawing/2014/main" id="{FBC6542D-9FFB-45FE-9379-97453CE284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765" t="9071" r="7059" b="68737"/>
          <a:stretch/>
        </p:blipFill>
        <p:spPr bwMode="auto">
          <a:xfrm>
            <a:off x="1377001" y="2375852"/>
            <a:ext cx="1332156" cy="74641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726303" y="888064"/>
            <a:ext cx="3156133" cy="830997"/>
          </a:xfrm>
          <a:prstGeom prst="rect">
            <a:avLst/>
          </a:prstGeom>
          <a:noFill/>
        </p:spPr>
        <p:txBody>
          <a:bodyPr wrap="square" rtlCol="0">
            <a:spAutoFit/>
          </a:bodyPr>
          <a:lstStyle/>
          <a:p>
            <a:pPr algn="ctr"/>
            <a:r>
              <a:rPr lang="en-US" sz="2400" dirty="0">
                <a:solidFill>
                  <a:srgbClr val="B92508"/>
                </a:solidFill>
                <a:latin typeface="Century Gothic" panose="020B0502020202020204" pitchFamily="34" charset="0"/>
              </a:rPr>
              <a:t>The Rosetta Stone </a:t>
            </a:r>
          </a:p>
          <a:p>
            <a:pPr algn="ctr"/>
            <a:r>
              <a:rPr lang="en-US" sz="2400" dirty="0">
                <a:solidFill>
                  <a:srgbClr val="B92508"/>
                </a:solidFill>
                <a:latin typeface="Century Gothic" panose="020B0502020202020204" pitchFamily="34" charset="0"/>
              </a:rPr>
              <a:t>(196 </a:t>
            </a:r>
            <a:r>
              <a:rPr lang="en-US" sz="2400" dirty="0" err="1">
                <a:solidFill>
                  <a:srgbClr val="B92508"/>
                </a:solidFill>
                <a:latin typeface="Century Gothic" panose="020B0502020202020204" pitchFamily="34" charset="0"/>
              </a:rPr>
              <a:t>bc</a:t>
            </a:r>
            <a:r>
              <a:rPr lang="en-US" sz="2400" dirty="0">
                <a:solidFill>
                  <a:srgbClr val="B92508"/>
                </a:solidFill>
                <a:latin typeface="Century Gothic" panose="020B0502020202020204" pitchFamily="34" charset="0"/>
              </a:rPr>
              <a:t>)</a:t>
            </a:r>
            <a:endParaRPr lang="en-US" sz="2000" dirty="0">
              <a:solidFill>
                <a:srgbClr val="B92508"/>
              </a:solidFill>
              <a:latin typeface="Century Gothic" panose="020B0502020202020204" pitchFamily="34" charset="0"/>
            </a:endParaRPr>
          </a:p>
        </p:txBody>
      </p:sp>
      <p:pic>
        <p:nvPicPr>
          <p:cNvPr id="1026" name="Picture 2" descr="Image result for rosetta stone">
            <a:extLst>
              <a:ext uri="{FF2B5EF4-FFF2-40B4-BE49-F238E27FC236}">
                <a16:creationId xmlns:a16="http://schemas.microsoft.com/office/drawing/2014/main" id="{29BEA159-1A4C-456D-83E5-00158101B1FB}"/>
              </a:ext>
            </a:extLst>
          </p:cNvPr>
          <p:cNvPicPr>
            <a:picLocks noChangeAspect="1" noChangeArrowheads="1"/>
          </p:cNvPicPr>
          <p:nvPr/>
        </p:nvPicPr>
        <p:blipFill rotWithShape="1">
          <a:blip r:embed="rId4">
            <a:clrChange>
              <a:clrFrom>
                <a:srgbClr val="8E7437"/>
              </a:clrFrom>
              <a:clrTo>
                <a:srgbClr val="8E7437">
                  <a:alpha val="0"/>
                </a:srgbClr>
              </a:clrTo>
            </a:clrChange>
            <a:extLst>
              <a:ext uri="{BEBA8EAE-BF5A-486C-A8C5-ECC9F3942E4B}">
                <a14:imgProps xmlns:a14="http://schemas.microsoft.com/office/drawing/2010/main">
                  <a14:imgLayer r:embed="rId5">
                    <a14:imgEffect>
                      <a14:backgroundRemoval t="4525" b="90271" l="7167" r="55667">
                        <a14:foregroundMark x1="23333" y1="17873" x2="23333" y2="17873"/>
                        <a14:foregroundMark x1="39333" y1="12217" x2="39333" y2="12217"/>
                        <a14:foregroundMark x1="42167" y1="21946" x2="42167" y2="21946"/>
                        <a14:foregroundMark x1="42000" y1="12443" x2="42000" y2="12443"/>
                        <a14:foregroundMark x1="51000" y1="35747" x2="51000" y2="35747"/>
                        <a14:foregroundMark x1="53500" y1="61991" x2="53167" y2="62443"/>
                        <a14:foregroundMark x1="48167" y1="80317" x2="48167" y2="80317"/>
                        <a14:foregroundMark x1="34167" y1="84615" x2="34167" y2="84615"/>
                        <a14:foregroundMark x1="10333" y1="86425" x2="10333" y2="86425"/>
                        <a14:foregroundMark x1="31333" y1="20814" x2="31333" y2="20814"/>
                        <a14:foregroundMark x1="9167" y1="39140" x2="9167" y2="39140"/>
                        <a14:foregroundMark x1="39000" y1="8824" x2="39000" y2="8824"/>
                        <a14:foregroundMark x1="44167" y1="4977" x2="44167" y2="4977"/>
                        <a14:foregroundMark x1="47167" y1="18778" x2="47167" y2="18778"/>
                        <a14:foregroundMark x1="49833" y1="27149" x2="49833" y2="27149"/>
                        <a14:foregroundMark x1="50833" y1="33484" x2="50833" y2="33484"/>
                        <a14:foregroundMark x1="52000" y1="36652" x2="52000" y2="36652"/>
                        <a14:foregroundMark x1="54000" y1="47738" x2="54000" y2="47738"/>
                        <a14:foregroundMark x1="55333" y1="52941" x2="55333" y2="52941"/>
                        <a14:foregroundMark x1="55000" y1="47285" x2="55000" y2="47285"/>
                        <a14:foregroundMark x1="55500" y1="61312" x2="55500" y2="61312"/>
                        <a14:foregroundMark x1="55000" y1="57466" x2="55000" y2="57466"/>
                        <a14:foregroundMark x1="53500" y1="78054" x2="53500" y2="78054"/>
                        <a14:foregroundMark x1="32333" y1="88462" x2="32333" y2="88462"/>
                        <a14:foregroundMark x1="8167" y1="88235" x2="8167" y2="88235"/>
                        <a14:foregroundMark x1="8500" y1="27149" x2="8500" y2="27149"/>
                        <a14:foregroundMark x1="9667" y1="26018" x2="9667" y2="26018"/>
                        <a14:foregroundMark x1="32667" y1="7692" x2="32667" y2="7692"/>
                        <a14:foregroundMark x1="22833" y1="12443" x2="22833" y2="12443"/>
                        <a14:foregroundMark x1="21500" y1="13122" x2="21500" y2="13122"/>
                        <a14:foregroundMark x1="17500" y1="16290" x2="17500" y2="16290"/>
                        <a14:foregroundMark x1="19000" y1="15158" x2="19000" y2="15158"/>
                        <a14:foregroundMark x1="27167" y1="9729" x2="27167" y2="9729"/>
                        <a14:foregroundMark x1="11167" y1="23982" x2="11167" y2="23982"/>
                        <a14:foregroundMark x1="31167" y1="7919" x2="31167" y2="7919"/>
                        <a14:foregroundMark x1="48167" y1="11765" x2="48167" y2="11765"/>
                        <a14:foregroundMark x1="48500" y1="14480" x2="48500" y2="14480"/>
                        <a14:foregroundMark x1="48667" y1="17195" x2="48667" y2="17195"/>
                        <a14:foregroundMark x1="48833" y1="19683" x2="48833" y2="19683"/>
                        <a14:foregroundMark x1="50833" y1="30090" x2="50833" y2="30090"/>
                        <a14:foregroundMark x1="52833" y1="38235" x2="52833" y2="38235"/>
                        <a14:foregroundMark x1="53833" y1="41176" x2="53833" y2="41176"/>
                        <a14:foregroundMark x1="53833" y1="37104" x2="53833" y2="37104"/>
                        <a14:foregroundMark x1="52667" y1="34163" x2="52667" y2="34163"/>
                        <a14:foregroundMark x1="50500" y1="28281" x2="50500" y2="28281"/>
                        <a14:foregroundMark x1="50167" y1="25113" x2="50167" y2="25113"/>
                        <a14:foregroundMark x1="54667" y1="44344" x2="54667" y2="44344"/>
                        <a14:foregroundMark x1="55833" y1="46154" x2="55833" y2="46154"/>
                        <a14:foregroundMark x1="55333" y1="50679" x2="55333" y2="50679"/>
                        <a14:foregroundMark x1="54500" y1="41176" x2="54500" y2="41176"/>
                        <a14:foregroundMark x1="55167" y1="43439" x2="55167" y2="43439"/>
                        <a14:foregroundMark x1="55333" y1="62670" x2="55333" y2="62670"/>
                        <a14:foregroundMark x1="50000" y1="23529" x2="50000" y2="23529"/>
                        <a14:foregroundMark x1="49667" y1="22172" x2="49667" y2="22172"/>
                        <a14:foregroundMark x1="49500" y1="21267" x2="49500" y2="21267"/>
                        <a14:foregroundMark x1="48167" y1="10407" x2="48167" y2="10407"/>
                        <a14:foregroundMark x1="55500" y1="63575" x2="55500" y2="63575"/>
                        <a14:foregroundMark x1="39833" y1="89819" x2="39833" y2="89819"/>
                        <a14:foregroundMark x1="41833" y1="88235" x2="41833" y2="88235"/>
                        <a14:foregroundMark x1="43167" y1="88462" x2="43167" y2="88462"/>
                        <a14:foregroundMark x1="54500" y1="73982" x2="54500" y2="73982"/>
                        <a14:foregroundMark x1="55167" y1="72624" x2="55167" y2="72624"/>
                        <a14:foregroundMark x1="55333" y1="73303" x2="55333" y2="73303"/>
                        <a14:foregroundMark x1="55667" y1="66516" x2="55667" y2="66516"/>
                        <a14:foregroundMark x1="55667" y1="68326" x2="55667" y2="68326"/>
                        <a14:foregroundMark x1="55667" y1="71267" x2="55667" y2="71267"/>
                        <a14:foregroundMark x1="55833" y1="57919" x2="55833" y2="57919"/>
                        <a14:foregroundMark x1="55667" y1="47964" x2="55667" y2="47964"/>
                        <a14:foregroundMark x1="54167" y1="39593" x2="54167" y2="39593"/>
                        <a14:foregroundMark x1="55000" y1="42308" x2="55000" y2="42308"/>
                        <a14:foregroundMark x1="55167" y1="74434" x2="55167" y2="74434"/>
                        <a14:foregroundMark x1="45500" y1="86425" x2="45500" y2="86425"/>
                        <a14:foregroundMark x1="46333" y1="85747" x2="46333" y2="85747"/>
                        <a14:foregroundMark x1="47500" y1="85068" x2="47500" y2="85068"/>
                        <a14:foregroundMark x1="14167" y1="19910" x2="14167" y2="19910"/>
                        <a14:foregroundMark x1="15667" y1="18778" x2="15667" y2="18778"/>
                        <a14:foregroundMark x1="16167" y1="18100" x2="16167" y2="18100"/>
                        <a14:foregroundMark x1="26333" y1="9729" x2="26333" y2="9729"/>
                        <a14:foregroundMark x1="27833" y1="9276" x2="27833" y2="9276"/>
                        <a14:foregroundMark x1="7667" y1="29638" x2="7667" y2="29638"/>
                        <a14:foregroundMark x1="7167" y1="64932" x2="7167" y2="64932"/>
                        <a14:foregroundMark x1="7167" y1="65837" x2="7167" y2="65837"/>
                        <a14:foregroundMark x1="34833" y1="89819" x2="34833" y2="89819"/>
                        <a14:foregroundMark x1="37333" y1="90045" x2="37333" y2="90045"/>
                        <a14:foregroundMark x1="38333" y1="90271" x2="38333" y2="90271"/>
                      </a14:backgroundRemoval>
                    </a14:imgEffect>
                  </a14:imgLayer>
                </a14:imgProps>
              </a:ext>
              <a:ext uri="{28A0092B-C50C-407E-A947-70E740481C1C}">
                <a14:useLocalDpi xmlns:a14="http://schemas.microsoft.com/office/drawing/2010/main" val="0"/>
              </a:ext>
            </a:extLst>
          </a:blip>
          <a:srcRect l="5882" t="4201" r="42980" b="6365"/>
          <a:stretch/>
        </p:blipFill>
        <p:spPr bwMode="auto">
          <a:xfrm>
            <a:off x="464148" y="2009692"/>
            <a:ext cx="2922494" cy="376517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6A89648-3A02-4F6B-9C9A-242435DB44B1}"/>
              </a:ext>
            </a:extLst>
          </p:cNvPr>
          <p:cNvSpPr txBox="1"/>
          <p:nvPr/>
        </p:nvSpPr>
        <p:spPr>
          <a:xfrm>
            <a:off x="5038659" y="888064"/>
            <a:ext cx="2114682" cy="830997"/>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3 languages.</a:t>
            </a:r>
          </a:p>
          <a:p>
            <a:pPr algn="ctr"/>
            <a:r>
              <a:rPr lang="en-US" sz="2400" dirty="0">
                <a:solidFill>
                  <a:srgbClr val="B92508"/>
                </a:solidFill>
                <a:latin typeface="Century Gothic" panose="020B0502020202020204" pitchFamily="34" charset="0"/>
              </a:rPr>
              <a:t>Same story.</a:t>
            </a:r>
            <a:endParaRPr lang="en-US" sz="2000" dirty="0">
              <a:solidFill>
                <a:srgbClr val="B92508"/>
              </a:solidFill>
              <a:latin typeface="Century Gothic" panose="020B0502020202020204" pitchFamily="34" charset="0"/>
            </a:endParaRPr>
          </a:p>
        </p:txBody>
      </p:sp>
      <p:sp>
        <p:nvSpPr>
          <p:cNvPr id="9" name="TextBox 8">
            <a:extLst>
              <a:ext uri="{FF2B5EF4-FFF2-40B4-BE49-F238E27FC236}">
                <a16:creationId xmlns:a16="http://schemas.microsoft.com/office/drawing/2014/main" id="{452BB75B-7AA0-4D3E-B1BE-8C9ABC1B24EB}"/>
              </a:ext>
            </a:extLst>
          </p:cNvPr>
          <p:cNvSpPr txBox="1"/>
          <p:nvPr/>
        </p:nvSpPr>
        <p:spPr>
          <a:xfrm>
            <a:off x="8020226" y="888064"/>
            <a:ext cx="3764171" cy="830997"/>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3 commercial channels.</a:t>
            </a:r>
          </a:p>
          <a:p>
            <a:pPr algn="ctr"/>
            <a:r>
              <a:rPr lang="en-US" sz="2400" dirty="0">
                <a:solidFill>
                  <a:srgbClr val="B92508"/>
                </a:solidFill>
                <a:latin typeface="Century Gothic" panose="020B0502020202020204" pitchFamily="34" charset="0"/>
              </a:rPr>
              <a:t>Same impact?</a:t>
            </a:r>
            <a:endParaRPr lang="en-US" sz="2000" dirty="0">
              <a:solidFill>
                <a:srgbClr val="B92508"/>
              </a:solidFill>
              <a:latin typeface="Century Gothic" panose="020B0502020202020204" pitchFamily="34" charset="0"/>
            </a:endParaRPr>
          </a:p>
        </p:txBody>
      </p:sp>
      <p:pic>
        <p:nvPicPr>
          <p:cNvPr id="21" name="Picture 4" descr="Image result for video commercials on mobile">
            <a:extLst>
              <a:ext uri="{FF2B5EF4-FFF2-40B4-BE49-F238E27FC236}">
                <a16:creationId xmlns:a16="http://schemas.microsoft.com/office/drawing/2014/main" id="{1BF45296-C7A9-4EF4-AD12-64712DDE37D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632" t="7497" r="40078" b="32004"/>
          <a:stretch/>
        </p:blipFill>
        <p:spPr bwMode="auto">
          <a:xfrm>
            <a:off x="5882582" y="2327605"/>
            <a:ext cx="366035" cy="842911"/>
          </a:xfrm>
          <a:prstGeom prst="round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F1BA35F3-EC67-4BCA-8976-A4503B7A1284}"/>
              </a:ext>
            </a:extLst>
          </p:cNvPr>
          <p:cNvGrpSpPr/>
          <p:nvPr/>
        </p:nvGrpSpPr>
        <p:grpSpPr>
          <a:xfrm>
            <a:off x="5607850" y="3456453"/>
            <a:ext cx="915498" cy="903346"/>
            <a:chOff x="8471427" y="4518592"/>
            <a:chExt cx="1503878" cy="1483915"/>
          </a:xfrm>
        </p:grpSpPr>
        <p:pic>
          <p:nvPicPr>
            <p:cNvPr id="23" name="Picture 22">
              <a:extLst>
                <a:ext uri="{FF2B5EF4-FFF2-40B4-BE49-F238E27FC236}">
                  <a16:creationId xmlns:a16="http://schemas.microsoft.com/office/drawing/2014/main" id="{A4AC8D32-DD3C-4CA3-813B-13C77B3F9576}"/>
                </a:ext>
              </a:extLst>
            </p:cNvPr>
            <p:cNvPicPr>
              <a:picLocks noChangeAspect="1"/>
            </p:cNvPicPr>
            <p:nvPr/>
          </p:nvPicPr>
          <p:blipFill>
            <a:blip r:embed="rId7"/>
            <a:stretch>
              <a:fillRect/>
            </a:stretch>
          </p:blipFill>
          <p:spPr>
            <a:xfrm>
              <a:off x="8471427" y="4518592"/>
              <a:ext cx="1503878" cy="1483915"/>
            </a:xfrm>
            <a:prstGeom prst="rect">
              <a:avLst/>
            </a:prstGeom>
          </p:spPr>
        </p:pic>
        <p:pic>
          <p:nvPicPr>
            <p:cNvPr id="24" name="Picture 23">
              <a:extLst>
                <a:ext uri="{FF2B5EF4-FFF2-40B4-BE49-F238E27FC236}">
                  <a16:creationId xmlns:a16="http://schemas.microsoft.com/office/drawing/2014/main" id="{DB5B66B6-FAF8-4C4D-8342-7AC2BF48EAC7}"/>
                </a:ext>
              </a:extLst>
            </p:cNvPr>
            <p:cNvPicPr>
              <a:picLocks noChangeAspect="1"/>
            </p:cNvPicPr>
            <p:nvPr/>
          </p:nvPicPr>
          <p:blipFill>
            <a:blip r:embed="rId8"/>
            <a:stretch>
              <a:fillRect/>
            </a:stretch>
          </p:blipFill>
          <p:spPr>
            <a:xfrm>
              <a:off x="8569701" y="4606289"/>
              <a:ext cx="1307008" cy="897255"/>
            </a:xfrm>
            <a:prstGeom prst="rect">
              <a:avLst/>
            </a:prstGeom>
          </p:spPr>
        </p:pic>
      </p:grpSp>
      <p:grpSp>
        <p:nvGrpSpPr>
          <p:cNvPr id="25" name="Group 24">
            <a:extLst>
              <a:ext uri="{FF2B5EF4-FFF2-40B4-BE49-F238E27FC236}">
                <a16:creationId xmlns:a16="http://schemas.microsoft.com/office/drawing/2014/main" id="{0E18CB54-EE87-40F5-B221-0D36139E9FF3}"/>
              </a:ext>
            </a:extLst>
          </p:cNvPr>
          <p:cNvGrpSpPr/>
          <p:nvPr/>
        </p:nvGrpSpPr>
        <p:grpSpPr>
          <a:xfrm>
            <a:off x="5334473" y="4603195"/>
            <a:ext cx="1462252" cy="911332"/>
            <a:chOff x="8284735" y="4288007"/>
            <a:chExt cx="2031764" cy="1266275"/>
          </a:xfrm>
        </p:grpSpPr>
        <p:pic>
          <p:nvPicPr>
            <p:cNvPr id="26" name="Picture 25">
              <a:extLst>
                <a:ext uri="{FF2B5EF4-FFF2-40B4-BE49-F238E27FC236}">
                  <a16:creationId xmlns:a16="http://schemas.microsoft.com/office/drawing/2014/main" id="{5B92B338-F820-487E-A5D9-104016805BE7}"/>
                </a:ext>
              </a:extLst>
            </p:cNvPr>
            <p:cNvPicPr>
              <a:picLocks noChangeAspect="1"/>
            </p:cNvPicPr>
            <p:nvPr/>
          </p:nvPicPr>
          <p:blipFill>
            <a:blip r:embed="rId9"/>
            <a:stretch>
              <a:fillRect/>
            </a:stretch>
          </p:blipFill>
          <p:spPr>
            <a:xfrm>
              <a:off x="8284735" y="4288007"/>
              <a:ext cx="2031764" cy="1266275"/>
            </a:xfrm>
            <a:prstGeom prst="rect">
              <a:avLst/>
            </a:prstGeom>
          </p:spPr>
        </p:pic>
        <p:pic>
          <p:nvPicPr>
            <p:cNvPr id="27" name="Picture 26">
              <a:extLst>
                <a:ext uri="{FF2B5EF4-FFF2-40B4-BE49-F238E27FC236}">
                  <a16:creationId xmlns:a16="http://schemas.microsoft.com/office/drawing/2014/main" id="{04FD4E84-91C2-492E-9B26-346027E72C59}"/>
                </a:ext>
              </a:extLst>
            </p:cNvPr>
            <p:cNvPicPr>
              <a:picLocks noChangeAspect="1"/>
            </p:cNvPicPr>
            <p:nvPr/>
          </p:nvPicPr>
          <p:blipFill rotWithShape="1">
            <a:blip r:embed="rId10"/>
            <a:srcRect l="8735" t="9248" r="9128" b="14823"/>
            <a:stretch/>
          </p:blipFill>
          <p:spPr>
            <a:xfrm>
              <a:off x="8473779" y="4375307"/>
              <a:ext cx="1668132" cy="963773"/>
            </a:xfrm>
            <a:prstGeom prst="roundRect">
              <a:avLst>
                <a:gd name="adj" fmla="val 4099"/>
              </a:avLst>
            </a:prstGeom>
          </p:spPr>
        </p:pic>
      </p:grpSp>
    </p:spTree>
    <p:extLst>
      <p:ext uri="{BB962C8B-B14F-4D97-AF65-F5344CB8AC3E}">
        <p14:creationId xmlns:p14="http://schemas.microsoft.com/office/powerpoint/2010/main" val="4325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nodeType="clickEffect" p14:presetBounceEnd="46000">
                                      <p:stCondLst>
                                        <p:cond delay="0"/>
                                      </p:stCondLst>
                                      <p:childTnLst>
                                        <p:animMotion origin="layout" path="M 1.875E-6 4.07407E-6 L 0.33268 4.07407E-6 " pathEditMode="relative" rAng="0" ptsTypes="AA" p14:bounceEnd="46000">
                                          <p:cBhvr>
                                            <p:cTn id="6" dur="1000" fill="hold"/>
                                            <p:tgtEl>
                                              <p:spTgt spid="7"/>
                                            </p:tgtEl>
                                            <p:attrNameLst>
                                              <p:attrName>ppt_x</p:attrName>
                                              <p:attrName>ppt_y</p:attrName>
                                            </p:attrNameLst>
                                          </p:cBhvr>
                                          <p:rCtr x="16628" y="0"/>
                                        </p:animMotion>
                                      </p:childTnLst>
                                    </p:cTn>
                                  </p:par>
                                  <p:par>
                                    <p:cTn id="7" presetID="63" presetClass="path" presetSubtype="0" accel="50000" fill="hold" nodeType="withEffect" p14:presetBounceEnd="46000">
                                      <p:stCondLst>
                                        <p:cond delay="0"/>
                                      </p:stCondLst>
                                      <p:childTnLst>
                                        <p:animMotion origin="layout" path="M 1.875E-6 3.33333E-6 L 0.33346 3.33333E-6 " pathEditMode="relative" rAng="0" ptsTypes="AA" p14:bounceEnd="46000">
                                          <p:cBhvr>
                                            <p:cTn id="8" dur="1000" fill="hold"/>
                                            <p:tgtEl>
                                              <p:spTgt spid="6"/>
                                            </p:tgtEl>
                                            <p:attrNameLst>
                                              <p:attrName>ppt_x</p:attrName>
                                              <p:attrName>ppt_y</p:attrName>
                                            </p:attrNameLst>
                                          </p:cBhvr>
                                          <p:rCtr x="16667" y="0"/>
                                        </p:animMotion>
                                      </p:childTnLst>
                                    </p:cTn>
                                  </p:par>
                                  <p:par>
                                    <p:cTn id="9" presetID="63" presetClass="path" presetSubtype="0" accel="50000" fill="hold" nodeType="withEffect" p14:presetBounceEnd="46000">
                                      <p:stCondLst>
                                        <p:cond delay="0"/>
                                      </p:stCondLst>
                                      <p:childTnLst>
                                        <p:animMotion origin="layout" path="M 1.875E-6 4.07407E-6 L 0.33346 0.00208 " pathEditMode="relative" rAng="0" ptsTypes="AA" p14:bounceEnd="46000">
                                          <p:cBhvr>
                                            <p:cTn id="10" dur="1000" fill="hold"/>
                                            <p:tgtEl>
                                              <p:spTgt spid="5"/>
                                            </p:tgtEl>
                                            <p:attrNameLst>
                                              <p:attrName>ppt_x</p:attrName>
                                              <p:attrName>ppt_y</p:attrName>
                                            </p:attrNameLst>
                                          </p:cBhvr>
                                          <p:rCtr x="16667" y="93"/>
                                        </p:animMotion>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63" presetClass="path" presetSubtype="0" accel="50000" decel="50000" fill="hold" nodeType="withEffect">
                                      <p:stCondLst>
                                        <p:cond delay="0"/>
                                      </p:stCondLst>
                                      <p:childTnLst>
                                        <p:animMotion origin="layout" path="M 3.95833E-6 -4.44444E-6 L 0.31588 -4.44444E-6 " pathEditMode="relative" rAng="0" ptsTypes="AA">
                                          <p:cBhvr>
                                            <p:cTn id="27" dur="1000" fill="hold"/>
                                            <p:tgtEl>
                                              <p:spTgt spid="21"/>
                                            </p:tgtEl>
                                            <p:attrNameLst>
                                              <p:attrName>ppt_x</p:attrName>
                                              <p:attrName>ppt_y</p:attrName>
                                            </p:attrNameLst>
                                          </p:cBhvr>
                                          <p:rCtr x="15794" y="0"/>
                                        </p:animMotion>
                                      </p:childTnLst>
                                    </p:cTn>
                                  </p:par>
                                  <p:par>
                                    <p:cTn id="28" presetID="63" presetClass="path" presetSubtype="0" accel="50000" decel="50000" fill="hold" nodeType="withEffect">
                                      <p:stCondLst>
                                        <p:cond delay="0"/>
                                      </p:stCondLst>
                                      <p:childTnLst>
                                        <p:animMotion origin="layout" path="M 3.95833E-6 4.07407E-6 L 0.31588 4.07407E-6 " pathEditMode="relative" rAng="0" ptsTypes="AA">
                                          <p:cBhvr>
                                            <p:cTn id="29" dur="1000" fill="hold"/>
                                            <p:tgtEl>
                                              <p:spTgt spid="22"/>
                                            </p:tgtEl>
                                            <p:attrNameLst>
                                              <p:attrName>ppt_x</p:attrName>
                                              <p:attrName>ppt_y</p:attrName>
                                            </p:attrNameLst>
                                          </p:cBhvr>
                                          <p:rCtr x="15794" y="0"/>
                                        </p:animMotion>
                                      </p:childTnLst>
                                    </p:cTn>
                                  </p:par>
                                  <p:par>
                                    <p:cTn id="30" presetID="63" presetClass="path" presetSubtype="0" accel="50000" decel="50000" fill="hold" nodeType="withEffect">
                                      <p:stCondLst>
                                        <p:cond delay="0"/>
                                      </p:stCondLst>
                                      <p:childTnLst>
                                        <p:animMotion origin="layout" path="M 4.16667E-6 -1.48148E-6 L 0.31601 -1.48148E-6 " pathEditMode="relative" rAng="0" ptsTypes="AA">
                                          <p:cBhvr>
                                            <p:cTn id="31" dur="1000" fill="hold"/>
                                            <p:tgtEl>
                                              <p:spTgt spid="25"/>
                                            </p:tgtEl>
                                            <p:attrNameLst>
                                              <p:attrName>ppt_x</p:attrName>
                                              <p:attrName>ppt_y</p:attrName>
                                            </p:attrNameLst>
                                          </p:cBhvr>
                                          <p:rCtr x="15794" y="0"/>
                                        </p:animMotion>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fill="hold" nodeType="clickEffect">
                                      <p:stCondLst>
                                        <p:cond delay="0"/>
                                      </p:stCondLst>
                                      <p:childTnLst>
                                        <p:animMotion origin="layout" path="M 1.875E-6 4.07407E-6 L 0.33268 4.07407E-6 " pathEditMode="relative" rAng="0" ptsTypes="AA">
                                          <p:cBhvr>
                                            <p:cTn id="6" dur="1000" fill="hold"/>
                                            <p:tgtEl>
                                              <p:spTgt spid="7"/>
                                            </p:tgtEl>
                                            <p:attrNameLst>
                                              <p:attrName>ppt_x</p:attrName>
                                              <p:attrName>ppt_y</p:attrName>
                                            </p:attrNameLst>
                                          </p:cBhvr>
                                          <p:rCtr x="16628" y="0"/>
                                        </p:animMotion>
                                      </p:childTnLst>
                                    </p:cTn>
                                  </p:par>
                                  <p:par>
                                    <p:cTn id="7" presetID="63" presetClass="path" presetSubtype="0" accel="50000" fill="hold" nodeType="withEffect">
                                      <p:stCondLst>
                                        <p:cond delay="0"/>
                                      </p:stCondLst>
                                      <p:childTnLst>
                                        <p:animMotion origin="layout" path="M 1.875E-6 3.33333E-6 L 0.33346 3.33333E-6 " pathEditMode="relative" rAng="0" ptsTypes="AA">
                                          <p:cBhvr>
                                            <p:cTn id="8" dur="1000" fill="hold"/>
                                            <p:tgtEl>
                                              <p:spTgt spid="6"/>
                                            </p:tgtEl>
                                            <p:attrNameLst>
                                              <p:attrName>ppt_x</p:attrName>
                                              <p:attrName>ppt_y</p:attrName>
                                            </p:attrNameLst>
                                          </p:cBhvr>
                                          <p:rCtr x="16667" y="0"/>
                                        </p:animMotion>
                                      </p:childTnLst>
                                    </p:cTn>
                                  </p:par>
                                  <p:par>
                                    <p:cTn id="9" presetID="63" presetClass="path" presetSubtype="0" accel="50000" fill="hold" nodeType="withEffect">
                                      <p:stCondLst>
                                        <p:cond delay="0"/>
                                      </p:stCondLst>
                                      <p:childTnLst>
                                        <p:animMotion origin="layout" path="M 1.875E-6 4.07407E-6 L 0.33346 0.00208 " pathEditMode="relative" rAng="0" ptsTypes="AA">
                                          <p:cBhvr>
                                            <p:cTn id="10" dur="1000" fill="hold"/>
                                            <p:tgtEl>
                                              <p:spTgt spid="5"/>
                                            </p:tgtEl>
                                            <p:attrNameLst>
                                              <p:attrName>ppt_x</p:attrName>
                                              <p:attrName>ppt_y</p:attrName>
                                            </p:attrNameLst>
                                          </p:cBhvr>
                                          <p:rCtr x="16667" y="93"/>
                                        </p:animMotion>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63" presetClass="path" presetSubtype="0" accel="50000" decel="50000" fill="hold" nodeType="withEffect">
                                      <p:stCondLst>
                                        <p:cond delay="0"/>
                                      </p:stCondLst>
                                      <p:childTnLst>
                                        <p:animMotion origin="layout" path="M 3.95833E-6 -4.44444E-6 L 0.31588 -4.44444E-6 " pathEditMode="relative" rAng="0" ptsTypes="AA">
                                          <p:cBhvr>
                                            <p:cTn id="27" dur="1000" fill="hold"/>
                                            <p:tgtEl>
                                              <p:spTgt spid="21"/>
                                            </p:tgtEl>
                                            <p:attrNameLst>
                                              <p:attrName>ppt_x</p:attrName>
                                              <p:attrName>ppt_y</p:attrName>
                                            </p:attrNameLst>
                                          </p:cBhvr>
                                          <p:rCtr x="15794" y="0"/>
                                        </p:animMotion>
                                      </p:childTnLst>
                                    </p:cTn>
                                  </p:par>
                                  <p:par>
                                    <p:cTn id="28" presetID="63" presetClass="path" presetSubtype="0" accel="50000" decel="50000" fill="hold" nodeType="withEffect">
                                      <p:stCondLst>
                                        <p:cond delay="0"/>
                                      </p:stCondLst>
                                      <p:childTnLst>
                                        <p:animMotion origin="layout" path="M 3.95833E-6 4.07407E-6 L 0.31588 4.07407E-6 " pathEditMode="relative" rAng="0" ptsTypes="AA">
                                          <p:cBhvr>
                                            <p:cTn id="29" dur="1000" fill="hold"/>
                                            <p:tgtEl>
                                              <p:spTgt spid="22"/>
                                            </p:tgtEl>
                                            <p:attrNameLst>
                                              <p:attrName>ppt_x</p:attrName>
                                              <p:attrName>ppt_y</p:attrName>
                                            </p:attrNameLst>
                                          </p:cBhvr>
                                          <p:rCtr x="15794" y="0"/>
                                        </p:animMotion>
                                      </p:childTnLst>
                                    </p:cTn>
                                  </p:par>
                                  <p:par>
                                    <p:cTn id="30" presetID="63" presetClass="path" presetSubtype="0" accel="50000" decel="50000" fill="hold" nodeType="withEffect">
                                      <p:stCondLst>
                                        <p:cond delay="0"/>
                                      </p:stCondLst>
                                      <p:childTnLst>
                                        <p:animMotion origin="layout" path="M 4.16667E-6 -1.48148E-6 L 0.31601 -1.48148E-6 " pathEditMode="relative" rAng="0" ptsTypes="AA">
                                          <p:cBhvr>
                                            <p:cTn id="31" dur="1000" fill="hold"/>
                                            <p:tgtEl>
                                              <p:spTgt spid="25"/>
                                            </p:tgtEl>
                                            <p:attrNameLst>
                                              <p:attrName>ppt_x</p:attrName>
                                              <p:attrName>ppt_y</p:attrName>
                                            </p:attrNameLst>
                                          </p:cBhvr>
                                          <p:rCtr x="15794" y="0"/>
                                        </p:animMotion>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C0B51844-71AC-41B8-8A0B-9A98265E07BF}"/>
              </a:ext>
            </a:extLst>
          </p:cNvPr>
          <p:cNvSpPr/>
          <p:nvPr/>
        </p:nvSpPr>
        <p:spPr>
          <a:xfrm>
            <a:off x="5409843" y="2442237"/>
            <a:ext cx="1911572" cy="3604836"/>
          </a:xfrm>
          <a:custGeom>
            <a:avLst/>
            <a:gdLst>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172075 w 8210550"/>
              <a:gd name="connsiteY28" fmla="*/ 1611705 h 1630755"/>
              <a:gd name="connsiteX29" fmla="*/ 5676900 w 8210550"/>
              <a:gd name="connsiteY29" fmla="*/ 1592655 h 1630755"/>
              <a:gd name="connsiteX30" fmla="*/ 6219825 w 8210550"/>
              <a:gd name="connsiteY30" fmla="*/ 1611705 h 1630755"/>
              <a:gd name="connsiteX31" fmla="*/ 7115175 w 8210550"/>
              <a:gd name="connsiteY31" fmla="*/ 1602180 h 1630755"/>
              <a:gd name="connsiteX32" fmla="*/ 7296150 w 8210550"/>
              <a:gd name="connsiteY32" fmla="*/ 1583130 h 1630755"/>
              <a:gd name="connsiteX33" fmla="*/ 7610475 w 8210550"/>
              <a:gd name="connsiteY33" fmla="*/ 1621230 h 1630755"/>
              <a:gd name="connsiteX34" fmla="*/ 7829550 w 8210550"/>
              <a:gd name="connsiteY34" fmla="*/ 1630755 h 1630755"/>
              <a:gd name="connsiteX35" fmla="*/ 8210550 w 8210550"/>
              <a:gd name="connsiteY35"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676900 w 8210550"/>
              <a:gd name="connsiteY28" fmla="*/ 1592655 h 1630755"/>
              <a:gd name="connsiteX29" fmla="*/ 6219825 w 8210550"/>
              <a:gd name="connsiteY29" fmla="*/ 1611705 h 1630755"/>
              <a:gd name="connsiteX30" fmla="*/ 7115175 w 8210550"/>
              <a:gd name="connsiteY30" fmla="*/ 1602180 h 1630755"/>
              <a:gd name="connsiteX31" fmla="*/ 7296150 w 8210550"/>
              <a:gd name="connsiteY31" fmla="*/ 1583130 h 1630755"/>
              <a:gd name="connsiteX32" fmla="*/ 7610475 w 8210550"/>
              <a:gd name="connsiteY32" fmla="*/ 1621230 h 1630755"/>
              <a:gd name="connsiteX33" fmla="*/ 7829550 w 8210550"/>
              <a:gd name="connsiteY33" fmla="*/ 1630755 h 1630755"/>
              <a:gd name="connsiteX34" fmla="*/ 8210550 w 8210550"/>
              <a:gd name="connsiteY34"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6219825 w 8210550"/>
              <a:gd name="connsiteY28" fmla="*/ 1611705 h 1630755"/>
              <a:gd name="connsiteX29" fmla="*/ 7115175 w 8210550"/>
              <a:gd name="connsiteY29" fmla="*/ 1602180 h 1630755"/>
              <a:gd name="connsiteX30" fmla="*/ 7296150 w 8210550"/>
              <a:gd name="connsiteY30" fmla="*/ 1583130 h 1630755"/>
              <a:gd name="connsiteX31" fmla="*/ 7610475 w 8210550"/>
              <a:gd name="connsiteY31" fmla="*/ 1621230 h 1630755"/>
              <a:gd name="connsiteX32" fmla="*/ 7829550 w 8210550"/>
              <a:gd name="connsiteY32" fmla="*/ 1630755 h 1630755"/>
              <a:gd name="connsiteX33" fmla="*/ 8210550 w 8210550"/>
              <a:gd name="connsiteY33" fmla="*/ 1621230 h 1630755"/>
              <a:gd name="connsiteX0" fmla="*/ 0 w 7829550"/>
              <a:gd name="connsiteY0" fmla="*/ 1602180 h 1630755"/>
              <a:gd name="connsiteX1" fmla="*/ 371475 w 7829550"/>
              <a:gd name="connsiteY1" fmla="*/ 1611705 h 1630755"/>
              <a:gd name="connsiteX2" fmla="*/ 600075 w 7829550"/>
              <a:gd name="connsiteY2" fmla="*/ 1592655 h 1630755"/>
              <a:gd name="connsiteX3" fmla="*/ 695325 w 7829550"/>
              <a:gd name="connsiteY3" fmla="*/ 1592655 h 1630755"/>
              <a:gd name="connsiteX4" fmla="*/ 857250 w 7829550"/>
              <a:gd name="connsiteY4" fmla="*/ 1602180 h 1630755"/>
              <a:gd name="connsiteX5" fmla="*/ 1162050 w 7829550"/>
              <a:gd name="connsiteY5" fmla="*/ 1602180 h 1630755"/>
              <a:gd name="connsiteX6" fmla="*/ 1466850 w 7829550"/>
              <a:gd name="connsiteY6" fmla="*/ 1602180 h 1630755"/>
              <a:gd name="connsiteX7" fmla="*/ 2152650 w 7829550"/>
              <a:gd name="connsiteY7" fmla="*/ 1611705 h 1630755"/>
              <a:gd name="connsiteX8" fmla="*/ 2714625 w 7829550"/>
              <a:gd name="connsiteY8" fmla="*/ 1573605 h 1630755"/>
              <a:gd name="connsiteX9" fmla="*/ 2828925 w 7829550"/>
              <a:gd name="connsiteY9" fmla="*/ 1564080 h 1630755"/>
              <a:gd name="connsiteX10" fmla="*/ 3000375 w 7829550"/>
              <a:gd name="connsiteY10" fmla="*/ 1602180 h 1630755"/>
              <a:gd name="connsiteX11" fmla="*/ 3276600 w 7829550"/>
              <a:gd name="connsiteY11" fmla="*/ 1573605 h 1630755"/>
              <a:gd name="connsiteX12" fmla="*/ 3448050 w 7829550"/>
              <a:gd name="connsiteY12" fmla="*/ 1602180 h 1630755"/>
              <a:gd name="connsiteX13" fmla="*/ 3562350 w 7829550"/>
              <a:gd name="connsiteY13" fmla="*/ 1554555 h 1630755"/>
              <a:gd name="connsiteX14" fmla="*/ 3638550 w 7829550"/>
              <a:gd name="connsiteY14" fmla="*/ 1583130 h 1630755"/>
              <a:gd name="connsiteX15" fmla="*/ 3714750 w 7829550"/>
              <a:gd name="connsiteY15" fmla="*/ 1487880 h 1630755"/>
              <a:gd name="connsiteX16" fmla="*/ 3819525 w 7829550"/>
              <a:gd name="connsiteY16" fmla="*/ 382980 h 1630755"/>
              <a:gd name="connsiteX17" fmla="*/ 3924300 w 7829550"/>
              <a:gd name="connsiteY17" fmla="*/ 1980 h 1630755"/>
              <a:gd name="connsiteX18" fmla="*/ 3952875 w 7829550"/>
              <a:gd name="connsiteY18" fmla="*/ 259155 h 1630755"/>
              <a:gd name="connsiteX19" fmla="*/ 4010025 w 7829550"/>
              <a:gd name="connsiteY19" fmla="*/ 802080 h 1630755"/>
              <a:gd name="connsiteX20" fmla="*/ 4029075 w 7829550"/>
              <a:gd name="connsiteY20" fmla="*/ 944955 h 1630755"/>
              <a:gd name="connsiteX21" fmla="*/ 4095750 w 7829550"/>
              <a:gd name="connsiteY21" fmla="*/ 1202130 h 1630755"/>
              <a:gd name="connsiteX22" fmla="*/ 4191000 w 7829550"/>
              <a:gd name="connsiteY22" fmla="*/ 1297380 h 1630755"/>
              <a:gd name="connsiteX23" fmla="*/ 4305300 w 7829550"/>
              <a:gd name="connsiteY23" fmla="*/ 1306905 h 1630755"/>
              <a:gd name="connsiteX24" fmla="*/ 4467225 w 7829550"/>
              <a:gd name="connsiteY24" fmla="*/ 1525980 h 1630755"/>
              <a:gd name="connsiteX25" fmla="*/ 4581525 w 7829550"/>
              <a:gd name="connsiteY25" fmla="*/ 1535505 h 1630755"/>
              <a:gd name="connsiteX26" fmla="*/ 4733925 w 7829550"/>
              <a:gd name="connsiteY26" fmla="*/ 1545030 h 1630755"/>
              <a:gd name="connsiteX27" fmla="*/ 4886325 w 7829550"/>
              <a:gd name="connsiteY27" fmla="*/ 1602180 h 1630755"/>
              <a:gd name="connsiteX28" fmla="*/ 6219825 w 7829550"/>
              <a:gd name="connsiteY28" fmla="*/ 1611705 h 1630755"/>
              <a:gd name="connsiteX29" fmla="*/ 7115175 w 7829550"/>
              <a:gd name="connsiteY29" fmla="*/ 1602180 h 1630755"/>
              <a:gd name="connsiteX30" fmla="*/ 7296150 w 7829550"/>
              <a:gd name="connsiteY30" fmla="*/ 1583130 h 1630755"/>
              <a:gd name="connsiteX31" fmla="*/ 7610475 w 7829550"/>
              <a:gd name="connsiteY31" fmla="*/ 1621230 h 1630755"/>
              <a:gd name="connsiteX32" fmla="*/ 7829550 w 7829550"/>
              <a:gd name="connsiteY32" fmla="*/ 1630755 h 1630755"/>
              <a:gd name="connsiteX0" fmla="*/ 0 w 7610475"/>
              <a:gd name="connsiteY0" fmla="*/ 1602180 h 1621230"/>
              <a:gd name="connsiteX1" fmla="*/ 371475 w 7610475"/>
              <a:gd name="connsiteY1" fmla="*/ 1611705 h 1621230"/>
              <a:gd name="connsiteX2" fmla="*/ 600075 w 7610475"/>
              <a:gd name="connsiteY2" fmla="*/ 1592655 h 1621230"/>
              <a:gd name="connsiteX3" fmla="*/ 695325 w 7610475"/>
              <a:gd name="connsiteY3" fmla="*/ 1592655 h 1621230"/>
              <a:gd name="connsiteX4" fmla="*/ 857250 w 7610475"/>
              <a:gd name="connsiteY4" fmla="*/ 1602180 h 1621230"/>
              <a:gd name="connsiteX5" fmla="*/ 1162050 w 7610475"/>
              <a:gd name="connsiteY5" fmla="*/ 1602180 h 1621230"/>
              <a:gd name="connsiteX6" fmla="*/ 1466850 w 7610475"/>
              <a:gd name="connsiteY6" fmla="*/ 1602180 h 1621230"/>
              <a:gd name="connsiteX7" fmla="*/ 2152650 w 7610475"/>
              <a:gd name="connsiteY7" fmla="*/ 1611705 h 1621230"/>
              <a:gd name="connsiteX8" fmla="*/ 2714625 w 7610475"/>
              <a:gd name="connsiteY8" fmla="*/ 1573605 h 1621230"/>
              <a:gd name="connsiteX9" fmla="*/ 2828925 w 7610475"/>
              <a:gd name="connsiteY9" fmla="*/ 1564080 h 1621230"/>
              <a:gd name="connsiteX10" fmla="*/ 3000375 w 7610475"/>
              <a:gd name="connsiteY10" fmla="*/ 1602180 h 1621230"/>
              <a:gd name="connsiteX11" fmla="*/ 3276600 w 7610475"/>
              <a:gd name="connsiteY11" fmla="*/ 1573605 h 1621230"/>
              <a:gd name="connsiteX12" fmla="*/ 3448050 w 7610475"/>
              <a:gd name="connsiteY12" fmla="*/ 1602180 h 1621230"/>
              <a:gd name="connsiteX13" fmla="*/ 3562350 w 7610475"/>
              <a:gd name="connsiteY13" fmla="*/ 1554555 h 1621230"/>
              <a:gd name="connsiteX14" fmla="*/ 3638550 w 7610475"/>
              <a:gd name="connsiteY14" fmla="*/ 1583130 h 1621230"/>
              <a:gd name="connsiteX15" fmla="*/ 3714750 w 7610475"/>
              <a:gd name="connsiteY15" fmla="*/ 1487880 h 1621230"/>
              <a:gd name="connsiteX16" fmla="*/ 3819525 w 7610475"/>
              <a:gd name="connsiteY16" fmla="*/ 382980 h 1621230"/>
              <a:gd name="connsiteX17" fmla="*/ 3924300 w 7610475"/>
              <a:gd name="connsiteY17" fmla="*/ 1980 h 1621230"/>
              <a:gd name="connsiteX18" fmla="*/ 3952875 w 7610475"/>
              <a:gd name="connsiteY18" fmla="*/ 259155 h 1621230"/>
              <a:gd name="connsiteX19" fmla="*/ 4010025 w 7610475"/>
              <a:gd name="connsiteY19" fmla="*/ 802080 h 1621230"/>
              <a:gd name="connsiteX20" fmla="*/ 4029075 w 7610475"/>
              <a:gd name="connsiteY20" fmla="*/ 944955 h 1621230"/>
              <a:gd name="connsiteX21" fmla="*/ 4095750 w 7610475"/>
              <a:gd name="connsiteY21" fmla="*/ 1202130 h 1621230"/>
              <a:gd name="connsiteX22" fmla="*/ 4191000 w 7610475"/>
              <a:gd name="connsiteY22" fmla="*/ 1297380 h 1621230"/>
              <a:gd name="connsiteX23" fmla="*/ 4305300 w 7610475"/>
              <a:gd name="connsiteY23" fmla="*/ 1306905 h 1621230"/>
              <a:gd name="connsiteX24" fmla="*/ 4467225 w 7610475"/>
              <a:gd name="connsiteY24" fmla="*/ 1525980 h 1621230"/>
              <a:gd name="connsiteX25" fmla="*/ 4581525 w 7610475"/>
              <a:gd name="connsiteY25" fmla="*/ 1535505 h 1621230"/>
              <a:gd name="connsiteX26" fmla="*/ 4733925 w 7610475"/>
              <a:gd name="connsiteY26" fmla="*/ 1545030 h 1621230"/>
              <a:gd name="connsiteX27" fmla="*/ 4886325 w 7610475"/>
              <a:gd name="connsiteY27" fmla="*/ 1602180 h 1621230"/>
              <a:gd name="connsiteX28" fmla="*/ 6219825 w 7610475"/>
              <a:gd name="connsiteY28" fmla="*/ 1611705 h 1621230"/>
              <a:gd name="connsiteX29" fmla="*/ 7115175 w 7610475"/>
              <a:gd name="connsiteY29" fmla="*/ 1602180 h 1621230"/>
              <a:gd name="connsiteX30" fmla="*/ 7296150 w 7610475"/>
              <a:gd name="connsiteY30" fmla="*/ 1583130 h 1621230"/>
              <a:gd name="connsiteX31" fmla="*/ 7610475 w 7610475"/>
              <a:gd name="connsiteY31" fmla="*/ 1621230 h 1621230"/>
              <a:gd name="connsiteX0" fmla="*/ 0 w 7296150"/>
              <a:gd name="connsiteY0" fmla="*/ 1602180 h 1612767"/>
              <a:gd name="connsiteX1" fmla="*/ 371475 w 7296150"/>
              <a:gd name="connsiteY1" fmla="*/ 1611705 h 1612767"/>
              <a:gd name="connsiteX2" fmla="*/ 600075 w 7296150"/>
              <a:gd name="connsiteY2" fmla="*/ 1592655 h 1612767"/>
              <a:gd name="connsiteX3" fmla="*/ 695325 w 7296150"/>
              <a:gd name="connsiteY3" fmla="*/ 1592655 h 1612767"/>
              <a:gd name="connsiteX4" fmla="*/ 857250 w 7296150"/>
              <a:gd name="connsiteY4" fmla="*/ 1602180 h 1612767"/>
              <a:gd name="connsiteX5" fmla="*/ 1162050 w 7296150"/>
              <a:gd name="connsiteY5" fmla="*/ 1602180 h 1612767"/>
              <a:gd name="connsiteX6" fmla="*/ 1466850 w 7296150"/>
              <a:gd name="connsiteY6" fmla="*/ 1602180 h 1612767"/>
              <a:gd name="connsiteX7" fmla="*/ 2152650 w 7296150"/>
              <a:gd name="connsiteY7" fmla="*/ 1611705 h 1612767"/>
              <a:gd name="connsiteX8" fmla="*/ 2714625 w 7296150"/>
              <a:gd name="connsiteY8" fmla="*/ 1573605 h 1612767"/>
              <a:gd name="connsiteX9" fmla="*/ 2828925 w 7296150"/>
              <a:gd name="connsiteY9" fmla="*/ 1564080 h 1612767"/>
              <a:gd name="connsiteX10" fmla="*/ 3000375 w 7296150"/>
              <a:gd name="connsiteY10" fmla="*/ 1602180 h 1612767"/>
              <a:gd name="connsiteX11" fmla="*/ 3276600 w 7296150"/>
              <a:gd name="connsiteY11" fmla="*/ 1573605 h 1612767"/>
              <a:gd name="connsiteX12" fmla="*/ 3448050 w 7296150"/>
              <a:gd name="connsiteY12" fmla="*/ 1602180 h 1612767"/>
              <a:gd name="connsiteX13" fmla="*/ 3562350 w 7296150"/>
              <a:gd name="connsiteY13" fmla="*/ 1554555 h 1612767"/>
              <a:gd name="connsiteX14" fmla="*/ 3638550 w 7296150"/>
              <a:gd name="connsiteY14" fmla="*/ 1583130 h 1612767"/>
              <a:gd name="connsiteX15" fmla="*/ 3714750 w 7296150"/>
              <a:gd name="connsiteY15" fmla="*/ 1487880 h 1612767"/>
              <a:gd name="connsiteX16" fmla="*/ 3819525 w 7296150"/>
              <a:gd name="connsiteY16" fmla="*/ 382980 h 1612767"/>
              <a:gd name="connsiteX17" fmla="*/ 3924300 w 7296150"/>
              <a:gd name="connsiteY17" fmla="*/ 1980 h 1612767"/>
              <a:gd name="connsiteX18" fmla="*/ 3952875 w 7296150"/>
              <a:gd name="connsiteY18" fmla="*/ 259155 h 1612767"/>
              <a:gd name="connsiteX19" fmla="*/ 4010025 w 7296150"/>
              <a:gd name="connsiteY19" fmla="*/ 802080 h 1612767"/>
              <a:gd name="connsiteX20" fmla="*/ 4029075 w 7296150"/>
              <a:gd name="connsiteY20" fmla="*/ 944955 h 1612767"/>
              <a:gd name="connsiteX21" fmla="*/ 4095750 w 7296150"/>
              <a:gd name="connsiteY21" fmla="*/ 1202130 h 1612767"/>
              <a:gd name="connsiteX22" fmla="*/ 4191000 w 7296150"/>
              <a:gd name="connsiteY22" fmla="*/ 1297380 h 1612767"/>
              <a:gd name="connsiteX23" fmla="*/ 4305300 w 7296150"/>
              <a:gd name="connsiteY23" fmla="*/ 1306905 h 1612767"/>
              <a:gd name="connsiteX24" fmla="*/ 4467225 w 7296150"/>
              <a:gd name="connsiteY24" fmla="*/ 1525980 h 1612767"/>
              <a:gd name="connsiteX25" fmla="*/ 4581525 w 7296150"/>
              <a:gd name="connsiteY25" fmla="*/ 1535505 h 1612767"/>
              <a:gd name="connsiteX26" fmla="*/ 4733925 w 7296150"/>
              <a:gd name="connsiteY26" fmla="*/ 1545030 h 1612767"/>
              <a:gd name="connsiteX27" fmla="*/ 4886325 w 7296150"/>
              <a:gd name="connsiteY27" fmla="*/ 1602180 h 1612767"/>
              <a:gd name="connsiteX28" fmla="*/ 6219825 w 7296150"/>
              <a:gd name="connsiteY28" fmla="*/ 1611705 h 1612767"/>
              <a:gd name="connsiteX29" fmla="*/ 7115175 w 7296150"/>
              <a:gd name="connsiteY29" fmla="*/ 1602180 h 1612767"/>
              <a:gd name="connsiteX30" fmla="*/ 7296150 w 7296150"/>
              <a:gd name="connsiteY30" fmla="*/ 1583130 h 1612767"/>
              <a:gd name="connsiteX0" fmla="*/ 0 w 7115175"/>
              <a:gd name="connsiteY0" fmla="*/ 1602180 h 1612767"/>
              <a:gd name="connsiteX1" fmla="*/ 371475 w 7115175"/>
              <a:gd name="connsiteY1" fmla="*/ 1611705 h 1612767"/>
              <a:gd name="connsiteX2" fmla="*/ 600075 w 7115175"/>
              <a:gd name="connsiteY2" fmla="*/ 1592655 h 1612767"/>
              <a:gd name="connsiteX3" fmla="*/ 695325 w 7115175"/>
              <a:gd name="connsiteY3" fmla="*/ 1592655 h 1612767"/>
              <a:gd name="connsiteX4" fmla="*/ 857250 w 7115175"/>
              <a:gd name="connsiteY4" fmla="*/ 1602180 h 1612767"/>
              <a:gd name="connsiteX5" fmla="*/ 1162050 w 7115175"/>
              <a:gd name="connsiteY5" fmla="*/ 1602180 h 1612767"/>
              <a:gd name="connsiteX6" fmla="*/ 1466850 w 7115175"/>
              <a:gd name="connsiteY6" fmla="*/ 1602180 h 1612767"/>
              <a:gd name="connsiteX7" fmla="*/ 2152650 w 7115175"/>
              <a:gd name="connsiteY7" fmla="*/ 1611705 h 1612767"/>
              <a:gd name="connsiteX8" fmla="*/ 2714625 w 7115175"/>
              <a:gd name="connsiteY8" fmla="*/ 1573605 h 1612767"/>
              <a:gd name="connsiteX9" fmla="*/ 2828925 w 7115175"/>
              <a:gd name="connsiteY9" fmla="*/ 1564080 h 1612767"/>
              <a:gd name="connsiteX10" fmla="*/ 3000375 w 7115175"/>
              <a:gd name="connsiteY10" fmla="*/ 1602180 h 1612767"/>
              <a:gd name="connsiteX11" fmla="*/ 3276600 w 7115175"/>
              <a:gd name="connsiteY11" fmla="*/ 1573605 h 1612767"/>
              <a:gd name="connsiteX12" fmla="*/ 3448050 w 7115175"/>
              <a:gd name="connsiteY12" fmla="*/ 1602180 h 1612767"/>
              <a:gd name="connsiteX13" fmla="*/ 3562350 w 7115175"/>
              <a:gd name="connsiteY13" fmla="*/ 1554555 h 1612767"/>
              <a:gd name="connsiteX14" fmla="*/ 3638550 w 7115175"/>
              <a:gd name="connsiteY14" fmla="*/ 1583130 h 1612767"/>
              <a:gd name="connsiteX15" fmla="*/ 3714750 w 7115175"/>
              <a:gd name="connsiteY15" fmla="*/ 1487880 h 1612767"/>
              <a:gd name="connsiteX16" fmla="*/ 3819525 w 7115175"/>
              <a:gd name="connsiteY16" fmla="*/ 382980 h 1612767"/>
              <a:gd name="connsiteX17" fmla="*/ 3924300 w 7115175"/>
              <a:gd name="connsiteY17" fmla="*/ 1980 h 1612767"/>
              <a:gd name="connsiteX18" fmla="*/ 3952875 w 7115175"/>
              <a:gd name="connsiteY18" fmla="*/ 259155 h 1612767"/>
              <a:gd name="connsiteX19" fmla="*/ 4010025 w 7115175"/>
              <a:gd name="connsiteY19" fmla="*/ 802080 h 1612767"/>
              <a:gd name="connsiteX20" fmla="*/ 4029075 w 7115175"/>
              <a:gd name="connsiteY20" fmla="*/ 944955 h 1612767"/>
              <a:gd name="connsiteX21" fmla="*/ 4095750 w 7115175"/>
              <a:gd name="connsiteY21" fmla="*/ 1202130 h 1612767"/>
              <a:gd name="connsiteX22" fmla="*/ 4191000 w 7115175"/>
              <a:gd name="connsiteY22" fmla="*/ 1297380 h 1612767"/>
              <a:gd name="connsiteX23" fmla="*/ 4305300 w 7115175"/>
              <a:gd name="connsiteY23" fmla="*/ 1306905 h 1612767"/>
              <a:gd name="connsiteX24" fmla="*/ 4467225 w 7115175"/>
              <a:gd name="connsiteY24" fmla="*/ 1525980 h 1612767"/>
              <a:gd name="connsiteX25" fmla="*/ 4581525 w 7115175"/>
              <a:gd name="connsiteY25" fmla="*/ 1535505 h 1612767"/>
              <a:gd name="connsiteX26" fmla="*/ 4733925 w 7115175"/>
              <a:gd name="connsiteY26" fmla="*/ 1545030 h 1612767"/>
              <a:gd name="connsiteX27" fmla="*/ 4886325 w 7115175"/>
              <a:gd name="connsiteY27" fmla="*/ 1602180 h 1612767"/>
              <a:gd name="connsiteX28" fmla="*/ 6219825 w 7115175"/>
              <a:gd name="connsiteY28" fmla="*/ 1611705 h 1612767"/>
              <a:gd name="connsiteX29" fmla="*/ 7115175 w 7115175"/>
              <a:gd name="connsiteY29" fmla="*/ 1602180 h 1612767"/>
              <a:gd name="connsiteX0" fmla="*/ 0 w 6219825"/>
              <a:gd name="connsiteY0" fmla="*/ 1602180 h 1612767"/>
              <a:gd name="connsiteX1" fmla="*/ 371475 w 6219825"/>
              <a:gd name="connsiteY1" fmla="*/ 1611705 h 1612767"/>
              <a:gd name="connsiteX2" fmla="*/ 600075 w 6219825"/>
              <a:gd name="connsiteY2" fmla="*/ 1592655 h 1612767"/>
              <a:gd name="connsiteX3" fmla="*/ 695325 w 6219825"/>
              <a:gd name="connsiteY3" fmla="*/ 1592655 h 1612767"/>
              <a:gd name="connsiteX4" fmla="*/ 857250 w 6219825"/>
              <a:gd name="connsiteY4" fmla="*/ 1602180 h 1612767"/>
              <a:gd name="connsiteX5" fmla="*/ 1162050 w 6219825"/>
              <a:gd name="connsiteY5" fmla="*/ 1602180 h 1612767"/>
              <a:gd name="connsiteX6" fmla="*/ 1466850 w 6219825"/>
              <a:gd name="connsiteY6" fmla="*/ 1602180 h 1612767"/>
              <a:gd name="connsiteX7" fmla="*/ 2152650 w 6219825"/>
              <a:gd name="connsiteY7" fmla="*/ 1611705 h 1612767"/>
              <a:gd name="connsiteX8" fmla="*/ 2714625 w 6219825"/>
              <a:gd name="connsiteY8" fmla="*/ 1573605 h 1612767"/>
              <a:gd name="connsiteX9" fmla="*/ 2828925 w 6219825"/>
              <a:gd name="connsiteY9" fmla="*/ 1564080 h 1612767"/>
              <a:gd name="connsiteX10" fmla="*/ 3000375 w 6219825"/>
              <a:gd name="connsiteY10" fmla="*/ 1602180 h 1612767"/>
              <a:gd name="connsiteX11" fmla="*/ 3276600 w 6219825"/>
              <a:gd name="connsiteY11" fmla="*/ 1573605 h 1612767"/>
              <a:gd name="connsiteX12" fmla="*/ 3448050 w 6219825"/>
              <a:gd name="connsiteY12" fmla="*/ 1602180 h 1612767"/>
              <a:gd name="connsiteX13" fmla="*/ 3562350 w 6219825"/>
              <a:gd name="connsiteY13" fmla="*/ 1554555 h 1612767"/>
              <a:gd name="connsiteX14" fmla="*/ 3638550 w 6219825"/>
              <a:gd name="connsiteY14" fmla="*/ 1583130 h 1612767"/>
              <a:gd name="connsiteX15" fmla="*/ 3714750 w 6219825"/>
              <a:gd name="connsiteY15" fmla="*/ 1487880 h 1612767"/>
              <a:gd name="connsiteX16" fmla="*/ 3819525 w 6219825"/>
              <a:gd name="connsiteY16" fmla="*/ 382980 h 1612767"/>
              <a:gd name="connsiteX17" fmla="*/ 3924300 w 6219825"/>
              <a:gd name="connsiteY17" fmla="*/ 1980 h 1612767"/>
              <a:gd name="connsiteX18" fmla="*/ 3952875 w 6219825"/>
              <a:gd name="connsiteY18" fmla="*/ 259155 h 1612767"/>
              <a:gd name="connsiteX19" fmla="*/ 4010025 w 6219825"/>
              <a:gd name="connsiteY19" fmla="*/ 802080 h 1612767"/>
              <a:gd name="connsiteX20" fmla="*/ 4029075 w 6219825"/>
              <a:gd name="connsiteY20" fmla="*/ 944955 h 1612767"/>
              <a:gd name="connsiteX21" fmla="*/ 4095750 w 6219825"/>
              <a:gd name="connsiteY21" fmla="*/ 1202130 h 1612767"/>
              <a:gd name="connsiteX22" fmla="*/ 4191000 w 6219825"/>
              <a:gd name="connsiteY22" fmla="*/ 1297380 h 1612767"/>
              <a:gd name="connsiteX23" fmla="*/ 4305300 w 6219825"/>
              <a:gd name="connsiteY23" fmla="*/ 1306905 h 1612767"/>
              <a:gd name="connsiteX24" fmla="*/ 4467225 w 6219825"/>
              <a:gd name="connsiteY24" fmla="*/ 1525980 h 1612767"/>
              <a:gd name="connsiteX25" fmla="*/ 4581525 w 6219825"/>
              <a:gd name="connsiteY25" fmla="*/ 1535505 h 1612767"/>
              <a:gd name="connsiteX26" fmla="*/ 4733925 w 6219825"/>
              <a:gd name="connsiteY26" fmla="*/ 1545030 h 1612767"/>
              <a:gd name="connsiteX27" fmla="*/ 4886325 w 6219825"/>
              <a:gd name="connsiteY27" fmla="*/ 1602180 h 1612767"/>
              <a:gd name="connsiteX28" fmla="*/ 6219825 w 6219825"/>
              <a:gd name="connsiteY28" fmla="*/ 1611705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276600 w 4886325"/>
              <a:gd name="connsiteY11" fmla="*/ 1573605 h 1612767"/>
              <a:gd name="connsiteX12" fmla="*/ 3448050 w 4886325"/>
              <a:gd name="connsiteY12" fmla="*/ 1602180 h 1612767"/>
              <a:gd name="connsiteX13" fmla="*/ 3562350 w 4886325"/>
              <a:gd name="connsiteY13" fmla="*/ 1554555 h 1612767"/>
              <a:gd name="connsiteX14" fmla="*/ 3638550 w 4886325"/>
              <a:gd name="connsiteY14" fmla="*/ 1583130 h 1612767"/>
              <a:gd name="connsiteX15" fmla="*/ 3714750 w 4886325"/>
              <a:gd name="connsiteY15" fmla="*/ 1487880 h 1612767"/>
              <a:gd name="connsiteX16" fmla="*/ 3819525 w 4886325"/>
              <a:gd name="connsiteY16" fmla="*/ 382980 h 1612767"/>
              <a:gd name="connsiteX17" fmla="*/ 3924300 w 4886325"/>
              <a:gd name="connsiteY17" fmla="*/ 1980 h 1612767"/>
              <a:gd name="connsiteX18" fmla="*/ 3952875 w 4886325"/>
              <a:gd name="connsiteY18" fmla="*/ 259155 h 1612767"/>
              <a:gd name="connsiteX19" fmla="*/ 4010025 w 4886325"/>
              <a:gd name="connsiteY19" fmla="*/ 802080 h 1612767"/>
              <a:gd name="connsiteX20" fmla="*/ 4029075 w 4886325"/>
              <a:gd name="connsiteY20" fmla="*/ 944955 h 1612767"/>
              <a:gd name="connsiteX21" fmla="*/ 4095750 w 4886325"/>
              <a:gd name="connsiteY21" fmla="*/ 1202130 h 1612767"/>
              <a:gd name="connsiteX22" fmla="*/ 4191000 w 4886325"/>
              <a:gd name="connsiteY22" fmla="*/ 1297380 h 1612767"/>
              <a:gd name="connsiteX23" fmla="*/ 4305300 w 4886325"/>
              <a:gd name="connsiteY23" fmla="*/ 1306905 h 1612767"/>
              <a:gd name="connsiteX24" fmla="*/ 4467225 w 4886325"/>
              <a:gd name="connsiteY24" fmla="*/ 1525980 h 1612767"/>
              <a:gd name="connsiteX25" fmla="*/ 4581525 w 4886325"/>
              <a:gd name="connsiteY25" fmla="*/ 1535505 h 1612767"/>
              <a:gd name="connsiteX26" fmla="*/ 4733925 w 4886325"/>
              <a:gd name="connsiteY26" fmla="*/ 1545030 h 1612767"/>
              <a:gd name="connsiteX27" fmla="*/ 4886325 w 4886325"/>
              <a:gd name="connsiteY27"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448050 w 4886325"/>
              <a:gd name="connsiteY11" fmla="*/ 1602180 h 1612767"/>
              <a:gd name="connsiteX12" fmla="*/ 3562350 w 4886325"/>
              <a:gd name="connsiteY12" fmla="*/ 1554555 h 1612767"/>
              <a:gd name="connsiteX13" fmla="*/ 3638550 w 4886325"/>
              <a:gd name="connsiteY13" fmla="*/ 1583130 h 1612767"/>
              <a:gd name="connsiteX14" fmla="*/ 3714750 w 4886325"/>
              <a:gd name="connsiteY14" fmla="*/ 1487880 h 1612767"/>
              <a:gd name="connsiteX15" fmla="*/ 3819525 w 4886325"/>
              <a:gd name="connsiteY15" fmla="*/ 382980 h 1612767"/>
              <a:gd name="connsiteX16" fmla="*/ 3924300 w 4886325"/>
              <a:gd name="connsiteY16" fmla="*/ 1980 h 1612767"/>
              <a:gd name="connsiteX17" fmla="*/ 3952875 w 4886325"/>
              <a:gd name="connsiteY17" fmla="*/ 259155 h 1612767"/>
              <a:gd name="connsiteX18" fmla="*/ 4010025 w 4886325"/>
              <a:gd name="connsiteY18" fmla="*/ 802080 h 1612767"/>
              <a:gd name="connsiteX19" fmla="*/ 4029075 w 4886325"/>
              <a:gd name="connsiteY19" fmla="*/ 944955 h 1612767"/>
              <a:gd name="connsiteX20" fmla="*/ 4095750 w 4886325"/>
              <a:gd name="connsiteY20" fmla="*/ 1202130 h 1612767"/>
              <a:gd name="connsiteX21" fmla="*/ 4191000 w 4886325"/>
              <a:gd name="connsiteY21" fmla="*/ 1297380 h 1612767"/>
              <a:gd name="connsiteX22" fmla="*/ 4305300 w 4886325"/>
              <a:gd name="connsiteY22" fmla="*/ 1306905 h 1612767"/>
              <a:gd name="connsiteX23" fmla="*/ 4467225 w 4886325"/>
              <a:gd name="connsiteY23" fmla="*/ 1525980 h 1612767"/>
              <a:gd name="connsiteX24" fmla="*/ 4581525 w 4886325"/>
              <a:gd name="connsiteY24" fmla="*/ 1535505 h 1612767"/>
              <a:gd name="connsiteX25" fmla="*/ 4733925 w 4886325"/>
              <a:gd name="connsiteY25" fmla="*/ 1545030 h 1612767"/>
              <a:gd name="connsiteX26" fmla="*/ 4886325 w 4886325"/>
              <a:gd name="connsiteY26"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448050 w 4886325"/>
              <a:gd name="connsiteY10" fmla="*/ 1602180 h 1612767"/>
              <a:gd name="connsiteX11" fmla="*/ 3562350 w 4886325"/>
              <a:gd name="connsiteY11" fmla="*/ 1554555 h 1612767"/>
              <a:gd name="connsiteX12" fmla="*/ 3638550 w 4886325"/>
              <a:gd name="connsiteY12" fmla="*/ 1583130 h 1612767"/>
              <a:gd name="connsiteX13" fmla="*/ 3714750 w 4886325"/>
              <a:gd name="connsiteY13" fmla="*/ 1487880 h 1612767"/>
              <a:gd name="connsiteX14" fmla="*/ 3819525 w 4886325"/>
              <a:gd name="connsiteY14" fmla="*/ 382980 h 1612767"/>
              <a:gd name="connsiteX15" fmla="*/ 3924300 w 4886325"/>
              <a:gd name="connsiteY15" fmla="*/ 1980 h 1612767"/>
              <a:gd name="connsiteX16" fmla="*/ 3952875 w 4886325"/>
              <a:gd name="connsiteY16" fmla="*/ 259155 h 1612767"/>
              <a:gd name="connsiteX17" fmla="*/ 4010025 w 4886325"/>
              <a:gd name="connsiteY17" fmla="*/ 802080 h 1612767"/>
              <a:gd name="connsiteX18" fmla="*/ 4029075 w 4886325"/>
              <a:gd name="connsiteY18" fmla="*/ 944955 h 1612767"/>
              <a:gd name="connsiteX19" fmla="*/ 4095750 w 4886325"/>
              <a:gd name="connsiteY19" fmla="*/ 1202130 h 1612767"/>
              <a:gd name="connsiteX20" fmla="*/ 4191000 w 4886325"/>
              <a:gd name="connsiteY20" fmla="*/ 1297380 h 1612767"/>
              <a:gd name="connsiteX21" fmla="*/ 4305300 w 4886325"/>
              <a:gd name="connsiteY21" fmla="*/ 1306905 h 1612767"/>
              <a:gd name="connsiteX22" fmla="*/ 4467225 w 4886325"/>
              <a:gd name="connsiteY22" fmla="*/ 1525980 h 1612767"/>
              <a:gd name="connsiteX23" fmla="*/ 4581525 w 4886325"/>
              <a:gd name="connsiteY23" fmla="*/ 1535505 h 1612767"/>
              <a:gd name="connsiteX24" fmla="*/ 4733925 w 4886325"/>
              <a:gd name="connsiteY24" fmla="*/ 1545030 h 1612767"/>
              <a:gd name="connsiteX25" fmla="*/ 4886325 w 4886325"/>
              <a:gd name="connsiteY25"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3448050 w 4886325"/>
              <a:gd name="connsiteY9" fmla="*/ 1602180 h 1612767"/>
              <a:gd name="connsiteX10" fmla="*/ 3562350 w 4886325"/>
              <a:gd name="connsiteY10" fmla="*/ 1554555 h 1612767"/>
              <a:gd name="connsiteX11" fmla="*/ 3638550 w 4886325"/>
              <a:gd name="connsiteY11" fmla="*/ 1583130 h 1612767"/>
              <a:gd name="connsiteX12" fmla="*/ 3714750 w 4886325"/>
              <a:gd name="connsiteY12" fmla="*/ 1487880 h 1612767"/>
              <a:gd name="connsiteX13" fmla="*/ 3819525 w 4886325"/>
              <a:gd name="connsiteY13" fmla="*/ 382980 h 1612767"/>
              <a:gd name="connsiteX14" fmla="*/ 3924300 w 4886325"/>
              <a:gd name="connsiteY14" fmla="*/ 1980 h 1612767"/>
              <a:gd name="connsiteX15" fmla="*/ 3952875 w 4886325"/>
              <a:gd name="connsiteY15" fmla="*/ 259155 h 1612767"/>
              <a:gd name="connsiteX16" fmla="*/ 4010025 w 4886325"/>
              <a:gd name="connsiteY16" fmla="*/ 802080 h 1612767"/>
              <a:gd name="connsiteX17" fmla="*/ 4029075 w 4886325"/>
              <a:gd name="connsiteY17" fmla="*/ 944955 h 1612767"/>
              <a:gd name="connsiteX18" fmla="*/ 4095750 w 4886325"/>
              <a:gd name="connsiteY18" fmla="*/ 1202130 h 1612767"/>
              <a:gd name="connsiteX19" fmla="*/ 4191000 w 4886325"/>
              <a:gd name="connsiteY19" fmla="*/ 1297380 h 1612767"/>
              <a:gd name="connsiteX20" fmla="*/ 4305300 w 4886325"/>
              <a:gd name="connsiteY20" fmla="*/ 1306905 h 1612767"/>
              <a:gd name="connsiteX21" fmla="*/ 4467225 w 4886325"/>
              <a:gd name="connsiteY21" fmla="*/ 1525980 h 1612767"/>
              <a:gd name="connsiteX22" fmla="*/ 4581525 w 4886325"/>
              <a:gd name="connsiteY22" fmla="*/ 1535505 h 1612767"/>
              <a:gd name="connsiteX23" fmla="*/ 4733925 w 4886325"/>
              <a:gd name="connsiteY23" fmla="*/ 1545030 h 1612767"/>
              <a:gd name="connsiteX24" fmla="*/ 4886325 w 4886325"/>
              <a:gd name="connsiteY24" fmla="*/ 1602180 h 1612767"/>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2152650 w 4886325"/>
              <a:gd name="connsiteY7" fmla="*/ 1611705 h 1611980"/>
              <a:gd name="connsiteX8" fmla="*/ 3448050 w 4886325"/>
              <a:gd name="connsiteY8" fmla="*/ 1602180 h 1611980"/>
              <a:gd name="connsiteX9" fmla="*/ 3562350 w 4886325"/>
              <a:gd name="connsiteY9" fmla="*/ 1554555 h 1611980"/>
              <a:gd name="connsiteX10" fmla="*/ 3638550 w 4886325"/>
              <a:gd name="connsiteY10" fmla="*/ 1583130 h 1611980"/>
              <a:gd name="connsiteX11" fmla="*/ 3714750 w 4886325"/>
              <a:gd name="connsiteY11" fmla="*/ 1487880 h 1611980"/>
              <a:gd name="connsiteX12" fmla="*/ 3819525 w 4886325"/>
              <a:gd name="connsiteY12" fmla="*/ 382980 h 1611980"/>
              <a:gd name="connsiteX13" fmla="*/ 3924300 w 4886325"/>
              <a:gd name="connsiteY13" fmla="*/ 1980 h 1611980"/>
              <a:gd name="connsiteX14" fmla="*/ 3952875 w 4886325"/>
              <a:gd name="connsiteY14" fmla="*/ 259155 h 1611980"/>
              <a:gd name="connsiteX15" fmla="*/ 4010025 w 4886325"/>
              <a:gd name="connsiteY15" fmla="*/ 802080 h 1611980"/>
              <a:gd name="connsiteX16" fmla="*/ 4029075 w 4886325"/>
              <a:gd name="connsiteY16" fmla="*/ 944955 h 1611980"/>
              <a:gd name="connsiteX17" fmla="*/ 4095750 w 4886325"/>
              <a:gd name="connsiteY17" fmla="*/ 1202130 h 1611980"/>
              <a:gd name="connsiteX18" fmla="*/ 4191000 w 4886325"/>
              <a:gd name="connsiteY18" fmla="*/ 1297380 h 1611980"/>
              <a:gd name="connsiteX19" fmla="*/ 4305300 w 4886325"/>
              <a:gd name="connsiteY19" fmla="*/ 1306905 h 1611980"/>
              <a:gd name="connsiteX20" fmla="*/ 4467225 w 4886325"/>
              <a:gd name="connsiteY20" fmla="*/ 1525980 h 1611980"/>
              <a:gd name="connsiteX21" fmla="*/ 4581525 w 4886325"/>
              <a:gd name="connsiteY21" fmla="*/ 1535505 h 1611980"/>
              <a:gd name="connsiteX22" fmla="*/ 4733925 w 4886325"/>
              <a:gd name="connsiteY22" fmla="*/ 1545030 h 1611980"/>
              <a:gd name="connsiteX23" fmla="*/ 4886325 w 4886325"/>
              <a:gd name="connsiteY23"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3448050 w 4886325"/>
              <a:gd name="connsiteY7" fmla="*/ 1602180 h 1611980"/>
              <a:gd name="connsiteX8" fmla="*/ 3562350 w 4886325"/>
              <a:gd name="connsiteY8" fmla="*/ 1554555 h 1611980"/>
              <a:gd name="connsiteX9" fmla="*/ 3638550 w 4886325"/>
              <a:gd name="connsiteY9" fmla="*/ 1583130 h 1611980"/>
              <a:gd name="connsiteX10" fmla="*/ 3714750 w 4886325"/>
              <a:gd name="connsiteY10" fmla="*/ 1487880 h 1611980"/>
              <a:gd name="connsiteX11" fmla="*/ 3819525 w 4886325"/>
              <a:gd name="connsiteY11" fmla="*/ 382980 h 1611980"/>
              <a:gd name="connsiteX12" fmla="*/ 3924300 w 4886325"/>
              <a:gd name="connsiteY12" fmla="*/ 1980 h 1611980"/>
              <a:gd name="connsiteX13" fmla="*/ 3952875 w 4886325"/>
              <a:gd name="connsiteY13" fmla="*/ 259155 h 1611980"/>
              <a:gd name="connsiteX14" fmla="*/ 4010025 w 4886325"/>
              <a:gd name="connsiteY14" fmla="*/ 802080 h 1611980"/>
              <a:gd name="connsiteX15" fmla="*/ 4029075 w 4886325"/>
              <a:gd name="connsiteY15" fmla="*/ 944955 h 1611980"/>
              <a:gd name="connsiteX16" fmla="*/ 4095750 w 4886325"/>
              <a:gd name="connsiteY16" fmla="*/ 1202130 h 1611980"/>
              <a:gd name="connsiteX17" fmla="*/ 4191000 w 4886325"/>
              <a:gd name="connsiteY17" fmla="*/ 1297380 h 1611980"/>
              <a:gd name="connsiteX18" fmla="*/ 4305300 w 4886325"/>
              <a:gd name="connsiteY18" fmla="*/ 1306905 h 1611980"/>
              <a:gd name="connsiteX19" fmla="*/ 4467225 w 4886325"/>
              <a:gd name="connsiteY19" fmla="*/ 1525980 h 1611980"/>
              <a:gd name="connsiteX20" fmla="*/ 4581525 w 4886325"/>
              <a:gd name="connsiteY20" fmla="*/ 1535505 h 1611980"/>
              <a:gd name="connsiteX21" fmla="*/ 4733925 w 4886325"/>
              <a:gd name="connsiteY21" fmla="*/ 1545030 h 1611980"/>
              <a:gd name="connsiteX22" fmla="*/ 4886325 w 4886325"/>
              <a:gd name="connsiteY22"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3448050 w 4886325"/>
              <a:gd name="connsiteY6" fmla="*/ 1602180 h 1611980"/>
              <a:gd name="connsiteX7" fmla="*/ 3562350 w 4886325"/>
              <a:gd name="connsiteY7" fmla="*/ 1554555 h 1611980"/>
              <a:gd name="connsiteX8" fmla="*/ 3638550 w 4886325"/>
              <a:gd name="connsiteY8" fmla="*/ 1583130 h 1611980"/>
              <a:gd name="connsiteX9" fmla="*/ 3714750 w 4886325"/>
              <a:gd name="connsiteY9" fmla="*/ 1487880 h 1611980"/>
              <a:gd name="connsiteX10" fmla="*/ 3819525 w 4886325"/>
              <a:gd name="connsiteY10" fmla="*/ 382980 h 1611980"/>
              <a:gd name="connsiteX11" fmla="*/ 3924300 w 4886325"/>
              <a:gd name="connsiteY11" fmla="*/ 1980 h 1611980"/>
              <a:gd name="connsiteX12" fmla="*/ 3952875 w 4886325"/>
              <a:gd name="connsiteY12" fmla="*/ 259155 h 1611980"/>
              <a:gd name="connsiteX13" fmla="*/ 4010025 w 4886325"/>
              <a:gd name="connsiteY13" fmla="*/ 802080 h 1611980"/>
              <a:gd name="connsiteX14" fmla="*/ 4029075 w 4886325"/>
              <a:gd name="connsiteY14" fmla="*/ 944955 h 1611980"/>
              <a:gd name="connsiteX15" fmla="*/ 4095750 w 4886325"/>
              <a:gd name="connsiteY15" fmla="*/ 1202130 h 1611980"/>
              <a:gd name="connsiteX16" fmla="*/ 4191000 w 4886325"/>
              <a:gd name="connsiteY16" fmla="*/ 1297380 h 1611980"/>
              <a:gd name="connsiteX17" fmla="*/ 4305300 w 4886325"/>
              <a:gd name="connsiteY17" fmla="*/ 1306905 h 1611980"/>
              <a:gd name="connsiteX18" fmla="*/ 4467225 w 4886325"/>
              <a:gd name="connsiteY18" fmla="*/ 1525980 h 1611980"/>
              <a:gd name="connsiteX19" fmla="*/ 4581525 w 4886325"/>
              <a:gd name="connsiteY19" fmla="*/ 1535505 h 1611980"/>
              <a:gd name="connsiteX20" fmla="*/ 4733925 w 4886325"/>
              <a:gd name="connsiteY20" fmla="*/ 1545030 h 1611980"/>
              <a:gd name="connsiteX21" fmla="*/ 4886325 w 4886325"/>
              <a:gd name="connsiteY21"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3448050 w 4886325"/>
              <a:gd name="connsiteY5" fmla="*/ 1602180 h 1611980"/>
              <a:gd name="connsiteX6" fmla="*/ 3562350 w 4886325"/>
              <a:gd name="connsiteY6" fmla="*/ 1554555 h 1611980"/>
              <a:gd name="connsiteX7" fmla="*/ 3638550 w 4886325"/>
              <a:gd name="connsiteY7" fmla="*/ 1583130 h 1611980"/>
              <a:gd name="connsiteX8" fmla="*/ 3714750 w 4886325"/>
              <a:gd name="connsiteY8" fmla="*/ 1487880 h 1611980"/>
              <a:gd name="connsiteX9" fmla="*/ 3819525 w 4886325"/>
              <a:gd name="connsiteY9" fmla="*/ 382980 h 1611980"/>
              <a:gd name="connsiteX10" fmla="*/ 3924300 w 4886325"/>
              <a:gd name="connsiteY10" fmla="*/ 1980 h 1611980"/>
              <a:gd name="connsiteX11" fmla="*/ 3952875 w 4886325"/>
              <a:gd name="connsiteY11" fmla="*/ 259155 h 1611980"/>
              <a:gd name="connsiteX12" fmla="*/ 4010025 w 4886325"/>
              <a:gd name="connsiteY12" fmla="*/ 802080 h 1611980"/>
              <a:gd name="connsiteX13" fmla="*/ 4029075 w 4886325"/>
              <a:gd name="connsiteY13" fmla="*/ 944955 h 1611980"/>
              <a:gd name="connsiteX14" fmla="*/ 4095750 w 4886325"/>
              <a:gd name="connsiteY14" fmla="*/ 1202130 h 1611980"/>
              <a:gd name="connsiteX15" fmla="*/ 4191000 w 4886325"/>
              <a:gd name="connsiteY15" fmla="*/ 1297380 h 1611980"/>
              <a:gd name="connsiteX16" fmla="*/ 4305300 w 4886325"/>
              <a:gd name="connsiteY16" fmla="*/ 1306905 h 1611980"/>
              <a:gd name="connsiteX17" fmla="*/ 4467225 w 4886325"/>
              <a:gd name="connsiteY17" fmla="*/ 1525980 h 1611980"/>
              <a:gd name="connsiteX18" fmla="*/ 4581525 w 4886325"/>
              <a:gd name="connsiteY18" fmla="*/ 1535505 h 1611980"/>
              <a:gd name="connsiteX19" fmla="*/ 4733925 w 4886325"/>
              <a:gd name="connsiteY19" fmla="*/ 1545030 h 1611980"/>
              <a:gd name="connsiteX20" fmla="*/ 4886325 w 4886325"/>
              <a:gd name="connsiteY20"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3448050 w 4886325"/>
              <a:gd name="connsiteY4" fmla="*/ 1602180 h 1611980"/>
              <a:gd name="connsiteX5" fmla="*/ 3562350 w 4886325"/>
              <a:gd name="connsiteY5" fmla="*/ 1554555 h 1611980"/>
              <a:gd name="connsiteX6" fmla="*/ 3638550 w 4886325"/>
              <a:gd name="connsiteY6" fmla="*/ 1583130 h 1611980"/>
              <a:gd name="connsiteX7" fmla="*/ 3714750 w 4886325"/>
              <a:gd name="connsiteY7" fmla="*/ 1487880 h 1611980"/>
              <a:gd name="connsiteX8" fmla="*/ 3819525 w 4886325"/>
              <a:gd name="connsiteY8" fmla="*/ 382980 h 1611980"/>
              <a:gd name="connsiteX9" fmla="*/ 3924300 w 4886325"/>
              <a:gd name="connsiteY9" fmla="*/ 1980 h 1611980"/>
              <a:gd name="connsiteX10" fmla="*/ 3952875 w 4886325"/>
              <a:gd name="connsiteY10" fmla="*/ 259155 h 1611980"/>
              <a:gd name="connsiteX11" fmla="*/ 4010025 w 4886325"/>
              <a:gd name="connsiteY11" fmla="*/ 802080 h 1611980"/>
              <a:gd name="connsiteX12" fmla="*/ 4029075 w 4886325"/>
              <a:gd name="connsiteY12" fmla="*/ 944955 h 1611980"/>
              <a:gd name="connsiteX13" fmla="*/ 4095750 w 4886325"/>
              <a:gd name="connsiteY13" fmla="*/ 1202130 h 1611980"/>
              <a:gd name="connsiteX14" fmla="*/ 4191000 w 4886325"/>
              <a:gd name="connsiteY14" fmla="*/ 1297380 h 1611980"/>
              <a:gd name="connsiteX15" fmla="*/ 4305300 w 4886325"/>
              <a:gd name="connsiteY15" fmla="*/ 1306905 h 1611980"/>
              <a:gd name="connsiteX16" fmla="*/ 4467225 w 4886325"/>
              <a:gd name="connsiteY16" fmla="*/ 1525980 h 1611980"/>
              <a:gd name="connsiteX17" fmla="*/ 4581525 w 4886325"/>
              <a:gd name="connsiteY17" fmla="*/ 1535505 h 1611980"/>
              <a:gd name="connsiteX18" fmla="*/ 4733925 w 4886325"/>
              <a:gd name="connsiteY18" fmla="*/ 1545030 h 1611980"/>
              <a:gd name="connsiteX19" fmla="*/ 4886325 w 4886325"/>
              <a:gd name="connsiteY19"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3448050 w 4886325"/>
              <a:gd name="connsiteY3" fmla="*/ 1602180 h 1611980"/>
              <a:gd name="connsiteX4" fmla="*/ 3562350 w 4886325"/>
              <a:gd name="connsiteY4" fmla="*/ 1554555 h 1611980"/>
              <a:gd name="connsiteX5" fmla="*/ 3638550 w 4886325"/>
              <a:gd name="connsiteY5" fmla="*/ 1583130 h 1611980"/>
              <a:gd name="connsiteX6" fmla="*/ 3714750 w 4886325"/>
              <a:gd name="connsiteY6" fmla="*/ 1487880 h 1611980"/>
              <a:gd name="connsiteX7" fmla="*/ 3819525 w 4886325"/>
              <a:gd name="connsiteY7" fmla="*/ 382980 h 1611980"/>
              <a:gd name="connsiteX8" fmla="*/ 3924300 w 4886325"/>
              <a:gd name="connsiteY8" fmla="*/ 1980 h 1611980"/>
              <a:gd name="connsiteX9" fmla="*/ 3952875 w 4886325"/>
              <a:gd name="connsiteY9" fmla="*/ 259155 h 1611980"/>
              <a:gd name="connsiteX10" fmla="*/ 4010025 w 4886325"/>
              <a:gd name="connsiteY10" fmla="*/ 802080 h 1611980"/>
              <a:gd name="connsiteX11" fmla="*/ 4029075 w 4886325"/>
              <a:gd name="connsiteY11" fmla="*/ 944955 h 1611980"/>
              <a:gd name="connsiteX12" fmla="*/ 4095750 w 4886325"/>
              <a:gd name="connsiteY12" fmla="*/ 1202130 h 1611980"/>
              <a:gd name="connsiteX13" fmla="*/ 4191000 w 4886325"/>
              <a:gd name="connsiteY13" fmla="*/ 1297380 h 1611980"/>
              <a:gd name="connsiteX14" fmla="*/ 4305300 w 4886325"/>
              <a:gd name="connsiteY14" fmla="*/ 1306905 h 1611980"/>
              <a:gd name="connsiteX15" fmla="*/ 4467225 w 4886325"/>
              <a:gd name="connsiteY15" fmla="*/ 1525980 h 1611980"/>
              <a:gd name="connsiteX16" fmla="*/ 4581525 w 4886325"/>
              <a:gd name="connsiteY16" fmla="*/ 1535505 h 1611980"/>
              <a:gd name="connsiteX17" fmla="*/ 4733925 w 4886325"/>
              <a:gd name="connsiteY17" fmla="*/ 1545030 h 1611980"/>
              <a:gd name="connsiteX18" fmla="*/ 4886325 w 4886325"/>
              <a:gd name="connsiteY18" fmla="*/ 1602180 h 1611980"/>
              <a:gd name="connsiteX0" fmla="*/ 0 w 4886325"/>
              <a:gd name="connsiteY0" fmla="*/ 1602180 h 1611705"/>
              <a:gd name="connsiteX1" fmla="*/ 371475 w 4886325"/>
              <a:gd name="connsiteY1" fmla="*/ 1611705 h 1611705"/>
              <a:gd name="connsiteX2" fmla="*/ 3448050 w 4886325"/>
              <a:gd name="connsiteY2" fmla="*/ 1602180 h 1611705"/>
              <a:gd name="connsiteX3" fmla="*/ 3562350 w 4886325"/>
              <a:gd name="connsiteY3" fmla="*/ 1554555 h 1611705"/>
              <a:gd name="connsiteX4" fmla="*/ 3638550 w 4886325"/>
              <a:gd name="connsiteY4" fmla="*/ 1583130 h 1611705"/>
              <a:gd name="connsiteX5" fmla="*/ 3714750 w 4886325"/>
              <a:gd name="connsiteY5" fmla="*/ 1487880 h 1611705"/>
              <a:gd name="connsiteX6" fmla="*/ 3819525 w 4886325"/>
              <a:gd name="connsiteY6" fmla="*/ 382980 h 1611705"/>
              <a:gd name="connsiteX7" fmla="*/ 3924300 w 4886325"/>
              <a:gd name="connsiteY7" fmla="*/ 1980 h 1611705"/>
              <a:gd name="connsiteX8" fmla="*/ 3952875 w 4886325"/>
              <a:gd name="connsiteY8" fmla="*/ 259155 h 1611705"/>
              <a:gd name="connsiteX9" fmla="*/ 4010025 w 4886325"/>
              <a:gd name="connsiteY9" fmla="*/ 802080 h 1611705"/>
              <a:gd name="connsiteX10" fmla="*/ 4029075 w 4886325"/>
              <a:gd name="connsiteY10" fmla="*/ 944955 h 1611705"/>
              <a:gd name="connsiteX11" fmla="*/ 4095750 w 4886325"/>
              <a:gd name="connsiteY11" fmla="*/ 1202130 h 1611705"/>
              <a:gd name="connsiteX12" fmla="*/ 4191000 w 4886325"/>
              <a:gd name="connsiteY12" fmla="*/ 1297380 h 1611705"/>
              <a:gd name="connsiteX13" fmla="*/ 4305300 w 4886325"/>
              <a:gd name="connsiteY13" fmla="*/ 1306905 h 1611705"/>
              <a:gd name="connsiteX14" fmla="*/ 4467225 w 4886325"/>
              <a:gd name="connsiteY14" fmla="*/ 1525980 h 1611705"/>
              <a:gd name="connsiteX15" fmla="*/ 4581525 w 4886325"/>
              <a:gd name="connsiteY15" fmla="*/ 1535505 h 1611705"/>
              <a:gd name="connsiteX16" fmla="*/ 4733925 w 4886325"/>
              <a:gd name="connsiteY16" fmla="*/ 1545030 h 1611705"/>
              <a:gd name="connsiteX17" fmla="*/ 4886325 w 4886325"/>
              <a:gd name="connsiteY17" fmla="*/ 1602180 h 1611705"/>
              <a:gd name="connsiteX0" fmla="*/ 0 w 4886325"/>
              <a:gd name="connsiteY0" fmla="*/ 1602180 h 1606550"/>
              <a:gd name="connsiteX1" fmla="*/ 3448050 w 4886325"/>
              <a:gd name="connsiteY1" fmla="*/ 1602180 h 1606550"/>
              <a:gd name="connsiteX2" fmla="*/ 3562350 w 4886325"/>
              <a:gd name="connsiteY2" fmla="*/ 1554555 h 1606550"/>
              <a:gd name="connsiteX3" fmla="*/ 3638550 w 4886325"/>
              <a:gd name="connsiteY3" fmla="*/ 1583130 h 1606550"/>
              <a:gd name="connsiteX4" fmla="*/ 3714750 w 4886325"/>
              <a:gd name="connsiteY4" fmla="*/ 1487880 h 1606550"/>
              <a:gd name="connsiteX5" fmla="*/ 3819525 w 4886325"/>
              <a:gd name="connsiteY5" fmla="*/ 382980 h 1606550"/>
              <a:gd name="connsiteX6" fmla="*/ 3924300 w 4886325"/>
              <a:gd name="connsiteY6" fmla="*/ 1980 h 1606550"/>
              <a:gd name="connsiteX7" fmla="*/ 3952875 w 4886325"/>
              <a:gd name="connsiteY7" fmla="*/ 259155 h 1606550"/>
              <a:gd name="connsiteX8" fmla="*/ 4010025 w 4886325"/>
              <a:gd name="connsiteY8" fmla="*/ 802080 h 1606550"/>
              <a:gd name="connsiteX9" fmla="*/ 4029075 w 4886325"/>
              <a:gd name="connsiteY9" fmla="*/ 944955 h 1606550"/>
              <a:gd name="connsiteX10" fmla="*/ 4095750 w 4886325"/>
              <a:gd name="connsiteY10" fmla="*/ 1202130 h 1606550"/>
              <a:gd name="connsiteX11" fmla="*/ 4191000 w 4886325"/>
              <a:gd name="connsiteY11" fmla="*/ 1297380 h 1606550"/>
              <a:gd name="connsiteX12" fmla="*/ 4305300 w 4886325"/>
              <a:gd name="connsiteY12" fmla="*/ 1306905 h 1606550"/>
              <a:gd name="connsiteX13" fmla="*/ 4467225 w 4886325"/>
              <a:gd name="connsiteY13" fmla="*/ 1525980 h 1606550"/>
              <a:gd name="connsiteX14" fmla="*/ 4581525 w 4886325"/>
              <a:gd name="connsiteY14" fmla="*/ 1535505 h 1606550"/>
              <a:gd name="connsiteX15" fmla="*/ 4733925 w 4886325"/>
              <a:gd name="connsiteY15" fmla="*/ 1545030 h 1606550"/>
              <a:gd name="connsiteX16" fmla="*/ 4886325 w 4886325"/>
              <a:gd name="connsiteY16" fmla="*/ 1602180 h 1606550"/>
              <a:gd name="connsiteX0" fmla="*/ 0 w 1438275"/>
              <a:gd name="connsiteY0" fmla="*/ 1602180 h 1606550"/>
              <a:gd name="connsiteX1" fmla="*/ 114300 w 1438275"/>
              <a:gd name="connsiteY1" fmla="*/ 1554555 h 1606550"/>
              <a:gd name="connsiteX2" fmla="*/ 190500 w 1438275"/>
              <a:gd name="connsiteY2" fmla="*/ 1583130 h 1606550"/>
              <a:gd name="connsiteX3" fmla="*/ 266700 w 1438275"/>
              <a:gd name="connsiteY3" fmla="*/ 1487880 h 1606550"/>
              <a:gd name="connsiteX4" fmla="*/ 371475 w 1438275"/>
              <a:gd name="connsiteY4" fmla="*/ 382980 h 1606550"/>
              <a:gd name="connsiteX5" fmla="*/ 476250 w 1438275"/>
              <a:gd name="connsiteY5" fmla="*/ 1980 h 1606550"/>
              <a:gd name="connsiteX6" fmla="*/ 504825 w 1438275"/>
              <a:gd name="connsiteY6" fmla="*/ 259155 h 1606550"/>
              <a:gd name="connsiteX7" fmla="*/ 561975 w 1438275"/>
              <a:gd name="connsiteY7" fmla="*/ 802080 h 1606550"/>
              <a:gd name="connsiteX8" fmla="*/ 581025 w 1438275"/>
              <a:gd name="connsiteY8" fmla="*/ 944955 h 1606550"/>
              <a:gd name="connsiteX9" fmla="*/ 647700 w 1438275"/>
              <a:gd name="connsiteY9" fmla="*/ 1202130 h 1606550"/>
              <a:gd name="connsiteX10" fmla="*/ 742950 w 1438275"/>
              <a:gd name="connsiteY10" fmla="*/ 1297380 h 1606550"/>
              <a:gd name="connsiteX11" fmla="*/ 857250 w 1438275"/>
              <a:gd name="connsiteY11" fmla="*/ 1306905 h 1606550"/>
              <a:gd name="connsiteX12" fmla="*/ 1019175 w 1438275"/>
              <a:gd name="connsiteY12" fmla="*/ 1525980 h 1606550"/>
              <a:gd name="connsiteX13" fmla="*/ 1133475 w 1438275"/>
              <a:gd name="connsiteY13" fmla="*/ 1535505 h 1606550"/>
              <a:gd name="connsiteX14" fmla="*/ 1285875 w 1438275"/>
              <a:gd name="connsiteY14" fmla="*/ 1545030 h 1606550"/>
              <a:gd name="connsiteX15" fmla="*/ 1438275 w 1438275"/>
              <a:gd name="connsiteY15" fmla="*/ 1602180 h 1606550"/>
              <a:gd name="connsiteX0" fmla="*/ 0 w 1438275"/>
              <a:gd name="connsiteY0" fmla="*/ 1602180 h 1602180"/>
              <a:gd name="connsiteX1" fmla="*/ 114300 w 1438275"/>
              <a:gd name="connsiteY1" fmla="*/ 1554555 h 1602180"/>
              <a:gd name="connsiteX2" fmla="*/ 266700 w 1438275"/>
              <a:gd name="connsiteY2" fmla="*/ 1487880 h 1602180"/>
              <a:gd name="connsiteX3" fmla="*/ 371475 w 1438275"/>
              <a:gd name="connsiteY3" fmla="*/ 382980 h 1602180"/>
              <a:gd name="connsiteX4" fmla="*/ 476250 w 1438275"/>
              <a:gd name="connsiteY4" fmla="*/ 1980 h 1602180"/>
              <a:gd name="connsiteX5" fmla="*/ 504825 w 1438275"/>
              <a:gd name="connsiteY5" fmla="*/ 259155 h 1602180"/>
              <a:gd name="connsiteX6" fmla="*/ 561975 w 1438275"/>
              <a:gd name="connsiteY6" fmla="*/ 802080 h 1602180"/>
              <a:gd name="connsiteX7" fmla="*/ 581025 w 1438275"/>
              <a:gd name="connsiteY7" fmla="*/ 944955 h 1602180"/>
              <a:gd name="connsiteX8" fmla="*/ 647700 w 1438275"/>
              <a:gd name="connsiteY8" fmla="*/ 1202130 h 1602180"/>
              <a:gd name="connsiteX9" fmla="*/ 742950 w 1438275"/>
              <a:gd name="connsiteY9" fmla="*/ 1297380 h 1602180"/>
              <a:gd name="connsiteX10" fmla="*/ 857250 w 1438275"/>
              <a:gd name="connsiteY10" fmla="*/ 1306905 h 1602180"/>
              <a:gd name="connsiteX11" fmla="*/ 1019175 w 1438275"/>
              <a:gd name="connsiteY11" fmla="*/ 1525980 h 1602180"/>
              <a:gd name="connsiteX12" fmla="*/ 1133475 w 1438275"/>
              <a:gd name="connsiteY12" fmla="*/ 1535505 h 1602180"/>
              <a:gd name="connsiteX13" fmla="*/ 1285875 w 1438275"/>
              <a:gd name="connsiteY13" fmla="*/ 1545030 h 1602180"/>
              <a:gd name="connsiteX14" fmla="*/ 1438275 w 1438275"/>
              <a:gd name="connsiteY14" fmla="*/ 1602180 h 1602180"/>
              <a:gd name="connsiteX0" fmla="*/ 0 w 1438275"/>
              <a:gd name="connsiteY0" fmla="*/ 1602180 h 1602180"/>
              <a:gd name="connsiteX1" fmla="*/ 266700 w 1438275"/>
              <a:gd name="connsiteY1" fmla="*/ 1487880 h 1602180"/>
              <a:gd name="connsiteX2" fmla="*/ 371475 w 1438275"/>
              <a:gd name="connsiteY2" fmla="*/ 382980 h 1602180"/>
              <a:gd name="connsiteX3" fmla="*/ 476250 w 1438275"/>
              <a:gd name="connsiteY3" fmla="*/ 1980 h 1602180"/>
              <a:gd name="connsiteX4" fmla="*/ 504825 w 1438275"/>
              <a:gd name="connsiteY4" fmla="*/ 259155 h 1602180"/>
              <a:gd name="connsiteX5" fmla="*/ 561975 w 1438275"/>
              <a:gd name="connsiteY5" fmla="*/ 802080 h 1602180"/>
              <a:gd name="connsiteX6" fmla="*/ 581025 w 1438275"/>
              <a:gd name="connsiteY6" fmla="*/ 944955 h 1602180"/>
              <a:gd name="connsiteX7" fmla="*/ 647700 w 1438275"/>
              <a:gd name="connsiteY7" fmla="*/ 1202130 h 1602180"/>
              <a:gd name="connsiteX8" fmla="*/ 742950 w 1438275"/>
              <a:gd name="connsiteY8" fmla="*/ 1297380 h 1602180"/>
              <a:gd name="connsiteX9" fmla="*/ 857250 w 1438275"/>
              <a:gd name="connsiteY9" fmla="*/ 1306905 h 1602180"/>
              <a:gd name="connsiteX10" fmla="*/ 1019175 w 1438275"/>
              <a:gd name="connsiteY10" fmla="*/ 1525980 h 1602180"/>
              <a:gd name="connsiteX11" fmla="*/ 1133475 w 1438275"/>
              <a:gd name="connsiteY11" fmla="*/ 1535505 h 1602180"/>
              <a:gd name="connsiteX12" fmla="*/ 1285875 w 1438275"/>
              <a:gd name="connsiteY12" fmla="*/ 1545030 h 1602180"/>
              <a:gd name="connsiteX13" fmla="*/ 1438275 w 1438275"/>
              <a:gd name="connsiteY13" fmla="*/ 1602180 h 16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275" h="1602180">
                <a:moveTo>
                  <a:pt x="0" y="1602180"/>
                </a:moveTo>
                <a:lnTo>
                  <a:pt x="266700" y="1487880"/>
                </a:lnTo>
                <a:cubicBezTo>
                  <a:pt x="328612" y="1284680"/>
                  <a:pt x="336550" y="630630"/>
                  <a:pt x="371475" y="382980"/>
                </a:cubicBezTo>
                <a:cubicBezTo>
                  <a:pt x="406400" y="135330"/>
                  <a:pt x="454025" y="22617"/>
                  <a:pt x="476250" y="1980"/>
                </a:cubicBezTo>
                <a:cubicBezTo>
                  <a:pt x="498475" y="-18657"/>
                  <a:pt x="490537" y="125805"/>
                  <a:pt x="504825" y="259155"/>
                </a:cubicBezTo>
                <a:cubicBezTo>
                  <a:pt x="519113" y="392505"/>
                  <a:pt x="549275" y="687780"/>
                  <a:pt x="561975" y="802080"/>
                </a:cubicBezTo>
                <a:cubicBezTo>
                  <a:pt x="574675" y="916380"/>
                  <a:pt x="566738" y="878280"/>
                  <a:pt x="581025" y="944955"/>
                </a:cubicBezTo>
                <a:cubicBezTo>
                  <a:pt x="595312" y="1011630"/>
                  <a:pt x="620713" y="1143393"/>
                  <a:pt x="647700" y="1202130"/>
                </a:cubicBezTo>
                <a:cubicBezTo>
                  <a:pt x="674687" y="1260867"/>
                  <a:pt x="708025" y="1279917"/>
                  <a:pt x="742950" y="1297380"/>
                </a:cubicBezTo>
                <a:cubicBezTo>
                  <a:pt x="777875" y="1314842"/>
                  <a:pt x="811213" y="1268805"/>
                  <a:pt x="857250" y="1306905"/>
                </a:cubicBezTo>
                <a:cubicBezTo>
                  <a:pt x="903287" y="1345005"/>
                  <a:pt x="973138" y="1487880"/>
                  <a:pt x="1019175" y="1525980"/>
                </a:cubicBezTo>
                <a:cubicBezTo>
                  <a:pt x="1065212" y="1564080"/>
                  <a:pt x="1133475" y="1535505"/>
                  <a:pt x="1133475" y="1535505"/>
                </a:cubicBezTo>
                <a:cubicBezTo>
                  <a:pt x="1177925" y="1538680"/>
                  <a:pt x="1235075" y="1533917"/>
                  <a:pt x="1285875" y="1545030"/>
                </a:cubicBezTo>
                <a:cubicBezTo>
                  <a:pt x="1336675" y="1556142"/>
                  <a:pt x="1190625" y="1591068"/>
                  <a:pt x="1438275" y="1602180"/>
                </a:cubicBezTo>
              </a:path>
            </a:pathLst>
          </a:cu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4AEEC769-28B1-4814-BA9A-D006E906916E}"/>
              </a:ext>
            </a:extLst>
          </p:cNvPr>
          <p:cNvSpPr/>
          <p:nvPr/>
        </p:nvSpPr>
        <p:spPr>
          <a:xfrm>
            <a:off x="5404506" y="2596710"/>
            <a:ext cx="1909393" cy="3452027"/>
          </a:xfrm>
          <a:custGeom>
            <a:avLst/>
            <a:gdLst>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172075 w 8210550"/>
              <a:gd name="connsiteY28" fmla="*/ 1611705 h 1630755"/>
              <a:gd name="connsiteX29" fmla="*/ 5676900 w 8210550"/>
              <a:gd name="connsiteY29" fmla="*/ 1592655 h 1630755"/>
              <a:gd name="connsiteX30" fmla="*/ 6219825 w 8210550"/>
              <a:gd name="connsiteY30" fmla="*/ 1611705 h 1630755"/>
              <a:gd name="connsiteX31" fmla="*/ 7115175 w 8210550"/>
              <a:gd name="connsiteY31" fmla="*/ 1602180 h 1630755"/>
              <a:gd name="connsiteX32" fmla="*/ 7296150 w 8210550"/>
              <a:gd name="connsiteY32" fmla="*/ 1583130 h 1630755"/>
              <a:gd name="connsiteX33" fmla="*/ 7610475 w 8210550"/>
              <a:gd name="connsiteY33" fmla="*/ 1621230 h 1630755"/>
              <a:gd name="connsiteX34" fmla="*/ 7829550 w 8210550"/>
              <a:gd name="connsiteY34" fmla="*/ 1630755 h 1630755"/>
              <a:gd name="connsiteX35" fmla="*/ 8210550 w 8210550"/>
              <a:gd name="connsiteY35"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5676900 w 8210550"/>
              <a:gd name="connsiteY28" fmla="*/ 1592655 h 1630755"/>
              <a:gd name="connsiteX29" fmla="*/ 6219825 w 8210550"/>
              <a:gd name="connsiteY29" fmla="*/ 1611705 h 1630755"/>
              <a:gd name="connsiteX30" fmla="*/ 7115175 w 8210550"/>
              <a:gd name="connsiteY30" fmla="*/ 1602180 h 1630755"/>
              <a:gd name="connsiteX31" fmla="*/ 7296150 w 8210550"/>
              <a:gd name="connsiteY31" fmla="*/ 1583130 h 1630755"/>
              <a:gd name="connsiteX32" fmla="*/ 7610475 w 8210550"/>
              <a:gd name="connsiteY32" fmla="*/ 1621230 h 1630755"/>
              <a:gd name="connsiteX33" fmla="*/ 7829550 w 8210550"/>
              <a:gd name="connsiteY33" fmla="*/ 1630755 h 1630755"/>
              <a:gd name="connsiteX34" fmla="*/ 8210550 w 8210550"/>
              <a:gd name="connsiteY34" fmla="*/ 1621230 h 1630755"/>
              <a:gd name="connsiteX0" fmla="*/ 0 w 8210550"/>
              <a:gd name="connsiteY0" fmla="*/ 1602180 h 1630755"/>
              <a:gd name="connsiteX1" fmla="*/ 371475 w 8210550"/>
              <a:gd name="connsiteY1" fmla="*/ 1611705 h 1630755"/>
              <a:gd name="connsiteX2" fmla="*/ 600075 w 8210550"/>
              <a:gd name="connsiteY2" fmla="*/ 1592655 h 1630755"/>
              <a:gd name="connsiteX3" fmla="*/ 695325 w 8210550"/>
              <a:gd name="connsiteY3" fmla="*/ 1592655 h 1630755"/>
              <a:gd name="connsiteX4" fmla="*/ 857250 w 8210550"/>
              <a:gd name="connsiteY4" fmla="*/ 1602180 h 1630755"/>
              <a:gd name="connsiteX5" fmla="*/ 1162050 w 8210550"/>
              <a:gd name="connsiteY5" fmla="*/ 1602180 h 1630755"/>
              <a:gd name="connsiteX6" fmla="*/ 1466850 w 8210550"/>
              <a:gd name="connsiteY6" fmla="*/ 1602180 h 1630755"/>
              <a:gd name="connsiteX7" fmla="*/ 2152650 w 8210550"/>
              <a:gd name="connsiteY7" fmla="*/ 1611705 h 1630755"/>
              <a:gd name="connsiteX8" fmla="*/ 2714625 w 8210550"/>
              <a:gd name="connsiteY8" fmla="*/ 1573605 h 1630755"/>
              <a:gd name="connsiteX9" fmla="*/ 2828925 w 8210550"/>
              <a:gd name="connsiteY9" fmla="*/ 1564080 h 1630755"/>
              <a:gd name="connsiteX10" fmla="*/ 3000375 w 8210550"/>
              <a:gd name="connsiteY10" fmla="*/ 1602180 h 1630755"/>
              <a:gd name="connsiteX11" fmla="*/ 3276600 w 8210550"/>
              <a:gd name="connsiteY11" fmla="*/ 1573605 h 1630755"/>
              <a:gd name="connsiteX12" fmla="*/ 3448050 w 8210550"/>
              <a:gd name="connsiteY12" fmla="*/ 1602180 h 1630755"/>
              <a:gd name="connsiteX13" fmla="*/ 3562350 w 8210550"/>
              <a:gd name="connsiteY13" fmla="*/ 1554555 h 1630755"/>
              <a:gd name="connsiteX14" fmla="*/ 3638550 w 8210550"/>
              <a:gd name="connsiteY14" fmla="*/ 1583130 h 1630755"/>
              <a:gd name="connsiteX15" fmla="*/ 3714750 w 8210550"/>
              <a:gd name="connsiteY15" fmla="*/ 1487880 h 1630755"/>
              <a:gd name="connsiteX16" fmla="*/ 3819525 w 8210550"/>
              <a:gd name="connsiteY16" fmla="*/ 382980 h 1630755"/>
              <a:gd name="connsiteX17" fmla="*/ 3924300 w 8210550"/>
              <a:gd name="connsiteY17" fmla="*/ 1980 h 1630755"/>
              <a:gd name="connsiteX18" fmla="*/ 3952875 w 8210550"/>
              <a:gd name="connsiteY18" fmla="*/ 259155 h 1630755"/>
              <a:gd name="connsiteX19" fmla="*/ 4010025 w 8210550"/>
              <a:gd name="connsiteY19" fmla="*/ 802080 h 1630755"/>
              <a:gd name="connsiteX20" fmla="*/ 4029075 w 8210550"/>
              <a:gd name="connsiteY20" fmla="*/ 944955 h 1630755"/>
              <a:gd name="connsiteX21" fmla="*/ 4095750 w 8210550"/>
              <a:gd name="connsiteY21" fmla="*/ 1202130 h 1630755"/>
              <a:gd name="connsiteX22" fmla="*/ 4191000 w 8210550"/>
              <a:gd name="connsiteY22" fmla="*/ 1297380 h 1630755"/>
              <a:gd name="connsiteX23" fmla="*/ 4305300 w 8210550"/>
              <a:gd name="connsiteY23" fmla="*/ 1306905 h 1630755"/>
              <a:gd name="connsiteX24" fmla="*/ 4467225 w 8210550"/>
              <a:gd name="connsiteY24" fmla="*/ 1525980 h 1630755"/>
              <a:gd name="connsiteX25" fmla="*/ 4581525 w 8210550"/>
              <a:gd name="connsiteY25" fmla="*/ 1535505 h 1630755"/>
              <a:gd name="connsiteX26" fmla="*/ 4733925 w 8210550"/>
              <a:gd name="connsiteY26" fmla="*/ 1545030 h 1630755"/>
              <a:gd name="connsiteX27" fmla="*/ 4886325 w 8210550"/>
              <a:gd name="connsiteY27" fmla="*/ 1602180 h 1630755"/>
              <a:gd name="connsiteX28" fmla="*/ 6219825 w 8210550"/>
              <a:gd name="connsiteY28" fmla="*/ 1611705 h 1630755"/>
              <a:gd name="connsiteX29" fmla="*/ 7115175 w 8210550"/>
              <a:gd name="connsiteY29" fmla="*/ 1602180 h 1630755"/>
              <a:gd name="connsiteX30" fmla="*/ 7296150 w 8210550"/>
              <a:gd name="connsiteY30" fmla="*/ 1583130 h 1630755"/>
              <a:gd name="connsiteX31" fmla="*/ 7610475 w 8210550"/>
              <a:gd name="connsiteY31" fmla="*/ 1621230 h 1630755"/>
              <a:gd name="connsiteX32" fmla="*/ 7829550 w 8210550"/>
              <a:gd name="connsiteY32" fmla="*/ 1630755 h 1630755"/>
              <a:gd name="connsiteX33" fmla="*/ 8210550 w 8210550"/>
              <a:gd name="connsiteY33" fmla="*/ 1621230 h 1630755"/>
              <a:gd name="connsiteX0" fmla="*/ 0 w 7829550"/>
              <a:gd name="connsiteY0" fmla="*/ 1602180 h 1630755"/>
              <a:gd name="connsiteX1" fmla="*/ 371475 w 7829550"/>
              <a:gd name="connsiteY1" fmla="*/ 1611705 h 1630755"/>
              <a:gd name="connsiteX2" fmla="*/ 600075 w 7829550"/>
              <a:gd name="connsiteY2" fmla="*/ 1592655 h 1630755"/>
              <a:gd name="connsiteX3" fmla="*/ 695325 w 7829550"/>
              <a:gd name="connsiteY3" fmla="*/ 1592655 h 1630755"/>
              <a:gd name="connsiteX4" fmla="*/ 857250 w 7829550"/>
              <a:gd name="connsiteY4" fmla="*/ 1602180 h 1630755"/>
              <a:gd name="connsiteX5" fmla="*/ 1162050 w 7829550"/>
              <a:gd name="connsiteY5" fmla="*/ 1602180 h 1630755"/>
              <a:gd name="connsiteX6" fmla="*/ 1466850 w 7829550"/>
              <a:gd name="connsiteY6" fmla="*/ 1602180 h 1630755"/>
              <a:gd name="connsiteX7" fmla="*/ 2152650 w 7829550"/>
              <a:gd name="connsiteY7" fmla="*/ 1611705 h 1630755"/>
              <a:gd name="connsiteX8" fmla="*/ 2714625 w 7829550"/>
              <a:gd name="connsiteY8" fmla="*/ 1573605 h 1630755"/>
              <a:gd name="connsiteX9" fmla="*/ 2828925 w 7829550"/>
              <a:gd name="connsiteY9" fmla="*/ 1564080 h 1630755"/>
              <a:gd name="connsiteX10" fmla="*/ 3000375 w 7829550"/>
              <a:gd name="connsiteY10" fmla="*/ 1602180 h 1630755"/>
              <a:gd name="connsiteX11" fmla="*/ 3276600 w 7829550"/>
              <a:gd name="connsiteY11" fmla="*/ 1573605 h 1630755"/>
              <a:gd name="connsiteX12" fmla="*/ 3448050 w 7829550"/>
              <a:gd name="connsiteY12" fmla="*/ 1602180 h 1630755"/>
              <a:gd name="connsiteX13" fmla="*/ 3562350 w 7829550"/>
              <a:gd name="connsiteY13" fmla="*/ 1554555 h 1630755"/>
              <a:gd name="connsiteX14" fmla="*/ 3638550 w 7829550"/>
              <a:gd name="connsiteY14" fmla="*/ 1583130 h 1630755"/>
              <a:gd name="connsiteX15" fmla="*/ 3714750 w 7829550"/>
              <a:gd name="connsiteY15" fmla="*/ 1487880 h 1630755"/>
              <a:gd name="connsiteX16" fmla="*/ 3819525 w 7829550"/>
              <a:gd name="connsiteY16" fmla="*/ 382980 h 1630755"/>
              <a:gd name="connsiteX17" fmla="*/ 3924300 w 7829550"/>
              <a:gd name="connsiteY17" fmla="*/ 1980 h 1630755"/>
              <a:gd name="connsiteX18" fmla="*/ 3952875 w 7829550"/>
              <a:gd name="connsiteY18" fmla="*/ 259155 h 1630755"/>
              <a:gd name="connsiteX19" fmla="*/ 4010025 w 7829550"/>
              <a:gd name="connsiteY19" fmla="*/ 802080 h 1630755"/>
              <a:gd name="connsiteX20" fmla="*/ 4029075 w 7829550"/>
              <a:gd name="connsiteY20" fmla="*/ 944955 h 1630755"/>
              <a:gd name="connsiteX21" fmla="*/ 4095750 w 7829550"/>
              <a:gd name="connsiteY21" fmla="*/ 1202130 h 1630755"/>
              <a:gd name="connsiteX22" fmla="*/ 4191000 w 7829550"/>
              <a:gd name="connsiteY22" fmla="*/ 1297380 h 1630755"/>
              <a:gd name="connsiteX23" fmla="*/ 4305300 w 7829550"/>
              <a:gd name="connsiteY23" fmla="*/ 1306905 h 1630755"/>
              <a:gd name="connsiteX24" fmla="*/ 4467225 w 7829550"/>
              <a:gd name="connsiteY24" fmla="*/ 1525980 h 1630755"/>
              <a:gd name="connsiteX25" fmla="*/ 4581525 w 7829550"/>
              <a:gd name="connsiteY25" fmla="*/ 1535505 h 1630755"/>
              <a:gd name="connsiteX26" fmla="*/ 4733925 w 7829550"/>
              <a:gd name="connsiteY26" fmla="*/ 1545030 h 1630755"/>
              <a:gd name="connsiteX27" fmla="*/ 4886325 w 7829550"/>
              <a:gd name="connsiteY27" fmla="*/ 1602180 h 1630755"/>
              <a:gd name="connsiteX28" fmla="*/ 6219825 w 7829550"/>
              <a:gd name="connsiteY28" fmla="*/ 1611705 h 1630755"/>
              <a:gd name="connsiteX29" fmla="*/ 7115175 w 7829550"/>
              <a:gd name="connsiteY29" fmla="*/ 1602180 h 1630755"/>
              <a:gd name="connsiteX30" fmla="*/ 7296150 w 7829550"/>
              <a:gd name="connsiteY30" fmla="*/ 1583130 h 1630755"/>
              <a:gd name="connsiteX31" fmla="*/ 7610475 w 7829550"/>
              <a:gd name="connsiteY31" fmla="*/ 1621230 h 1630755"/>
              <a:gd name="connsiteX32" fmla="*/ 7829550 w 7829550"/>
              <a:gd name="connsiteY32" fmla="*/ 1630755 h 1630755"/>
              <a:gd name="connsiteX0" fmla="*/ 0 w 7610475"/>
              <a:gd name="connsiteY0" fmla="*/ 1602180 h 1621230"/>
              <a:gd name="connsiteX1" fmla="*/ 371475 w 7610475"/>
              <a:gd name="connsiteY1" fmla="*/ 1611705 h 1621230"/>
              <a:gd name="connsiteX2" fmla="*/ 600075 w 7610475"/>
              <a:gd name="connsiteY2" fmla="*/ 1592655 h 1621230"/>
              <a:gd name="connsiteX3" fmla="*/ 695325 w 7610475"/>
              <a:gd name="connsiteY3" fmla="*/ 1592655 h 1621230"/>
              <a:gd name="connsiteX4" fmla="*/ 857250 w 7610475"/>
              <a:gd name="connsiteY4" fmla="*/ 1602180 h 1621230"/>
              <a:gd name="connsiteX5" fmla="*/ 1162050 w 7610475"/>
              <a:gd name="connsiteY5" fmla="*/ 1602180 h 1621230"/>
              <a:gd name="connsiteX6" fmla="*/ 1466850 w 7610475"/>
              <a:gd name="connsiteY6" fmla="*/ 1602180 h 1621230"/>
              <a:gd name="connsiteX7" fmla="*/ 2152650 w 7610475"/>
              <a:gd name="connsiteY7" fmla="*/ 1611705 h 1621230"/>
              <a:gd name="connsiteX8" fmla="*/ 2714625 w 7610475"/>
              <a:gd name="connsiteY8" fmla="*/ 1573605 h 1621230"/>
              <a:gd name="connsiteX9" fmla="*/ 2828925 w 7610475"/>
              <a:gd name="connsiteY9" fmla="*/ 1564080 h 1621230"/>
              <a:gd name="connsiteX10" fmla="*/ 3000375 w 7610475"/>
              <a:gd name="connsiteY10" fmla="*/ 1602180 h 1621230"/>
              <a:gd name="connsiteX11" fmla="*/ 3276600 w 7610475"/>
              <a:gd name="connsiteY11" fmla="*/ 1573605 h 1621230"/>
              <a:gd name="connsiteX12" fmla="*/ 3448050 w 7610475"/>
              <a:gd name="connsiteY12" fmla="*/ 1602180 h 1621230"/>
              <a:gd name="connsiteX13" fmla="*/ 3562350 w 7610475"/>
              <a:gd name="connsiteY13" fmla="*/ 1554555 h 1621230"/>
              <a:gd name="connsiteX14" fmla="*/ 3638550 w 7610475"/>
              <a:gd name="connsiteY14" fmla="*/ 1583130 h 1621230"/>
              <a:gd name="connsiteX15" fmla="*/ 3714750 w 7610475"/>
              <a:gd name="connsiteY15" fmla="*/ 1487880 h 1621230"/>
              <a:gd name="connsiteX16" fmla="*/ 3819525 w 7610475"/>
              <a:gd name="connsiteY16" fmla="*/ 382980 h 1621230"/>
              <a:gd name="connsiteX17" fmla="*/ 3924300 w 7610475"/>
              <a:gd name="connsiteY17" fmla="*/ 1980 h 1621230"/>
              <a:gd name="connsiteX18" fmla="*/ 3952875 w 7610475"/>
              <a:gd name="connsiteY18" fmla="*/ 259155 h 1621230"/>
              <a:gd name="connsiteX19" fmla="*/ 4010025 w 7610475"/>
              <a:gd name="connsiteY19" fmla="*/ 802080 h 1621230"/>
              <a:gd name="connsiteX20" fmla="*/ 4029075 w 7610475"/>
              <a:gd name="connsiteY20" fmla="*/ 944955 h 1621230"/>
              <a:gd name="connsiteX21" fmla="*/ 4095750 w 7610475"/>
              <a:gd name="connsiteY21" fmla="*/ 1202130 h 1621230"/>
              <a:gd name="connsiteX22" fmla="*/ 4191000 w 7610475"/>
              <a:gd name="connsiteY22" fmla="*/ 1297380 h 1621230"/>
              <a:gd name="connsiteX23" fmla="*/ 4305300 w 7610475"/>
              <a:gd name="connsiteY23" fmla="*/ 1306905 h 1621230"/>
              <a:gd name="connsiteX24" fmla="*/ 4467225 w 7610475"/>
              <a:gd name="connsiteY24" fmla="*/ 1525980 h 1621230"/>
              <a:gd name="connsiteX25" fmla="*/ 4581525 w 7610475"/>
              <a:gd name="connsiteY25" fmla="*/ 1535505 h 1621230"/>
              <a:gd name="connsiteX26" fmla="*/ 4733925 w 7610475"/>
              <a:gd name="connsiteY26" fmla="*/ 1545030 h 1621230"/>
              <a:gd name="connsiteX27" fmla="*/ 4886325 w 7610475"/>
              <a:gd name="connsiteY27" fmla="*/ 1602180 h 1621230"/>
              <a:gd name="connsiteX28" fmla="*/ 6219825 w 7610475"/>
              <a:gd name="connsiteY28" fmla="*/ 1611705 h 1621230"/>
              <a:gd name="connsiteX29" fmla="*/ 7115175 w 7610475"/>
              <a:gd name="connsiteY29" fmla="*/ 1602180 h 1621230"/>
              <a:gd name="connsiteX30" fmla="*/ 7296150 w 7610475"/>
              <a:gd name="connsiteY30" fmla="*/ 1583130 h 1621230"/>
              <a:gd name="connsiteX31" fmla="*/ 7610475 w 7610475"/>
              <a:gd name="connsiteY31" fmla="*/ 1621230 h 1621230"/>
              <a:gd name="connsiteX0" fmla="*/ 0 w 7296150"/>
              <a:gd name="connsiteY0" fmla="*/ 1602180 h 1612767"/>
              <a:gd name="connsiteX1" fmla="*/ 371475 w 7296150"/>
              <a:gd name="connsiteY1" fmla="*/ 1611705 h 1612767"/>
              <a:gd name="connsiteX2" fmla="*/ 600075 w 7296150"/>
              <a:gd name="connsiteY2" fmla="*/ 1592655 h 1612767"/>
              <a:gd name="connsiteX3" fmla="*/ 695325 w 7296150"/>
              <a:gd name="connsiteY3" fmla="*/ 1592655 h 1612767"/>
              <a:gd name="connsiteX4" fmla="*/ 857250 w 7296150"/>
              <a:gd name="connsiteY4" fmla="*/ 1602180 h 1612767"/>
              <a:gd name="connsiteX5" fmla="*/ 1162050 w 7296150"/>
              <a:gd name="connsiteY5" fmla="*/ 1602180 h 1612767"/>
              <a:gd name="connsiteX6" fmla="*/ 1466850 w 7296150"/>
              <a:gd name="connsiteY6" fmla="*/ 1602180 h 1612767"/>
              <a:gd name="connsiteX7" fmla="*/ 2152650 w 7296150"/>
              <a:gd name="connsiteY7" fmla="*/ 1611705 h 1612767"/>
              <a:gd name="connsiteX8" fmla="*/ 2714625 w 7296150"/>
              <a:gd name="connsiteY8" fmla="*/ 1573605 h 1612767"/>
              <a:gd name="connsiteX9" fmla="*/ 2828925 w 7296150"/>
              <a:gd name="connsiteY9" fmla="*/ 1564080 h 1612767"/>
              <a:gd name="connsiteX10" fmla="*/ 3000375 w 7296150"/>
              <a:gd name="connsiteY10" fmla="*/ 1602180 h 1612767"/>
              <a:gd name="connsiteX11" fmla="*/ 3276600 w 7296150"/>
              <a:gd name="connsiteY11" fmla="*/ 1573605 h 1612767"/>
              <a:gd name="connsiteX12" fmla="*/ 3448050 w 7296150"/>
              <a:gd name="connsiteY12" fmla="*/ 1602180 h 1612767"/>
              <a:gd name="connsiteX13" fmla="*/ 3562350 w 7296150"/>
              <a:gd name="connsiteY13" fmla="*/ 1554555 h 1612767"/>
              <a:gd name="connsiteX14" fmla="*/ 3638550 w 7296150"/>
              <a:gd name="connsiteY14" fmla="*/ 1583130 h 1612767"/>
              <a:gd name="connsiteX15" fmla="*/ 3714750 w 7296150"/>
              <a:gd name="connsiteY15" fmla="*/ 1487880 h 1612767"/>
              <a:gd name="connsiteX16" fmla="*/ 3819525 w 7296150"/>
              <a:gd name="connsiteY16" fmla="*/ 382980 h 1612767"/>
              <a:gd name="connsiteX17" fmla="*/ 3924300 w 7296150"/>
              <a:gd name="connsiteY17" fmla="*/ 1980 h 1612767"/>
              <a:gd name="connsiteX18" fmla="*/ 3952875 w 7296150"/>
              <a:gd name="connsiteY18" fmla="*/ 259155 h 1612767"/>
              <a:gd name="connsiteX19" fmla="*/ 4010025 w 7296150"/>
              <a:gd name="connsiteY19" fmla="*/ 802080 h 1612767"/>
              <a:gd name="connsiteX20" fmla="*/ 4029075 w 7296150"/>
              <a:gd name="connsiteY20" fmla="*/ 944955 h 1612767"/>
              <a:gd name="connsiteX21" fmla="*/ 4095750 w 7296150"/>
              <a:gd name="connsiteY21" fmla="*/ 1202130 h 1612767"/>
              <a:gd name="connsiteX22" fmla="*/ 4191000 w 7296150"/>
              <a:gd name="connsiteY22" fmla="*/ 1297380 h 1612767"/>
              <a:gd name="connsiteX23" fmla="*/ 4305300 w 7296150"/>
              <a:gd name="connsiteY23" fmla="*/ 1306905 h 1612767"/>
              <a:gd name="connsiteX24" fmla="*/ 4467225 w 7296150"/>
              <a:gd name="connsiteY24" fmla="*/ 1525980 h 1612767"/>
              <a:gd name="connsiteX25" fmla="*/ 4581525 w 7296150"/>
              <a:gd name="connsiteY25" fmla="*/ 1535505 h 1612767"/>
              <a:gd name="connsiteX26" fmla="*/ 4733925 w 7296150"/>
              <a:gd name="connsiteY26" fmla="*/ 1545030 h 1612767"/>
              <a:gd name="connsiteX27" fmla="*/ 4886325 w 7296150"/>
              <a:gd name="connsiteY27" fmla="*/ 1602180 h 1612767"/>
              <a:gd name="connsiteX28" fmla="*/ 6219825 w 7296150"/>
              <a:gd name="connsiteY28" fmla="*/ 1611705 h 1612767"/>
              <a:gd name="connsiteX29" fmla="*/ 7115175 w 7296150"/>
              <a:gd name="connsiteY29" fmla="*/ 1602180 h 1612767"/>
              <a:gd name="connsiteX30" fmla="*/ 7296150 w 7296150"/>
              <a:gd name="connsiteY30" fmla="*/ 1583130 h 1612767"/>
              <a:gd name="connsiteX0" fmla="*/ 0 w 7115175"/>
              <a:gd name="connsiteY0" fmla="*/ 1602180 h 1612767"/>
              <a:gd name="connsiteX1" fmla="*/ 371475 w 7115175"/>
              <a:gd name="connsiteY1" fmla="*/ 1611705 h 1612767"/>
              <a:gd name="connsiteX2" fmla="*/ 600075 w 7115175"/>
              <a:gd name="connsiteY2" fmla="*/ 1592655 h 1612767"/>
              <a:gd name="connsiteX3" fmla="*/ 695325 w 7115175"/>
              <a:gd name="connsiteY3" fmla="*/ 1592655 h 1612767"/>
              <a:gd name="connsiteX4" fmla="*/ 857250 w 7115175"/>
              <a:gd name="connsiteY4" fmla="*/ 1602180 h 1612767"/>
              <a:gd name="connsiteX5" fmla="*/ 1162050 w 7115175"/>
              <a:gd name="connsiteY5" fmla="*/ 1602180 h 1612767"/>
              <a:gd name="connsiteX6" fmla="*/ 1466850 w 7115175"/>
              <a:gd name="connsiteY6" fmla="*/ 1602180 h 1612767"/>
              <a:gd name="connsiteX7" fmla="*/ 2152650 w 7115175"/>
              <a:gd name="connsiteY7" fmla="*/ 1611705 h 1612767"/>
              <a:gd name="connsiteX8" fmla="*/ 2714625 w 7115175"/>
              <a:gd name="connsiteY8" fmla="*/ 1573605 h 1612767"/>
              <a:gd name="connsiteX9" fmla="*/ 2828925 w 7115175"/>
              <a:gd name="connsiteY9" fmla="*/ 1564080 h 1612767"/>
              <a:gd name="connsiteX10" fmla="*/ 3000375 w 7115175"/>
              <a:gd name="connsiteY10" fmla="*/ 1602180 h 1612767"/>
              <a:gd name="connsiteX11" fmla="*/ 3276600 w 7115175"/>
              <a:gd name="connsiteY11" fmla="*/ 1573605 h 1612767"/>
              <a:gd name="connsiteX12" fmla="*/ 3448050 w 7115175"/>
              <a:gd name="connsiteY12" fmla="*/ 1602180 h 1612767"/>
              <a:gd name="connsiteX13" fmla="*/ 3562350 w 7115175"/>
              <a:gd name="connsiteY13" fmla="*/ 1554555 h 1612767"/>
              <a:gd name="connsiteX14" fmla="*/ 3638550 w 7115175"/>
              <a:gd name="connsiteY14" fmla="*/ 1583130 h 1612767"/>
              <a:gd name="connsiteX15" fmla="*/ 3714750 w 7115175"/>
              <a:gd name="connsiteY15" fmla="*/ 1487880 h 1612767"/>
              <a:gd name="connsiteX16" fmla="*/ 3819525 w 7115175"/>
              <a:gd name="connsiteY16" fmla="*/ 382980 h 1612767"/>
              <a:gd name="connsiteX17" fmla="*/ 3924300 w 7115175"/>
              <a:gd name="connsiteY17" fmla="*/ 1980 h 1612767"/>
              <a:gd name="connsiteX18" fmla="*/ 3952875 w 7115175"/>
              <a:gd name="connsiteY18" fmla="*/ 259155 h 1612767"/>
              <a:gd name="connsiteX19" fmla="*/ 4010025 w 7115175"/>
              <a:gd name="connsiteY19" fmla="*/ 802080 h 1612767"/>
              <a:gd name="connsiteX20" fmla="*/ 4029075 w 7115175"/>
              <a:gd name="connsiteY20" fmla="*/ 944955 h 1612767"/>
              <a:gd name="connsiteX21" fmla="*/ 4095750 w 7115175"/>
              <a:gd name="connsiteY21" fmla="*/ 1202130 h 1612767"/>
              <a:gd name="connsiteX22" fmla="*/ 4191000 w 7115175"/>
              <a:gd name="connsiteY22" fmla="*/ 1297380 h 1612767"/>
              <a:gd name="connsiteX23" fmla="*/ 4305300 w 7115175"/>
              <a:gd name="connsiteY23" fmla="*/ 1306905 h 1612767"/>
              <a:gd name="connsiteX24" fmla="*/ 4467225 w 7115175"/>
              <a:gd name="connsiteY24" fmla="*/ 1525980 h 1612767"/>
              <a:gd name="connsiteX25" fmla="*/ 4581525 w 7115175"/>
              <a:gd name="connsiteY25" fmla="*/ 1535505 h 1612767"/>
              <a:gd name="connsiteX26" fmla="*/ 4733925 w 7115175"/>
              <a:gd name="connsiteY26" fmla="*/ 1545030 h 1612767"/>
              <a:gd name="connsiteX27" fmla="*/ 4886325 w 7115175"/>
              <a:gd name="connsiteY27" fmla="*/ 1602180 h 1612767"/>
              <a:gd name="connsiteX28" fmla="*/ 6219825 w 7115175"/>
              <a:gd name="connsiteY28" fmla="*/ 1611705 h 1612767"/>
              <a:gd name="connsiteX29" fmla="*/ 7115175 w 7115175"/>
              <a:gd name="connsiteY29" fmla="*/ 1602180 h 1612767"/>
              <a:gd name="connsiteX0" fmla="*/ 0 w 6219825"/>
              <a:gd name="connsiteY0" fmla="*/ 1602180 h 1612767"/>
              <a:gd name="connsiteX1" fmla="*/ 371475 w 6219825"/>
              <a:gd name="connsiteY1" fmla="*/ 1611705 h 1612767"/>
              <a:gd name="connsiteX2" fmla="*/ 600075 w 6219825"/>
              <a:gd name="connsiteY2" fmla="*/ 1592655 h 1612767"/>
              <a:gd name="connsiteX3" fmla="*/ 695325 w 6219825"/>
              <a:gd name="connsiteY3" fmla="*/ 1592655 h 1612767"/>
              <a:gd name="connsiteX4" fmla="*/ 857250 w 6219825"/>
              <a:gd name="connsiteY4" fmla="*/ 1602180 h 1612767"/>
              <a:gd name="connsiteX5" fmla="*/ 1162050 w 6219825"/>
              <a:gd name="connsiteY5" fmla="*/ 1602180 h 1612767"/>
              <a:gd name="connsiteX6" fmla="*/ 1466850 w 6219825"/>
              <a:gd name="connsiteY6" fmla="*/ 1602180 h 1612767"/>
              <a:gd name="connsiteX7" fmla="*/ 2152650 w 6219825"/>
              <a:gd name="connsiteY7" fmla="*/ 1611705 h 1612767"/>
              <a:gd name="connsiteX8" fmla="*/ 2714625 w 6219825"/>
              <a:gd name="connsiteY8" fmla="*/ 1573605 h 1612767"/>
              <a:gd name="connsiteX9" fmla="*/ 2828925 w 6219825"/>
              <a:gd name="connsiteY9" fmla="*/ 1564080 h 1612767"/>
              <a:gd name="connsiteX10" fmla="*/ 3000375 w 6219825"/>
              <a:gd name="connsiteY10" fmla="*/ 1602180 h 1612767"/>
              <a:gd name="connsiteX11" fmla="*/ 3276600 w 6219825"/>
              <a:gd name="connsiteY11" fmla="*/ 1573605 h 1612767"/>
              <a:gd name="connsiteX12" fmla="*/ 3448050 w 6219825"/>
              <a:gd name="connsiteY12" fmla="*/ 1602180 h 1612767"/>
              <a:gd name="connsiteX13" fmla="*/ 3562350 w 6219825"/>
              <a:gd name="connsiteY13" fmla="*/ 1554555 h 1612767"/>
              <a:gd name="connsiteX14" fmla="*/ 3638550 w 6219825"/>
              <a:gd name="connsiteY14" fmla="*/ 1583130 h 1612767"/>
              <a:gd name="connsiteX15" fmla="*/ 3714750 w 6219825"/>
              <a:gd name="connsiteY15" fmla="*/ 1487880 h 1612767"/>
              <a:gd name="connsiteX16" fmla="*/ 3819525 w 6219825"/>
              <a:gd name="connsiteY16" fmla="*/ 382980 h 1612767"/>
              <a:gd name="connsiteX17" fmla="*/ 3924300 w 6219825"/>
              <a:gd name="connsiteY17" fmla="*/ 1980 h 1612767"/>
              <a:gd name="connsiteX18" fmla="*/ 3952875 w 6219825"/>
              <a:gd name="connsiteY18" fmla="*/ 259155 h 1612767"/>
              <a:gd name="connsiteX19" fmla="*/ 4010025 w 6219825"/>
              <a:gd name="connsiteY19" fmla="*/ 802080 h 1612767"/>
              <a:gd name="connsiteX20" fmla="*/ 4029075 w 6219825"/>
              <a:gd name="connsiteY20" fmla="*/ 944955 h 1612767"/>
              <a:gd name="connsiteX21" fmla="*/ 4095750 w 6219825"/>
              <a:gd name="connsiteY21" fmla="*/ 1202130 h 1612767"/>
              <a:gd name="connsiteX22" fmla="*/ 4191000 w 6219825"/>
              <a:gd name="connsiteY22" fmla="*/ 1297380 h 1612767"/>
              <a:gd name="connsiteX23" fmla="*/ 4305300 w 6219825"/>
              <a:gd name="connsiteY23" fmla="*/ 1306905 h 1612767"/>
              <a:gd name="connsiteX24" fmla="*/ 4467225 w 6219825"/>
              <a:gd name="connsiteY24" fmla="*/ 1525980 h 1612767"/>
              <a:gd name="connsiteX25" fmla="*/ 4581525 w 6219825"/>
              <a:gd name="connsiteY25" fmla="*/ 1535505 h 1612767"/>
              <a:gd name="connsiteX26" fmla="*/ 4733925 w 6219825"/>
              <a:gd name="connsiteY26" fmla="*/ 1545030 h 1612767"/>
              <a:gd name="connsiteX27" fmla="*/ 4886325 w 6219825"/>
              <a:gd name="connsiteY27" fmla="*/ 1602180 h 1612767"/>
              <a:gd name="connsiteX28" fmla="*/ 6219825 w 6219825"/>
              <a:gd name="connsiteY28" fmla="*/ 1611705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276600 w 4886325"/>
              <a:gd name="connsiteY11" fmla="*/ 1573605 h 1612767"/>
              <a:gd name="connsiteX12" fmla="*/ 3448050 w 4886325"/>
              <a:gd name="connsiteY12" fmla="*/ 1602180 h 1612767"/>
              <a:gd name="connsiteX13" fmla="*/ 3562350 w 4886325"/>
              <a:gd name="connsiteY13" fmla="*/ 1554555 h 1612767"/>
              <a:gd name="connsiteX14" fmla="*/ 3638550 w 4886325"/>
              <a:gd name="connsiteY14" fmla="*/ 1583130 h 1612767"/>
              <a:gd name="connsiteX15" fmla="*/ 3714750 w 4886325"/>
              <a:gd name="connsiteY15" fmla="*/ 1487880 h 1612767"/>
              <a:gd name="connsiteX16" fmla="*/ 3819525 w 4886325"/>
              <a:gd name="connsiteY16" fmla="*/ 382980 h 1612767"/>
              <a:gd name="connsiteX17" fmla="*/ 3924300 w 4886325"/>
              <a:gd name="connsiteY17" fmla="*/ 1980 h 1612767"/>
              <a:gd name="connsiteX18" fmla="*/ 3952875 w 4886325"/>
              <a:gd name="connsiteY18" fmla="*/ 259155 h 1612767"/>
              <a:gd name="connsiteX19" fmla="*/ 4010025 w 4886325"/>
              <a:gd name="connsiteY19" fmla="*/ 802080 h 1612767"/>
              <a:gd name="connsiteX20" fmla="*/ 4029075 w 4886325"/>
              <a:gd name="connsiteY20" fmla="*/ 944955 h 1612767"/>
              <a:gd name="connsiteX21" fmla="*/ 4095750 w 4886325"/>
              <a:gd name="connsiteY21" fmla="*/ 1202130 h 1612767"/>
              <a:gd name="connsiteX22" fmla="*/ 4191000 w 4886325"/>
              <a:gd name="connsiteY22" fmla="*/ 1297380 h 1612767"/>
              <a:gd name="connsiteX23" fmla="*/ 4305300 w 4886325"/>
              <a:gd name="connsiteY23" fmla="*/ 1306905 h 1612767"/>
              <a:gd name="connsiteX24" fmla="*/ 4467225 w 4886325"/>
              <a:gd name="connsiteY24" fmla="*/ 1525980 h 1612767"/>
              <a:gd name="connsiteX25" fmla="*/ 4581525 w 4886325"/>
              <a:gd name="connsiteY25" fmla="*/ 1535505 h 1612767"/>
              <a:gd name="connsiteX26" fmla="*/ 4733925 w 4886325"/>
              <a:gd name="connsiteY26" fmla="*/ 1545030 h 1612767"/>
              <a:gd name="connsiteX27" fmla="*/ 4886325 w 4886325"/>
              <a:gd name="connsiteY27"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000375 w 4886325"/>
              <a:gd name="connsiteY10" fmla="*/ 1602180 h 1612767"/>
              <a:gd name="connsiteX11" fmla="*/ 3448050 w 4886325"/>
              <a:gd name="connsiteY11" fmla="*/ 1602180 h 1612767"/>
              <a:gd name="connsiteX12" fmla="*/ 3562350 w 4886325"/>
              <a:gd name="connsiteY12" fmla="*/ 1554555 h 1612767"/>
              <a:gd name="connsiteX13" fmla="*/ 3638550 w 4886325"/>
              <a:gd name="connsiteY13" fmla="*/ 1583130 h 1612767"/>
              <a:gd name="connsiteX14" fmla="*/ 3714750 w 4886325"/>
              <a:gd name="connsiteY14" fmla="*/ 1487880 h 1612767"/>
              <a:gd name="connsiteX15" fmla="*/ 3819525 w 4886325"/>
              <a:gd name="connsiteY15" fmla="*/ 382980 h 1612767"/>
              <a:gd name="connsiteX16" fmla="*/ 3924300 w 4886325"/>
              <a:gd name="connsiteY16" fmla="*/ 1980 h 1612767"/>
              <a:gd name="connsiteX17" fmla="*/ 3952875 w 4886325"/>
              <a:gd name="connsiteY17" fmla="*/ 259155 h 1612767"/>
              <a:gd name="connsiteX18" fmla="*/ 4010025 w 4886325"/>
              <a:gd name="connsiteY18" fmla="*/ 802080 h 1612767"/>
              <a:gd name="connsiteX19" fmla="*/ 4029075 w 4886325"/>
              <a:gd name="connsiteY19" fmla="*/ 944955 h 1612767"/>
              <a:gd name="connsiteX20" fmla="*/ 4095750 w 4886325"/>
              <a:gd name="connsiteY20" fmla="*/ 1202130 h 1612767"/>
              <a:gd name="connsiteX21" fmla="*/ 4191000 w 4886325"/>
              <a:gd name="connsiteY21" fmla="*/ 1297380 h 1612767"/>
              <a:gd name="connsiteX22" fmla="*/ 4305300 w 4886325"/>
              <a:gd name="connsiteY22" fmla="*/ 1306905 h 1612767"/>
              <a:gd name="connsiteX23" fmla="*/ 4467225 w 4886325"/>
              <a:gd name="connsiteY23" fmla="*/ 1525980 h 1612767"/>
              <a:gd name="connsiteX24" fmla="*/ 4581525 w 4886325"/>
              <a:gd name="connsiteY24" fmla="*/ 1535505 h 1612767"/>
              <a:gd name="connsiteX25" fmla="*/ 4733925 w 4886325"/>
              <a:gd name="connsiteY25" fmla="*/ 1545030 h 1612767"/>
              <a:gd name="connsiteX26" fmla="*/ 4886325 w 4886325"/>
              <a:gd name="connsiteY26"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2828925 w 4886325"/>
              <a:gd name="connsiteY9" fmla="*/ 1564080 h 1612767"/>
              <a:gd name="connsiteX10" fmla="*/ 3448050 w 4886325"/>
              <a:gd name="connsiteY10" fmla="*/ 1602180 h 1612767"/>
              <a:gd name="connsiteX11" fmla="*/ 3562350 w 4886325"/>
              <a:gd name="connsiteY11" fmla="*/ 1554555 h 1612767"/>
              <a:gd name="connsiteX12" fmla="*/ 3638550 w 4886325"/>
              <a:gd name="connsiteY12" fmla="*/ 1583130 h 1612767"/>
              <a:gd name="connsiteX13" fmla="*/ 3714750 w 4886325"/>
              <a:gd name="connsiteY13" fmla="*/ 1487880 h 1612767"/>
              <a:gd name="connsiteX14" fmla="*/ 3819525 w 4886325"/>
              <a:gd name="connsiteY14" fmla="*/ 382980 h 1612767"/>
              <a:gd name="connsiteX15" fmla="*/ 3924300 w 4886325"/>
              <a:gd name="connsiteY15" fmla="*/ 1980 h 1612767"/>
              <a:gd name="connsiteX16" fmla="*/ 3952875 w 4886325"/>
              <a:gd name="connsiteY16" fmla="*/ 259155 h 1612767"/>
              <a:gd name="connsiteX17" fmla="*/ 4010025 w 4886325"/>
              <a:gd name="connsiteY17" fmla="*/ 802080 h 1612767"/>
              <a:gd name="connsiteX18" fmla="*/ 4029075 w 4886325"/>
              <a:gd name="connsiteY18" fmla="*/ 944955 h 1612767"/>
              <a:gd name="connsiteX19" fmla="*/ 4095750 w 4886325"/>
              <a:gd name="connsiteY19" fmla="*/ 1202130 h 1612767"/>
              <a:gd name="connsiteX20" fmla="*/ 4191000 w 4886325"/>
              <a:gd name="connsiteY20" fmla="*/ 1297380 h 1612767"/>
              <a:gd name="connsiteX21" fmla="*/ 4305300 w 4886325"/>
              <a:gd name="connsiteY21" fmla="*/ 1306905 h 1612767"/>
              <a:gd name="connsiteX22" fmla="*/ 4467225 w 4886325"/>
              <a:gd name="connsiteY22" fmla="*/ 1525980 h 1612767"/>
              <a:gd name="connsiteX23" fmla="*/ 4581525 w 4886325"/>
              <a:gd name="connsiteY23" fmla="*/ 1535505 h 1612767"/>
              <a:gd name="connsiteX24" fmla="*/ 4733925 w 4886325"/>
              <a:gd name="connsiteY24" fmla="*/ 1545030 h 1612767"/>
              <a:gd name="connsiteX25" fmla="*/ 4886325 w 4886325"/>
              <a:gd name="connsiteY25" fmla="*/ 1602180 h 1612767"/>
              <a:gd name="connsiteX0" fmla="*/ 0 w 4886325"/>
              <a:gd name="connsiteY0" fmla="*/ 1602180 h 1612767"/>
              <a:gd name="connsiteX1" fmla="*/ 371475 w 4886325"/>
              <a:gd name="connsiteY1" fmla="*/ 1611705 h 1612767"/>
              <a:gd name="connsiteX2" fmla="*/ 600075 w 4886325"/>
              <a:gd name="connsiteY2" fmla="*/ 1592655 h 1612767"/>
              <a:gd name="connsiteX3" fmla="*/ 695325 w 4886325"/>
              <a:gd name="connsiteY3" fmla="*/ 1592655 h 1612767"/>
              <a:gd name="connsiteX4" fmla="*/ 857250 w 4886325"/>
              <a:gd name="connsiteY4" fmla="*/ 1602180 h 1612767"/>
              <a:gd name="connsiteX5" fmla="*/ 1162050 w 4886325"/>
              <a:gd name="connsiteY5" fmla="*/ 1602180 h 1612767"/>
              <a:gd name="connsiteX6" fmla="*/ 1466850 w 4886325"/>
              <a:gd name="connsiteY6" fmla="*/ 1602180 h 1612767"/>
              <a:gd name="connsiteX7" fmla="*/ 2152650 w 4886325"/>
              <a:gd name="connsiteY7" fmla="*/ 1611705 h 1612767"/>
              <a:gd name="connsiteX8" fmla="*/ 2714625 w 4886325"/>
              <a:gd name="connsiteY8" fmla="*/ 1573605 h 1612767"/>
              <a:gd name="connsiteX9" fmla="*/ 3448050 w 4886325"/>
              <a:gd name="connsiteY9" fmla="*/ 1602180 h 1612767"/>
              <a:gd name="connsiteX10" fmla="*/ 3562350 w 4886325"/>
              <a:gd name="connsiteY10" fmla="*/ 1554555 h 1612767"/>
              <a:gd name="connsiteX11" fmla="*/ 3638550 w 4886325"/>
              <a:gd name="connsiteY11" fmla="*/ 1583130 h 1612767"/>
              <a:gd name="connsiteX12" fmla="*/ 3714750 w 4886325"/>
              <a:gd name="connsiteY12" fmla="*/ 1487880 h 1612767"/>
              <a:gd name="connsiteX13" fmla="*/ 3819525 w 4886325"/>
              <a:gd name="connsiteY13" fmla="*/ 382980 h 1612767"/>
              <a:gd name="connsiteX14" fmla="*/ 3924300 w 4886325"/>
              <a:gd name="connsiteY14" fmla="*/ 1980 h 1612767"/>
              <a:gd name="connsiteX15" fmla="*/ 3952875 w 4886325"/>
              <a:gd name="connsiteY15" fmla="*/ 259155 h 1612767"/>
              <a:gd name="connsiteX16" fmla="*/ 4010025 w 4886325"/>
              <a:gd name="connsiteY16" fmla="*/ 802080 h 1612767"/>
              <a:gd name="connsiteX17" fmla="*/ 4029075 w 4886325"/>
              <a:gd name="connsiteY17" fmla="*/ 944955 h 1612767"/>
              <a:gd name="connsiteX18" fmla="*/ 4095750 w 4886325"/>
              <a:gd name="connsiteY18" fmla="*/ 1202130 h 1612767"/>
              <a:gd name="connsiteX19" fmla="*/ 4191000 w 4886325"/>
              <a:gd name="connsiteY19" fmla="*/ 1297380 h 1612767"/>
              <a:gd name="connsiteX20" fmla="*/ 4305300 w 4886325"/>
              <a:gd name="connsiteY20" fmla="*/ 1306905 h 1612767"/>
              <a:gd name="connsiteX21" fmla="*/ 4467225 w 4886325"/>
              <a:gd name="connsiteY21" fmla="*/ 1525980 h 1612767"/>
              <a:gd name="connsiteX22" fmla="*/ 4581525 w 4886325"/>
              <a:gd name="connsiteY22" fmla="*/ 1535505 h 1612767"/>
              <a:gd name="connsiteX23" fmla="*/ 4733925 w 4886325"/>
              <a:gd name="connsiteY23" fmla="*/ 1545030 h 1612767"/>
              <a:gd name="connsiteX24" fmla="*/ 4886325 w 4886325"/>
              <a:gd name="connsiteY24" fmla="*/ 1602180 h 1612767"/>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2152650 w 4886325"/>
              <a:gd name="connsiteY7" fmla="*/ 1611705 h 1611980"/>
              <a:gd name="connsiteX8" fmla="*/ 3448050 w 4886325"/>
              <a:gd name="connsiteY8" fmla="*/ 1602180 h 1611980"/>
              <a:gd name="connsiteX9" fmla="*/ 3562350 w 4886325"/>
              <a:gd name="connsiteY9" fmla="*/ 1554555 h 1611980"/>
              <a:gd name="connsiteX10" fmla="*/ 3638550 w 4886325"/>
              <a:gd name="connsiteY10" fmla="*/ 1583130 h 1611980"/>
              <a:gd name="connsiteX11" fmla="*/ 3714750 w 4886325"/>
              <a:gd name="connsiteY11" fmla="*/ 1487880 h 1611980"/>
              <a:gd name="connsiteX12" fmla="*/ 3819525 w 4886325"/>
              <a:gd name="connsiteY12" fmla="*/ 382980 h 1611980"/>
              <a:gd name="connsiteX13" fmla="*/ 3924300 w 4886325"/>
              <a:gd name="connsiteY13" fmla="*/ 1980 h 1611980"/>
              <a:gd name="connsiteX14" fmla="*/ 3952875 w 4886325"/>
              <a:gd name="connsiteY14" fmla="*/ 259155 h 1611980"/>
              <a:gd name="connsiteX15" fmla="*/ 4010025 w 4886325"/>
              <a:gd name="connsiteY15" fmla="*/ 802080 h 1611980"/>
              <a:gd name="connsiteX16" fmla="*/ 4029075 w 4886325"/>
              <a:gd name="connsiteY16" fmla="*/ 944955 h 1611980"/>
              <a:gd name="connsiteX17" fmla="*/ 4095750 w 4886325"/>
              <a:gd name="connsiteY17" fmla="*/ 1202130 h 1611980"/>
              <a:gd name="connsiteX18" fmla="*/ 4191000 w 4886325"/>
              <a:gd name="connsiteY18" fmla="*/ 1297380 h 1611980"/>
              <a:gd name="connsiteX19" fmla="*/ 4305300 w 4886325"/>
              <a:gd name="connsiteY19" fmla="*/ 1306905 h 1611980"/>
              <a:gd name="connsiteX20" fmla="*/ 4467225 w 4886325"/>
              <a:gd name="connsiteY20" fmla="*/ 1525980 h 1611980"/>
              <a:gd name="connsiteX21" fmla="*/ 4581525 w 4886325"/>
              <a:gd name="connsiteY21" fmla="*/ 1535505 h 1611980"/>
              <a:gd name="connsiteX22" fmla="*/ 4733925 w 4886325"/>
              <a:gd name="connsiteY22" fmla="*/ 1545030 h 1611980"/>
              <a:gd name="connsiteX23" fmla="*/ 4886325 w 4886325"/>
              <a:gd name="connsiteY23"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1466850 w 4886325"/>
              <a:gd name="connsiteY6" fmla="*/ 1602180 h 1611980"/>
              <a:gd name="connsiteX7" fmla="*/ 3448050 w 4886325"/>
              <a:gd name="connsiteY7" fmla="*/ 1602180 h 1611980"/>
              <a:gd name="connsiteX8" fmla="*/ 3562350 w 4886325"/>
              <a:gd name="connsiteY8" fmla="*/ 1554555 h 1611980"/>
              <a:gd name="connsiteX9" fmla="*/ 3638550 w 4886325"/>
              <a:gd name="connsiteY9" fmla="*/ 1583130 h 1611980"/>
              <a:gd name="connsiteX10" fmla="*/ 3714750 w 4886325"/>
              <a:gd name="connsiteY10" fmla="*/ 1487880 h 1611980"/>
              <a:gd name="connsiteX11" fmla="*/ 3819525 w 4886325"/>
              <a:gd name="connsiteY11" fmla="*/ 382980 h 1611980"/>
              <a:gd name="connsiteX12" fmla="*/ 3924300 w 4886325"/>
              <a:gd name="connsiteY12" fmla="*/ 1980 h 1611980"/>
              <a:gd name="connsiteX13" fmla="*/ 3952875 w 4886325"/>
              <a:gd name="connsiteY13" fmla="*/ 259155 h 1611980"/>
              <a:gd name="connsiteX14" fmla="*/ 4010025 w 4886325"/>
              <a:gd name="connsiteY14" fmla="*/ 802080 h 1611980"/>
              <a:gd name="connsiteX15" fmla="*/ 4029075 w 4886325"/>
              <a:gd name="connsiteY15" fmla="*/ 944955 h 1611980"/>
              <a:gd name="connsiteX16" fmla="*/ 4095750 w 4886325"/>
              <a:gd name="connsiteY16" fmla="*/ 1202130 h 1611980"/>
              <a:gd name="connsiteX17" fmla="*/ 4191000 w 4886325"/>
              <a:gd name="connsiteY17" fmla="*/ 1297380 h 1611980"/>
              <a:gd name="connsiteX18" fmla="*/ 4305300 w 4886325"/>
              <a:gd name="connsiteY18" fmla="*/ 1306905 h 1611980"/>
              <a:gd name="connsiteX19" fmla="*/ 4467225 w 4886325"/>
              <a:gd name="connsiteY19" fmla="*/ 1525980 h 1611980"/>
              <a:gd name="connsiteX20" fmla="*/ 4581525 w 4886325"/>
              <a:gd name="connsiteY20" fmla="*/ 1535505 h 1611980"/>
              <a:gd name="connsiteX21" fmla="*/ 4733925 w 4886325"/>
              <a:gd name="connsiteY21" fmla="*/ 1545030 h 1611980"/>
              <a:gd name="connsiteX22" fmla="*/ 4886325 w 4886325"/>
              <a:gd name="connsiteY22"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1162050 w 4886325"/>
              <a:gd name="connsiteY5" fmla="*/ 1602180 h 1611980"/>
              <a:gd name="connsiteX6" fmla="*/ 3448050 w 4886325"/>
              <a:gd name="connsiteY6" fmla="*/ 1602180 h 1611980"/>
              <a:gd name="connsiteX7" fmla="*/ 3562350 w 4886325"/>
              <a:gd name="connsiteY7" fmla="*/ 1554555 h 1611980"/>
              <a:gd name="connsiteX8" fmla="*/ 3638550 w 4886325"/>
              <a:gd name="connsiteY8" fmla="*/ 1583130 h 1611980"/>
              <a:gd name="connsiteX9" fmla="*/ 3714750 w 4886325"/>
              <a:gd name="connsiteY9" fmla="*/ 1487880 h 1611980"/>
              <a:gd name="connsiteX10" fmla="*/ 3819525 w 4886325"/>
              <a:gd name="connsiteY10" fmla="*/ 382980 h 1611980"/>
              <a:gd name="connsiteX11" fmla="*/ 3924300 w 4886325"/>
              <a:gd name="connsiteY11" fmla="*/ 1980 h 1611980"/>
              <a:gd name="connsiteX12" fmla="*/ 3952875 w 4886325"/>
              <a:gd name="connsiteY12" fmla="*/ 259155 h 1611980"/>
              <a:gd name="connsiteX13" fmla="*/ 4010025 w 4886325"/>
              <a:gd name="connsiteY13" fmla="*/ 802080 h 1611980"/>
              <a:gd name="connsiteX14" fmla="*/ 4029075 w 4886325"/>
              <a:gd name="connsiteY14" fmla="*/ 944955 h 1611980"/>
              <a:gd name="connsiteX15" fmla="*/ 4095750 w 4886325"/>
              <a:gd name="connsiteY15" fmla="*/ 1202130 h 1611980"/>
              <a:gd name="connsiteX16" fmla="*/ 4191000 w 4886325"/>
              <a:gd name="connsiteY16" fmla="*/ 1297380 h 1611980"/>
              <a:gd name="connsiteX17" fmla="*/ 4305300 w 4886325"/>
              <a:gd name="connsiteY17" fmla="*/ 1306905 h 1611980"/>
              <a:gd name="connsiteX18" fmla="*/ 4467225 w 4886325"/>
              <a:gd name="connsiteY18" fmla="*/ 1525980 h 1611980"/>
              <a:gd name="connsiteX19" fmla="*/ 4581525 w 4886325"/>
              <a:gd name="connsiteY19" fmla="*/ 1535505 h 1611980"/>
              <a:gd name="connsiteX20" fmla="*/ 4733925 w 4886325"/>
              <a:gd name="connsiteY20" fmla="*/ 1545030 h 1611980"/>
              <a:gd name="connsiteX21" fmla="*/ 4886325 w 4886325"/>
              <a:gd name="connsiteY21"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857250 w 4886325"/>
              <a:gd name="connsiteY4" fmla="*/ 1602180 h 1611980"/>
              <a:gd name="connsiteX5" fmla="*/ 3448050 w 4886325"/>
              <a:gd name="connsiteY5" fmla="*/ 1602180 h 1611980"/>
              <a:gd name="connsiteX6" fmla="*/ 3562350 w 4886325"/>
              <a:gd name="connsiteY6" fmla="*/ 1554555 h 1611980"/>
              <a:gd name="connsiteX7" fmla="*/ 3638550 w 4886325"/>
              <a:gd name="connsiteY7" fmla="*/ 1583130 h 1611980"/>
              <a:gd name="connsiteX8" fmla="*/ 3714750 w 4886325"/>
              <a:gd name="connsiteY8" fmla="*/ 1487880 h 1611980"/>
              <a:gd name="connsiteX9" fmla="*/ 3819525 w 4886325"/>
              <a:gd name="connsiteY9" fmla="*/ 382980 h 1611980"/>
              <a:gd name="connsiteX10" fmla="*/ 3924300 w 4886325"/>
              <a:gd name="connsiteY10" fmla="*/ 1980 h 1611980"/>
              <a:gd name="connsiteX11" fmla="*/ 3952875 w 4886325"/>
              <a:gd name="connsiteY11" fmla="*/ 259155 h 1611980"/>
              <a:gd name="connsiteX12" fmla="*/ 4010025 w 4886325"/>
              <a:gd name="connsiteY12" fmla="*/ 802080 h 1611980"/>
              <a:gd name="connsiteX13" fmla="*/ 4029075 w 4886325"/>
              <a:gd name="connsiteY13" fmla="*/ 944955 h 1611980"/>
              <a:gd name="connsiteX14" fmla="*/ 4095750 w 4886325"/>
              <a:gd name="connsiteY14" fmla="*/ 1202130 h 1611980"/>
              <a:gd name="connsiteX15" fmla="*/ 4191000 w 4886325"/>
              <a:gd name="connsiteY15" fmla="*/ 1297380 h 1611980"/>
              <a:gd name="connsiteX16" fmla="*/ 4305300 w 4886325"/>
              <a:gd name="connsiteY16" fmla="*/ 1306905 h 1611980"/>
              <a:gd name="connsiteX17" fmla="*/ 4467225 w 4886325"/>
              <a:gd name="connsiteY17" fmla="*/ 1525980 h 1611980"/>
              <a:gd name="connsiteX18" fmla="*/ 4581525 w 4886325"/>
              <a:gd name="connsiteY18" fmla="*/ 1535505 h 1611980"/>
              <a:gd name="connsiteX19" fmla="*/ 4733925 w 4886325"/>
              <a:gd name="connsiteY19" fmla="*/ 1545030 h 1611980"/>
              <a:gd name="connsiteX20" fmla="*/ 4886325 w 4886325"/>
              <a:gd name="connsiteY20"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695325 w 4886325"/>
              <a:gd name="connsiteY3" fmla="*/ 1592655 h 1611980"/>
              <a:gd name="connsiteX4" fmla="*/ 3448050 w 4886325"/>
              <a:gd name="connsiteY4" fmla="*/ 1602180 h 1611980"/>
              <a:gd name="connsiteX5" fmla="*/ 3562350 w 4886325"/>
              <a:gd name="connsiteY5" fmla="*/ 1554555 h 1611980"/>
              <a:gd name="connsiteX6" fmla="*/ 3638550 w 4886325"/>
              <a:gd name="connsiteY6" fmla="*/ 1583130 h 1611980"/>
              <a:gd name="connsiteX7" fmla="*/ 3714750 w 4886325"/>
              <a:gd name="connsiteY7" fmla="*/ 1487880 h 1611980"/>
              <a:gd name="connsiteX8" fmla="*/ 3819525 w 4886325"/>
              <a:gd name="connsiteY8" fmla="*/ 382980 h 1611980"/>
              <a:gd name="connsiteX9" fmla="*/ 3924300 w 4886325"/>
              <a:gd name="connsiteY9" fmla="*/ 1980 h 1611980"/>
              <a:gd name="connsiteX10" fmla="*/ 3952875 w 4886325"/>
              <a:gd name="connsiteY10" fmla="*/ 259155 h 1611980"/>
              <a:gd name="connsiteX11" fmla="*/ 4010025 w 4886325"/>
              <a:gd name="connsiteY11" fmla="*/ 802080 h 1611980"/>
              <a:gd name="connsiteX12" fmla="*/ 4029075 w 4886325"/>
              <a:gd name="connsiteY12" fmla="*/ 944955 h 1611980"/>
              <a:gd name="connsiteX13" fmla="*/ 4095750 w 4886325"/>
              <a:gd name="connsiteY13" fmla="*/ 1202130 h 1611980"/>
              <a:gd name="connsiteX14" fmla="*/ 4191000 w 4886325"/>
              <a:gd name="connsiteY14" fmla="*/ 1297380 h 1611980"/>
              <a:gd name="connsiteX15" fmla="*/ 4305300 w 4886325"/>
              <a:gd name="connsiteY15" fmla="*/ 1306905 h 1611980"/>
              <a:gd name="connsiteX16" fmla="*/ 4467225 w 4886325"/>
              <a:gd name="connsiteY16" fmla="*/ 1525980 h 1611980"/>
              <a:gd name="connsiteX17" fmla="*/ 4581525 w 4886325"/>
              <a:gd name="connsiteY17" fmla="*/ 1535505 h 1611980"/>
              <a:gd name="connsiteX18" fmla="*/ 4733925 w 4886325"/>
              <a:gd name="connsiteY18" fmla="*/ 1545030 h 1611980"/>
              <a:gd name="connsiteX19" fmla="*/ 4886325 w 4886325"/>
              <a:gd name="connsiteY19" fmla="*/ 1602180 h 1611980"/>
              <a:gd name="connsiteX0" fmla="*/ 0 w 4886325"/>
              <a:gd name="connsiteY0" fmla="*/ 1602180 h 1611980"/>
              <a:gd name="connsiteX1" fmla="*/ 371475 w 4886325"/>
              <a:gd name="connsiteY1" fmla="*/ 1611705 h 1611980"/>
              <a:gd name="connsiteX2" fmla="*/ 600075 w 4886325"/>
              <a:gd name="connsiteY2" fmla="*/ 1592655 h 1611980"/>
              <a:gd name="connsiteX3" fmla="*/ 3448050 w 4886325"/>
              <a:gd name="connsiteY3" fmla="*/ 1602180 h 1611980"/>
              <a:gd name="connsiteX4" fmla="*/ 3562350 w 4886325"/>
              <a:gd name="connsiteY4" fmla="*/ 1554555 h 1611980"/>
              <a:gd name="connsiteX5" fmla="*/ 3638550 w 4886325"/>
              <a:gd name="connsiteY5" fmla="*/ 1583130 h 1611980"/>
              <a:gd name="connsiteX6" fmla="*/ 3714750 w 4886325"/>
              <a:gd name="connsiteY6" fmla="*/ 1487880 h 1611980"/>
              <a:gd name="connsiteX7" fmla="*/ 3819525 w 4886325"/>
              <a:gd name="connsiteY7" fmla="*/ 382980 h 1611980"/>
              <a:gd name="connsiteX8" fmla="*/ 3924300 w 4886325"/>
              <a:gd name="connsiteY8" fmla="*/ 1980 h 1611980"/>
              <a:gd name="connsiteX9" fmla="*/ 3952875 w 4886325"/>
              <a:gd name="connsiteY9" fmla="*/ 259155 h 1611980"/>
              <a:gd name="connsiteX10" fmla="*/ 4010025 w 4886325"/>
              <a:gd name="connsiteY10" fmla="*/ 802080 h 1611980"/>
              <a:gd name="connsiteX11" fmla="*/ 4029075 w 4886325"/>
              <a:gd name="connsiteY11" fmla="*/ 944955 h 1611980"/>
              <a:gd name="connsiteX12" fmla="*/ 4095750 w 4886325"/>
              <a:gd name="connsiteY12" fmla="*/ 1202130 h 1611980"/>
              <a:gd name="connsiteX13" fmla="*/ 4191000 w 4886325"/>
              <a:gd name="connsiteY13" fmla="*/ 1297380 h 1611980"/>
              <a:gd name="connsiteX14" fmla="*/ 4305300 w 4886325"/>
              <a:gd name="connsiteY14" fmla="*/ 1306905 h 1611980"/>
              <a:gd name="connsiteX15" fmla="*/ 4467225 w 4886325"/>
              <a:gd name="connsiteY15" fmla="*/ 1525980 h 1611980"/>
              <a:gd name="connsiteX16" fmla="*/ 4581525 w 4886325"/>
              <a:gd name="connsiteY16" fmla="*/ 1535505 h 1611980"/>
              <a:gd name="connsiteX17" fmla="*/ 4733925 w 4886325"/>
              <a:gd name="connsiteY17" fmla="*/ 1545030 h 1611980"/>
              <a:gd name="connsiteX18" fmla="*/ 4886325 w 4886325"/>
              <a:gd name="connsiteY18" fmla="*/ 1602180 h 1611980"/>
              <a:gd name="connsiteX0" fmla="*/ 0 w 4886325"/>
              <a:gd name="connsiteY0" fmla="*/ 1602180 h 1611705"/>
              <a:gd name="connsiteX1" fmla="*/ 371475 w 4886325"/>
              <a:gd name="connsiteY1" fmla="*/ 1611705 h 1611705"/>
              <a:gd name="connsiteX2" fmla="*/ 3448050 w 4886325"/>
              <a:gd name="connsiteY2" fmla="*/ 1602180 h 1611705"/>
              <a:gd name="connsiteX3" fmla="*/ 3562350 w 4886325"/>
              <a:gd name="connsiteY3" fmla="*/ 1554555 h 1611705"/>
              <a:gd name="connsiteX4" fmla="*/ 3638550 w 4886325"/>
              <a:gd name="connsiteY4" fmla="*/ 1583130 h 1611705"/>
              <a:gd name="connsiteX5" fmla="*/ 3714750 w 4886325"/>
              <a:gd name="connsiteY5" fmla="*/ 1487880 h 1611705"/>
              <a:gd name="connsiteX6" fmla="*/ 3819525 w 4886325"/>
              <a:gd name="connsiteY6" fmla="*/ 382980 h 1611705"/>
              <a:gd name="connsiteX7" fmla="*/ 3924300 w 4886325"/>
              <a:gd name="connsiteY7" fmla="*/ 1980 h 1611705"/>
              <a:gd name="connsiteX8" fmla="*/ 3952875 w 4886325"/>
              <a:gd name="connsiteY8" fmla="*/ 259155 h 1611705"/>
              <a:gd name="connsiteX9" fmla="*/ 4010025 w 4886325"/>
              <a:gd name="connsiteY9" fmla="*/ 802080 h 1611705"/>
              <a:gd name="connsiteX10" fmla="*/ 4029075 w 4886325"/>
              <a:gd name="connsiteY10" fmla="*/ 944955 h 1611705"/>
              <a:gd name="connsiteX11" fmla="*/ 4095750 w 4886325"/>
              <a:gd name="connsiteY11" fmla="*/ 1202130 h 1611705"/>
              <a:gd name="connsiteX12" fmla="*/ 4191000 w 4886325"/>
              <a:gd name="connsiteY12" fmla="*/ 1297380 h 1611705"/>
              <a:gd name="connsiteX13" fmla="*/ 4305300 w 4886325"/>
              <a:gd name="connsiteY13" fmla="*/ 1306905 h 1611705"/>
              <a:gd name="connsiteX14" fmla="*/ 4467225 w 4886325"/>
              <a:gd name="connsiteY14" fmla="*/ 1525980 h 1611705"/>
              <a:gd name="connsiteX15" fmla="*/ 4581525 w 4886325"/>
              <a:gd name="connsiteY15" fmla="*/ 1535505 h 1611705"/>
              <a:gd name="connsiteX16" fmla="*/ 4733925 w 4886325"/>
              <a:gd name="connsiteY16" fmla="*/ 1545030 h 1611705"/>
              <a:gd name="connsiteX17" fmla="*/ 4886325 w 4886325"/>
              <a:gd name="connsiteY17" fmla="*/ 1602180 h 1611705"/>
              <a:gd name="connsiteX0" fmla="*/ 0 w 4886325"/>
              <a:gd name="connsiteY0" fmla="*/ 1602180 h 1606550"/>
              <a:gd name="connsiteX1" fmla="*/ 3448050 w 4886325"/>
              <a:gd name="connsiteY1" fmla="*/ 1602180 h 1606550"/>
              <a:gd name="connsiteX2" fmla="*/ 3562350 w 4886325"/>
              <a:gd name="connsiteY2" fmla="*/ 1554555 h 1606550"/>
              <a:gd name="connsiteX3" fmla="*/ 3638550 w 4886325"/>
              <a:gd name="connsiteY3" fmla="*/ 1583130 h 1606550"/>
              <a:gd name="connsiteX4" fmla="*/ 3714750 w 4886325"/>
              <a:gd name="connsiteY4" fmla="*/ 1487880 h 1606550"/>
              <a:gd name="connsiteX5" fmla="*/ 3819525 w 4886325"/>
              <a:gd name="connsiteY5" fmla="*/ 382980 h 1606550"/>
              <a:gd name="connsiteX6" fmla="*/ 3924300 w 4886325"/>
              <a:gd name="connsiteY6" fmla="*/ 1980 h 1606550"/>
              <a:gd name="connsiteX7" fmla="*/ 3952875 w 4886325"/>
              <a:gd name="connsiteY7" fmla="*/ 259155 h 1606550"/>
              <a:gd name="connsiteX8" fmla="*/ 4010025 w 4886325"/>
              <a:gd name="connsiteY8" fmla="*/ 802080 h 1606550"/>
              <a:gd name="connsiteX9" fmla="*/ 4029075 w 4886325"/>
              <a:gd name="connsiteY9" fmla="*/ 944955 h 1606550"/>
              <a:gd name="connsiteX10" fmla="*/ 4095750 w 4886325"/>
              <a:gd name="connsiteY10" fmla="*/ 1202130 h 1606550"/>
              <a:gd name="connsiteX11" fmla="*/ 4191000 w 4886325"/>
              <a:gd name="connsiteY11" fmla="*/ 1297380 h 1606550"/>
              <a:gd name="connsiteX12" fmla="*/ 4305300 w 4886325"/>
              <a:gd name="connsiteY12" fmla="*/ 1306905 h 1606550"/>
              <a:gd name="connsiteX13" fmla="*/ 4467225 w 4886325"/>
              <a:gd name="connsiteY13" fmla="*/ 1525980 h 1606550"/>
              <a:gd name="connsiteX14" fmla="*/ 4581525 w 4886325"/>
              <a:gd name="connsiteY14" fmla="*/ 1535505 h 1606550"/>
              <a:gd name="connsiteX15" fmla="*/ 4733925 w 4886325"/>
              <a:gd name="connsiteY15" fmla="*/ 1545030 h 1606550"/>
              <a:gd name="connsiteX16" fmla="*/ 4886325 w 4886325"/>
              <a:gd name="connsiteY16" fmla="*/ 1602180 h 1606550"/>
              <a:gd name="connsiteX0" fmla="*/ 0 w 1438275"/>
              <a:gd name="connsiteY0" fmla="*/ 1602180 h 1606550"/>
              <a:gd name="connsiteX1" fmla="*/ 114300 w 1438275"/>
              <a:gd name="connsiteY1" fmla="*/ 1554555 h 1606550"/>
              <a:gd name="connsiteX2" fmla="*/ 190500 w 1438275"/>
              <a:gd name="connsiteY2" fmla="*/ 1583130 h 1606550"/>
              <a:gd name="connsiteX3" fmla="*/ 266700 w 1438275"/>
              <a:gd name="connsiteY3" fmla="*/ 1487880 h 1606550"/>
              <a:gd name="connsiteX4" fmla="*/ 371475 w 1438275"/>
              <a:gd name="connsiteY4" fmla="*/ 382980 h 1606550"/>
              <a:gd name="connsiteX5" fmla="*/ 476250 w 1438275"/>
              <a:gd name="connsiteY5" fmla="*/ 1980 h 1606550"/>
              <a:gd name="connsiteX6" fmla="*/ 504825 w 1438275"/>
              <a:gd name="connsiteY6" fmla="*/ 259155 h 1606550"/>
              <a:gd name="connsiteX7" fmla="*/ 561975 w 1438275"/>
              <a:gd name="connsiteY7" fmla="*/ 802080 h 1606550"/>
              <a:gd name="connsiteX8" fmla="*/ 581025 w 1438275"/>
              <a:gd name="connsiteY8" fmla="*/ 944955 h 1606550"/>
              <a:gd name="connsiteX9" fmla="*/ 647700 w 1438275"/>
              <a:gd name="connsiteY9" fmla="*/ 1202130 h 1606550"/>
              <a:gd name="connsiteX10" fmla="*/ 742950 w 1438275"/>
              <a:gd name="connsiteY10" fmla="*/ 1297380 h 1606550"/>
              <a:gd name="connsiteX11" fmla="*/ 857250 w 1438275"/>
              <a:gd name="connsiteY11" fmla="*/ 1306905 h 1606550"/>
              <a:gd name="connsiteX12" fmla="*/ 1019175 w 1438275"/>
              <a:gd name="connsiteY12" fmla="*/ 1525980 h 1606550"/>
              <a:gd name="connsiteX13" fmla="*/ 1133475 w 1438275"/>
              <a:gd name="connsiteY13" fmla="*/ 1535505 h 1606550"/>
              <a:gd name="connsiteX14" fmla="*/ 1285875 w 1438275"/>
              <a:gd name="connsiteY14" fmla="*/ 1545030 h 1606550"/>
              <a:gd name="connsiteX15" fmla="*/ 1438275 w 1438275"/>
              <a:gd name="connsiteY15" fmla="*/ 1602180 h 1606550"/>
              <a:gd name="connsiteX0" fmla="*/ 0 w 1438275"/>
              <a:gd name="connsiteY0" fmla="*/ 1602180 h 1602180"/>
              <a:gd name="connsiteX1" fmla="*/ 114300 w 1438275"/>
              <a:gd name="connsiteY1" fmla="*/ 1554555 h 1602180"/>
              <a:gd name="connsiteX2" fmla="*/ 266700 w 1438275"/>
              <a:gd name="connsiteY2" fmla="*/ 1487880 h 1602180"/>
              <a:gd name="connsiteX3" fmla="*/ 371475 w 1438275"/>
              <a:gd name="connsiteY3" fmla="*/ 382980 h 1602180"/>
              <a:gd name="connsiteX4" fmla="*/ 476250 w 1438275"/>
              <a:gd name="connsiteY4" fmla="*/ 1980 h 1602180"/>
              <a:gd name="connsiteX5" fmla="*/ 504825 w 1438275"/>
              <a:gd name="connsiteY5" fmla="*/ 259155 h 1602180"/>
              <a:gd name="connsiteX6" fmla="*/ 561975 w 1438275"/>
              <a:gd name="connsiteY6" fmla="*/ 802080 h 1602180"/>
              <a:gd name="connsiteX7" fmla="*/ 581025 w 1438275"/>
              <a:gd name="connsiteY7" fmla="*/ 944955 h 1602180"/>
              <a:gd name="connsiteX8" fmla="*/ 647700 w 1438275"/>
              <a:gd name="connsiteY8" fmla="*/ 1202130 h 1602180"/>
              <a:gd name="connsiteX9" fmla="*/ 742950 w 1438275"/>
              <a:gd name="connsiteY9" fmla="*/ 1297380 h 1602180"/>
              <a:gd name="connsiteX10" fmla="*/ 857250 w 1438275"/>
              <a:gd name="connsiteY10" fmla="*/ 1306905 h 1602180"/>
              <a:gd name="connsiteX11" fmla="*/ 1019175 w 1438275"/>
              <a:gd name="connsiteY11" fmla="*/ 1525980 h 1602180"/>
              <a:gd name="connsiteX12" fmla="*/ 1133475 w 1438275"/>
              <a:gd name="connsiteY12" fmla="*/ 1535505 h 1602180"/>
              <a:gd name="connsiteX13" fmla="*/ 1285875 w 1438275"/>
              <a:gd name="connsiteY13" fmla="*/ 1545030 h 1602180"/>
              <a:gd name="connsiteX14" fmla="*/ 1438275 w 1438275"/>
              <a:gd name="connsiteY14" fmla="*/ 1602180 h 1602180"/>
              <a:gd name="connsiteX0" fmla="*/ 0 w 1438275"/>
              <a:gd name="connsiteY0" fmla="*/ 1602180 h 1602180"/>
              <a:gd name="connsiteX1" fmla="*/ 266700 w 1438275"/>
              <a:gd name="connsiteY1" fmla="*/ 1487880 h 1602180"/>
              <a:gd name="connsiteX2" fmla="*/ 371475 w 1438275"/>
              <a:gd name="connsiteY2" fmla="*/ 382980 h 1602180"/>
              <a:gd name="connsiteX3" fmla="*/ 476250 w 1438275"/>
              <a:gd name="connsiteY3" fmla="*/ 1980 h 1602180"/>
              <a:gd name="connsiteX4" fmla="*/ 504825 w 1438275"/>
              <a:gd name="connsiteY4" fmla="*/ 259155 h 1602180"/>
              <a:gd name="connsiteX5" fmla="*/ 561975 w 1438275"/>
              <a:gd name="connsiteY5" fmla="*/ 802080 h 1602180"/>
              <a:gd name="connsiteX6" fmla="*/ 581025 w 1438275"/>
              <a:gd name="connsiteY6" fmla="*/ 944955 h 1602180"/>
              <a:gd name="connsiteX7" fmla="*/ 647700 w 1438275"/>
              <a:gd name="connsiteY7" fmla="*/ 1202130 h 1602180"/>
              <a:gd name="connsiteX8" fmla="*/ 742950 w 1438275"/>
              <a:gd name="connsiteY8" fmla="*/ 1297380 h 1602180"/>
              <a:gd name="connsiteX9" fmla="*/ 857250 w 1438275"/>
              <a:gd name="connsiteY9" fmla="*/ 1306905 h 1602180"/>
              <a:gd name="connsiteX10" fmla="*/ 1019175 w 1438275"/>
              <a:gd name="connsiteY10" fmla="*/ 1525980 h 1602180"/>
              <a:gd name="connsiteX11" fmla="*/ 1133475 w 1438275"/>
              <a:gd name="connsiteY11" fmla="*/ 1535505 h 1602180"/>
              <a:gd name="connsiteX12" fmla="*/ 1285875 w 1438275"/>
              <a:gd name="connsiteY12" fmla="*/ 1545030 h 1602180"/>
              <a:gd name="connsiteX13" fmla="*/ 1438275 w 1438275"/>
              <a:gd name="connsiteY13" fmla="*/ 1602180 h 16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38275" h="1602180">
                <a:moveTo>
                  <a:pt x="0" y="1602180"/>
                </a:moveTo>
                <a:lnTo>
                  <a:pt x="266700" y="1487880"/>
                </a:lnTo>
                <a:cubicBezTo>
                  <a:pt x="328612" y="1284680"/>
                  <a:pt x="336550" y="630630"/>
                  <a:pt x="371475" y="382980"/>
                </a:cubicBezTo>
                <a:cubicBezTo>
                  <a:pt x="406400" y="135330"/>
                  <a:pt x="454025" y="22617"/>
                  <a:pt x="476250" y="1980"/>
                </a:cubicBezTo>
                <a:cubicBezTo>
                  <a:pt x="498475" y="-18657"/>
                  <a:pt x="490537" y="125805"/>
                  <a:pt x="504825" y="259155"/>
                </a:cubicBezTo>
                <a:cubicBezTo>
                  <a:pt x="519113" y="392505"/>
                  <a:pt x="549275" y="687780"/>
                  <a:pt x="561975" y="802080"/>
                </a:cubicBezTo>
                <a:cubicBezTo>
                  <a:pt x="574675" y="916380"/>
                  <a:pt x="566738" y="878280"/>
                  <a:pt x="581025" y="944955"/>
                </a:cubicBezTo>
                <a:cubicBezTo>
                  <a:pt x="595312" y="1011630"/>
                  <a:pt x="620713" y="1143393"/>
                  <a:pt x="647700" y="1202130"/>
                </a:cubicBezTo>
                <a:cubicBezTo>
                  <a:pt x="674687" y="1260867"/>
                  <a:pt x="708025" y="1279917"/>
                  <a:pt x="742950" y="1297380"/>
                </a:cubicBezTo>
                <a:cubicBezTo>
                  <a:pt x="777875" y="1314842"/>
                  <a:pt x="811213" y="1268805"/>
                  <a:pt x="857250" y="1306905"/>
                </a:cubicBezTo>
                <a:cubicBezTo>
                  <a:pt x="903287" y="1345005"/>
                  <a:pt x="973138" y="1487880"/>
                  <a:pt x="1019175" y="1525980"/>
                </a:cubicBezTo>
                <a:cubicBezTo>
                  <a:pt x="1065212" y="1564080"/>
                  <a:pt x="1133475" y="1535505"/>
                  <a:pt x="1133475" y="1535505"/>
                </a:cubicBezTo>
                <a:cubicBezTo>
                  <a:pt x="1177925" y="1538680"/>
                  <a:pt x="1235075" y="1533917"/>
                  <a:pt x="1285875" y="1545030"/>
                </a:cubicBezTo>
                <a:cubicBezTo>
                  <a:pt x="1336675" y="1556142"/>
                  <a:pt x="1190625" y="1591068"/>
                  <a:pt x="1438275" y="1602180"/>
                </a:cubicBezTo>
              </a:path>
            </a:pathLst>
          </a:custGeom>
          <a:solidFill>
            <a:srgbClr val="804CA6">
              <a:alpha val="25882"/>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B7BF5C56-5494-47D1-8578-4EAF343D2A61}"/>
              </a:ext>
            </a:extLst>
          </p:cNvPr>
          <p:cNvSpPr/>
          <p:nvPr/>
        </p:nvSpPr>
        <p:spPr>
          <a:xfrm>
            <a:off x="9767027" y="2420001"/>
            <a:ext cx="2052703" cy="3641366"/>
          </a:xfrm>
          <a:custGeom>
            <a:avLst/>
            <a:gdLst>
              <a:gd name="connsiteX0" fmla="*/ 0 w 8172450"/>
              <a:gd name="connsiteY0" fmla="*/ 1383466 h 1448009"/>
              <a:gd name="connsiteX1" fmla="*/ 114300 w 8172450"/>
              <a:gd name="connsiteY1" fmla="*/ 1402516 h 1448009"/>
              <a:gd name="connsiteX2" fmla="*/ 266700 w 8172450"/>
              <a:gd name="connsiteY2" fmla="*/ 1440616 h 1448009"/>
              <a:gd name="connsiteX3" fmla="*/ 438150 w 8172450"/>
              <a:gd name="connsiteY3" fmla="*/ 1440616 h 1448009"/>
              <a:gd name="connsiteX4" fmla="*/ 552450 w 8172450"/>
              <a:gd name="connsiteY4" fmla="*/ 1402516 h 1448009"/>
              <a:gd name="connsiteX5" fmla="*/ 628650 w 8172450"/>
              <a:gd name="connsiteY5" fmla="*/ 1392991 h 1448009"/>
              <a:gd name="connsiteX6" fmla="*/ 704850 w 8172450"/>
              <a:gd name="connsiteY6" fmla="*/ 1402516 h 1448009"/>
              <a:gd name="connsiteX7" fmla="*/ 800100 w 8172450"/>
              <a:gd name="connsiteY7" fmla="*/ 1183441 h 1448009"/>
              <a:gd name="connsiteX8" fmla="*/ 914400 w 8172450"/>
              <a:gd name="connsiteY8" fmla="*/ 1231066 h 1448009"/>
              <a:gd name="connsiteX9" fmla="*/ 1057275 w 8172450"/>
              <a:gd name="connsiteY9" fmla="*/ 1259641 h 1448009"/>
              <a:gd name="connsiteX10" fmla="*/ 1171575 w 8172450"/>
              <a:gd name="connsiteY10" fmla="*/ 1345366 h 1448009"/>
              <a:gd name="connsiteX11" fmla="*/ 1343025 w 8172450"/>
              <a:gd name="connsiteY11" fmla="*/ 1354891 h 1448009"/>
              <a:gd name="connsiteX12" fmla="*/ 1428750 w 8172450"/>
              <a:gd name="connsiteY12" fmla="*/ 1202491 h 1448009"/>
              <a:gd name="connsiteX13" fmla="*/ 1533525 w 8172450"/>
              <a:gd name="connsiteY13" fmla="*/ 1240591 h 1448009"/>
              <a:gd name="connsiteX14" fmla="*/ 1714500 w 8172450"/>
              <a:gd name="connsiteY14" fmla="*/ 1250116 h 1448009"/>
              <a:gd name="connsiteX15" fmla="*/ 1809750 w 8172450"/>
              <a:gd name="connsiteY15" fmla="*/ 1373941 h 1448009"/>
              <a:gd name="connsiteX16" fmla="*/ 1933575 w 8172450"/>
              <a:gd name="connsiteY16" fmla="*/ 1354891 h 1448009"/>
              <a:gd name="connsiteX17" fmla="*/ 2085975 w 8172450"/>
              <a:gd name="connsiteY17" fmla="*/ 1431091 h 1448009"/>
              <a:gd name="connsiteX18" fmla="*/ 2247900 w 8172450"/>
              <a:gd name="connsiteY18" fmla="*/ 1364416 h 1448009"/>
              <a:gd name="connsiteX19" fmla="*/ 2362200 w 8172450"/>
              <a:gd name="connsiteY19" fmla="*/ 1431091 h 1448009"/>
              <a:gd name="connsiteX20" fmla="*/ 2428875 w 8172450"/>
              <a:gd name="connsiteY20" fmla="*/ 1431091 h 1448009"/>
              <a:gd name="connsiteX21" fmla="*/ 2533650 w 8172450"/>
              <a:gd name="connsiteY21" fmla="*/ 1240591 h 1448009"/>
              <a:gd name="connsiteX22" fmla="*/ 2705100 w 8172450"/>
              <a:gd name="connsiteY22" fmla="*/ 1345366 h 1448009"/>
              <a:gd name="connsiteX23" fmla="*/ 2800350 w 8172450"/>
              <a:gd name="connsiteY23" fmla="*/ 1278691 h 1448009"/>
              <a:gd name="connsiteX24" fmla="*/ 2905125 w 8172450"/>
              <a:gd name="connsiteY24" fmla="*/ 1383466 h 1448009"/>
              <a:gd name="connsiteX25" fmla="*/ 2981325 w 8172450"/>
              <a:gd name="connsiteY25" fmla="*/ 1402516 h 1448009"/>
              <a:gd name="connsiteX26" fmla="*/ 3181350 w 8172450"/>
              <a:gd name="connsiteY26" fmla="*/ 1297741 h 1448009"/>
              <a:gd name="connsiteX27" fmla="*/ 3267075 w 8172450"/>
              <a:gd name="connsiteY27" fmla="*/ 1316791 h 1448009"/>
              <a:gd name="connsiteX28" fmla="*/ 3343275 w 8172450"/>
              <a:gd name="connsiteY28" fmla="*/ 1173916 h 1448009"/>
              <a:gd name="connsiteX29" fmla="*/ 3457575 w 8172450"/>
              <a:gd name="connsiteY29" fmla="*/ 1192966 h 1448009"/>
              <a:gd name="connsiteX30" fmla="*/ 3533775 w 8172450"/>
              <a:gd name="connsiteY30" fmla="*/ 1164391 h 1448009"/>
              <a:gd name="connsiteX31" fmla="*/ 3629025 w 8172450"/>
              <a:gd name="connsiteY31" fmla="*/ 1164391 h 1448009"/>
              <a:gd name="connsiteX32" fmla="*/ 3743325 w 8172450"/>
              <a:gd name="connsiteY32" fmla="*/ 964366 h 1448009"/>
              <a:gd name="connsiteX33" fmla="*/ 3800475 w 8172450"/>
              <a:gd name="connsiteY33" fmla="*/ 630991 h 1448009"/>
              <a:gd name="connsiteX34" fmla="*/ 3981450 w 8172450"/>
              <a:gd name="connsiteY34" fmla="*/ 1107241 h 1448009"/>
              <a:gd name="connsiteX35" fmla="*/ 4086225 w 8172450"/>
              <a:gd name="connsiteY35" fmla="*/ 1107241 h 1448009"/>
              <a:gd name="connsiteX36" fmla="*/ 4181475 w 8172450"/>
              <a:gd name="connsiteY36" fmla="*/ 1011991 h 1448009"/>
              <a:gd name="connsiteX37" fmla="*/ 4381500 w 8172450"/>
              <a:gd name="connsiteY37" fmla="*/ 1145341 h 1448009"/>
              <a:gd name="connsiteX38" fmla="*/ 4495800 w 8172450"/>
              <a:gd name="connsiteY38" fmla="*/ 840541 h 1448009"/>
              <a:gd name="connsiteX39" fmla="*/ 4619625 w 8172450"/>
              <a:gd name="connsiteY39" fmla="*/ 478591 h 1448009"/>
              <a:gd name="connsiteX40" fmla="*/ 4705350 w 8172450"/>
              <a:gd name="connsiteY40" fmla="*/ 831016 h 1448009"/>
              <a:gd name="connsiteX41" fmla="*/ 4819650 w 8172450"/>
              <a:gd name="connsiteY41" fmla="*/ 840541 h 1448009"/>
              <a:gd name="connsiteX42" fmla="*/ 5029200 w 8172450"/>
              <a:gd name="connsiteY42" fmla="*/ 1002466 h 1448009"/>
              <a:gd name="connsiteX43" fmla="*/ 5105400 w 8172450"/>
              <a:gd name="connsiteY43" fmla="*/ 926266 h 1448009"/>
              <a:gd name="connsiteX44" fmla="*/ 5181600 w 8172450"/>
              <a:gd name="connsiteY44" fmla="*/ 1097716 h 1448009"/>
              <a:gd name="connsiteX45" fmla="*/ 5257800 w 8172450"/>
              <a:gd name="connsiteY45" fmla="*/ 1154866 h 1448009"/>
              <a:gd name="connsiteX46" fmla="*/ 5353050 w 8172450"/>
              <a:gd name="connsiteY46" fmla="*/ 1212016 h 1448009"/>
              <a:gd name="connsiteX47" fmla="*/ 5543550 w 8172450"/>
              <a:gd name="connsiteY47" fmla="*/ 1269166 h 1448009"/>
              <a:gd name="connsiteX48" fmla="*/ 5629275 w 8172450"/>
              <a:gd name="connsiteY48" fmla="*/ 1202491 h 1448009"/>
              <a:gd name="connsiteX49" fmla="*/ 5753100 w 8172450"/>
              <a:gd name="connsiteY49" fmla="*/ 1164391 h 1448009"/>
              <a:gd name="connsiteX50" fmla="*/ 5800725 w 8172450"/>
              <a:gd name="connsiteY50" fmla="*/ 1297741 h 1448009"/>
              <a:gd name="connsiteX51" fmla="*/ 5915025 w 8172450"/>
              <a:gd name="connsiteY51" fmla="*/ 1250116 h 1448009"/>
              <a:gd name="connsiteX52" fmla="*/ 6019800 w 8172450"/>
              <a:gd name="connsiteY52" fmla="*/ 1250116 h 1448009"/>
              <a:gd name="connsiteX53" fmla="*/ 6115050 w 8172450"/>
              <a:gd name="connsiteY53" fmla="*/ 1307266 h 1448009"/>
              <a:gd name="connsiteX54" fmla="*/ 6219825 w 8172450"/>
              <a:gd name="connsiteY54" fmla="*/ 1288216 h 1448009"/>
              <a:gd name="connsiteX55" fmla="*/ 6362700 w 8172450"/>
              <a:gd name="connsiteY55" fmla="*/ 1231066 h 1448009"/>
              <a:gd name="connsiteX56" fmla="*/ 6467475 w 8172450"/>
              <a:gd name="connsiteY56" fmla="*/ 1259641 h 1448009"/>
              <a:gd name="connsiteX57" fmla="*/ 6648450 w 8172450"/>
              <a:gd name="connsiteY57" fmla="*/ 1297741 h 1448009"/>
              <a:gd name="connsiteX58" fmla="*/ 6715125 w 8172450"/>
              <a:gd name="connsiteY58" fmla="*/ 1345366 h 1448009"/>
              <a:gd name="connsiteX59" fmla="*/ 6924675 w 8172450"/>
              <a:gd name="connsiteY59" fmla="*/ 1335841 h 1448009"/>
              <a:gd name="connsiteX60" fmla="*/ 7019925 w 8172450"/>
              <a:gd name="connsiteY60" fmla="*/ 1154866 h 1448009"/>
              <a:gd name="connsiteX61" fmla="*/ 7077075 w 8172450"/>
              <a:gd name="connsiteY61" fmla="*/ 430966 h 1448009"/>
              <a:gd name="connsiteX62" fmla="*/ 7115175 w 8172450"/>
              <a:gd name="connsiteY62" fmla="*/ 173791 h 1448009"/>
              <a:gd name="connsiteX63" fmla="*/ 7191375 w 8172450"/>
              <a:gd name="connsiteY63" fmla="*/ 2341 h 1448009"/>
              <a:gd name="connsiteX64" fmla="*/ 7219950 w 8172450"/>
              <a:gd name="connsiteY64" fmla="*/ 297616 h 1448009"/>
              <a:gd name="connsiteX65" fmla="*/ 7267575 w 8172450"/>
              <a:gd name="connsiteY65" fmla="*/ 611941 h 1448009"/>
              <a:gd name="connsiteX66" fmla="*/ 7277100 w 8172450"/>
              <a:gd name="connsiteY66" fmla="*/ 869116 h 1448009"/>
              <a:gd name="connsiteX67" fmla="*/ 7362825 w 8172450"/>
              <a:gd name="connsiteY67" fmla="*/ 1040566 h 1448009"/>
              <a:gd name="connsiteX68" fmla="*/ 7458075 w 8172450"/>
              <a:gd name="connsiteY68" fmla="*/ 1192966 h 1448009"/>
              <a:gd name="connsiteX69" fmla="*/ 7572375 w 8172450"/>
              <a:gd name="connsiteY69" fmla="*/ 1192966 h 1448009"/>
              <a:gd name="connsiteX70" fmla="*/ 7639050 w 8172450"/>
              <a:gd name="connsiteY70" fmla="*/ 1107241 h 1448009"/>
              <a:gd name="connsiteX71" fmla="*/ 7762875 w 8172450"/>
              <a:gd name="connsiteY71" fmla="*/ 1173916 h 1448009"/>
              <a:gd name="connsiteX72" fmla="*/ 7839075 w 8172450"/>
              <a:gd name="connsiteY72" fmla="*/ 1250116 h 1448009"/>
              <a:gd name="connsiteX73" fmla="*/ 7934325 w 8172450"/>
              <a:gd name="connsiteY73" fmla="*/ 1278691 h 1448009"/>
              <a:gd name="connsiteX74" fmla="*/ 8010525 w 8172450"/>
              <a:gd name="connsiteY74" fmla="*/ 1421566 h 1448009"/>
              <a:gd name="connsiteX75" fmla="*/ 8086725 w 8172450"/>
              <a:gd name="connsiteY75" fmla="*/ 1383466 h 1448009"/>
              <a:gd name="connsiteX76" fmla="*/ 8172450 w 8172450"/>
              <a:gd name="connsiteY76" fmla="*/ 1383466 h 1448009"/>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5915025 w 8172450"/>
              <a:gd name="connsiteY51" fmla="*/ 1250116 h 1618555"/>
              <a:gd name="connsiteX52" fmla="*/ 6019800 w 8172450"/>
              <a:gd name="connsiteY52" fmla="*/ 1250116 h 1618555"/>
              <a:gd name="connsiteX53" fmla="*/ 6115050 w 8172450"/>
              <a:gd name="connsiteY53" fmla="*/ 1307266 h 1618555"/>
              <a:gd name="connsiteX54" fmla="*/ 6219825 w 8172450"/>
              <a:gd name="connsiteY54" fmla="*/ 1288216 h 1618555"/>
              <a:gd name="connsiteX55" fmla="*/ 6362700 w 8172450"/>
              <a:gd name="connsiteY55" fmla="*/ 1231066 h 1618555"/>
              <a:gd name="connsiteX56" fmla="*/ 6467475 w 8172450"/>
              <a:gd name="connsiteY56" fmla="*/ 1259641 h 1618555"/>
              <a:gd name="connsiteX57" fmla="*/ 6648450 w 8172450"/>
              <a:gd name="connsiteY57" fmla="*/ 1297741 h 1618555"/>
              <a:gd name="connsiteX58" fmla="*/ 6715125 w 8172450"/>
              <a:gd name="connsiteY58" fmla="*/ 1618416 h 1618555"/>
              <a:gd name="connsiteX59" fmla="*/ 6924675 w 8172450"/>
              <a:gd name="connsiteY59" fmla="*/ 1335841 h 1618555"/>
              <a:gd name="connsiteX60" fmla="*/ 7019925 w 8172450"/>
              <a:gd name="connsiteY60" fmla="*/ 1154866 h 1618555"/>
              <a:gd name="connsiteX61" fmla="*/ 7077075 w 8172450"/>
              <a:gd name="connsiteY61" fmla="*/ 430966 h 1618555"/>
              <a:gd name="connsiteX62" fmla="*/ 7115175 w 8172450"/>
              <a:gd name="connsiteY62" fmla="*/ 173791 h 1618555"/>
              <a:gd name="connsiteX63" fmla="*/ 7191375 w 8172450"/>
              <a:gd name="connsiteY63" fmla="*/ 2341 h 1618555"/>
              <a:gd name="connsiteX64" fmla="*/ 7219950 w 8172450"/>
              <a:gd name="connsiteY64" fmla="*/ 297616 h 1618555"/>
              <a:gd name="connsiteX65" fmla="*/ 7267575 w 8172450"/>
              <a:gd name="connsiteY65" fmla="*/ 611941 h 1618555"/>
              <a:gd name="connsiteX66" fmla="*/ 7277100 w 8172450"/>
              <a:gd name="connsiteY66" fmla="*/ 869116 h 1618555"/>
              <a:gd name="connsiteX67" fmla="*/ 7362825 w 8172450"/>
              <a:gd name="connsiteY67" fmla="*/ 1040566 h 1618555"/>
              <a:gd name="connsiteX68" fmla="*/ 7458075 w 8172450"/>
              <a:gd name="connsiteY68" fmla="*/ 1192966 h 1618555"/>
              <a:gd name="connsiteX69" fmla="*/ 7572375 w 8172450"/>
              <a:gd name="connsiteY69" fmla="*/ 1192966 h 1618555"/>
              <a:gd name="connsiteX70" fmla="*/ 7639050 w 8172450"/>
              <a:gd name="connsiteY70" fmla="*/ 1107241 h 1618555"/>
              <a:gd name="connsiteX71" fmla="*/ 7762875 w 8172450"/>
              <a:gd name="connsiteY71" fmla="*/ 1173916 h 1618555"/>
              <a:gd name="connsiteX72" fmla="*/ 7839075 w 8172450"/>
              <a:gd name="connsiteY72" fmla="*/ 1250116 h 1618555"/>
              <a:gd name="connsiteX73" fmla="*/ 7934325 w 8172450"/>
              <a:gd name="connsiteY73" fmla="*/ 1278691 h 1618555"/>
              <a:gd name="connsiteX74" fmla="*/ 8010525 w 8172450"/>
              <a:gd name="connsiteY74" fmla="*/ 1421566 h 1618555"/>
              <a:gd name="connsiteX75" fmla="*/ 8086725 w 8172450"/>
              <a:gd name="connsiteY75" fmla="*/ 1383466 h 1618555"/>
              <a:gd name="connsiteX76" fmla="*/ 8172450 w 8172450"/>
              <a:gd name="connsiteY76" fmla="*/ 1383466 h 1618555"/>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1171575 w 8172450"/>
              <a:gd name="connsiteY10" fmla="*/ 1345366 h 1618948"/>
              <a:gd name="connsiteX11" fmla="*/ 1343025 w 8172450"/>
              <a:gd name="connsiteY11" fmla="*/ 1354891 h 1618948"/>
              <a:gd name="connsiteX12" fmla="*/ 1428750 w 8172450"/>
              <a:gd name="connsiteY12" fmla="*/ 1202491 h 1618948"/>
              <a:gd name="connsiteX13" fmla="*/ 1533525 w 8172450"/>
              <a:gd name="connsiteY13" fmla="*/ 1240591 h 1618948"/>
              <a:gd name="connsiteX14" fmla="*/ 1714500 w 8172450"/>
              <a:gd name="connsiteY14" fmla="*/ 1250116 h 1618948"/>
              <a:gd name="connsiteX15" fmla="*/ 1809750 w 8172450"/>
              <a:gd name="connsiteY15" fmla="*/ 1373941 h 1618948"/>
              <a:gd name="connsiteX16" fmla="*/ 1933575 w 8172450"/>
              <a:gd name="connsiteY16" fmla="*/ 1354891 h 1618948"/>
              <a:gd name="connsiteX17" fmla="*/ 2085975 w 8172450"/>
              <a:gd name="connsiteY17" fmla="*/ 1431091 h 1618948"/>
              <a:gd name="connsiteX18" fmla="*/ 2247900 w 8172450"/>
              <a:gd name="connsiteY18" fmla="*/ 1364416 h 1618948"/>
              <a:gd name="connsiteX19" fmla="*/ 2362200 w 8172450"/>
              <a:gd name="connsiteY19" fmla="*/ 1431091 h 1618948"/>
              <a:gd name="connsiteX20" fmla="*/ 2428875 w 8172450"/>
              <a:gd name="connsiteY20" fmla="*/ 1431091 h 1618948"/>
              <a:gd name="connsiteX21" fmla="*/ 2533650 w 8172450"/>
              <a:gd name="connsiteY21" fmla="*/ 1240591 h 1618948"/>
              <a:gd name="connsiteX22" fmla="*/ 2705100 w 8172450"/>
              <a:gd name="connsiteY22" fmla="*/ 1345366 h 1618948"/>
              <a:gd name="connsiteX23" fmla="*/ 2800350 w 8172450"/>
              <a:gd name="connsiteY23" fmla="*/ 1278691 h 1618948"/>
              <a:gd name="connsiteX24" fmla="*/ 2905125 w 8172450"/>
              <a:gd name="connsiteY24" fmla="*/ 1383466 h 1618948"/>
              <a:gd name="connsiteX25" fmla="*/ 2981325 w 8172450"/>
              <a:gd name="connsiteY25" fmla="*/ 1402516 h 1618948"/>
              <a:gd name="connsiteX26" fmla="*/ 3181350 w 8172450"/>
              <a:gd name="connsiteY26" fmla="*/ 1297741 h 1618948"/>
              <a:gd name="connsiteX27" fmla="*/ 3267075 w 8172450"/>
              <a:gd name="connsiteY27" fmla="*/ 1316791 h 1618948"/>
              <a:gd name="connsiteX28" fmla="*/ 3343275 w 8172450"/>
              <a:gd name="connsiteY28" fmla="*/ 1173916 h 1618948"/>
              <a:gd name="connsiteX29" fmla="*/ 3457575 w 8172450"/>
              <a:gd name="connsiteY29" fmla="*/ 1192966 h 1618948"/>
              <a:gd name="connsiteX30" fmla="*/ 3533775 w 8172450"/>
              <a:gd name="connsiteY30" fmla="*/ 1164391 h 1618948"/>
              <a:gd name="connsiteX31" fmla="*/ 3629025 w 8172450"/>
              <a:gd name="connsiteY31" fmla="*/ 1164391 h 1618948"/>
              <a:gd name="connsiteX32" fmla="*/ 3743325 w 8172450"/>
              <a:gd name="connsiteY32" fmla="*/ 964366 h 1618948"/>
              <a:gd name="connsiteX33" fmla="*/ 3800475 w 8172450"/>
              <a:gd name="connsiteY33" fmla="*/ 630991 h 1618948"/>
              <a:gd name="connsiteX34" fmla="*/ 3981450 w 8172450"/>
              <a:gd name="connsiteY34" fmla="*/ 1107241 h 1618948"/>
              <a:gd name="connsiteX35" fmla="*/ 4086225 w 8172450"/>
              <a:gd name="connsiteY35" fmla="*/ 1107241 h 1618948"/>
              <a:gd name="connsiteX36" fmla="*/ 4181475 w 8172450"/>
              <a:gd name="connsiteY36" fmla="*/ 1011991 h 1618948"/>
              <a:gd name="connsiteX37" fmla="*/ 4381500 w 8172450"/>
              <a:gd name="connsiteY37" fmla="*/ 1145341 h 1618948"/>
              <a:gd name="connsiteX38" fmla="*/ 4495800 w 8172450"/>
              <a:gd name="connsiteY38" fmla="*/ 840541 h 1618948"/>
              <a:gd name="connsiteX39" fmla="*/ 4619625 w 8172450"/>
              <a:gd name="connsiteY39" fmla="*/ 478591 h 1618948"/>
              <a:gd name="connsiteX40" fmla="*/ 4705350 w 8172450"/>
              <a:gd name="connsiteY40" fmla="*/ 831016 h 1618948"/>
              <a:gd name="connsiteX41" fmla="*/ 4819650 w 8172450"/>
              <a:gd name="connsiteY41" fmla="*/ 840541 h 1618948"/>
              <a:gd name="connsiteX42" fmla="*/ 5029200 w 8172450"/>
              <a:gd name="connsiteY42" fmla="*/ 1002466 h 1618948"/>
              <a:gd name="connsiteX43" fmla="*/ 5105400 w 8172450"/>
              <a:gd name="connsiteY43" fmla="*/ 926266 h 1618948"/>
              <a:gd name="connsiteX44" fmla="*/ 5181600 w 8172450"/>
              <a:gd name="connsiteY44" fmla="*/ 1097716 h 1618948"/>
              <a:gd name="connsiteX45" fmla="*/ 5257800 w 8172450"/>
              <a:gd name="connsiteY45" fmla="*/ 1154866 h 1618948"/>
              <a:gd name="connsiteX46" fmla="*/ 5353050 w 8172450"/>
              <a:gd name="connsiteY46" fmla="*/ 1212016 h 1618948"/>
              <a:gd name="connsiteX47" fmla="*/ 5543550 w 8172450"/>
              <a:gd name="connsiteY47" fmla="*/ 1269166 h 1618948"/>
              <a:gd name="connsiteX48" fmla="*/ 5629275 w 8172450"/>
              <a:gd name="connsiteY48" fmla="*/ 1202491 h 1618948"/>
              <a:gd name="connsiteX49" fmla="*/ 5753100 w 8172450"/>
              <a:gd name="connsiteY49" fmla="*/ 1164391 h 1618948"/>
              <a:gd name="connsiteX50" fmla="*/ 5800725 w 8172450"/>
              <a:gd name="connsiteY50" fmla="*/ 1297741 h 1618948"/>
              <a:gd name="connsiteX51" fmla="*/ 5915025 w 8172450"/>
              <a:gd name="connsiteY51" fmla="*/ 1250116 h 1618948"/>
              <a:gd name="connsiteX52" fmla="*/ 6019800 w 8172450"/>
              <a:gd name="connsiteY52" fmla="*/ 1250116 h 1618948"/>
              <a:gd name="connsiteX53" fmla="*/ 6115050 w 8172450"/>
              <a:gd name="connsiteY53" fmla="*/ 1307266 h 1618948"/>
              <a:gd name="connsiteX54" fmla="*/ 6219825 w 8172450"/>
              <a:gd name="connsiteY54" fmla="*/ 1288216 h 1618948"/>
              <a:gd name="connsiteX55" fmla="*/ 6362700 w 8172450"/>
              <a:gd name="connsiteY55" fmla="*/ 1231066 h 1618948"/>
              <a:gd name="connsiteX56" fmla="*/ 6467475 w 8172450"/>
              <a:gd name="connsiteY56" fmla="*/ 1259641 h 1618948"/>
              <a:gd name="connsiteX57" fmla="*/ 6715125 w 8172450"/>
              <a:gd name="connsiteY57" fmla="*/ 1618416 h 1618948"/>
              <a:gd name="connsiteX58" fmla="*/ 6924675 w 8172450"/>
              <a:gd name="connsiteY58" fmla="*/ 1335841 h 1618948"/>
              <a:gd name="connsiteX59" fmla="*/ 7019925 w 8172450"/>
              <a:gd name="connsiteY59" fmla="*/ 1154866 h 1618948"/>
              <a:gd name="connsiteX60" fmla="*/ 7077075 w 8172450"/>
              <a:gd name="connsiteY60" fmla="*/ 430966 h 1618948"/>
              <a:gd name="connsiteX61" fmla="*/ 7115175 w 8172450"/>
              <a:gd name="connsiteY61" fmla="*/ 173791 h 1618948"/>
              <a:gd name="connsiteX62" fmla="*/ 7191375 w 8172450"/>
              <a:gd name="connsiteY62" fmla="*/ 2341 h 1618948"/>
              <a:gd name="connsiteX63" fmla="*/ 7219950 w 8172450"/>
              <a:gd name="connsiteY63" fmla="*/ 297616 h 1618948"/>
              <a:gd name="connsiteX64" fmla="*/ 7267575 w 8172450"/>
              <a:gd name="connsiteY64" fmla="*/ 611941 h 1618948"/>
              <a:gd name="connsiteX65" fmla="*/ 7277100 w 8172450"/>
              <a:gd name="connsiteY65" fmla="*/ 869116 h 1618948"/>
              <a:gd name="connsiteX66" fmla="*/ 7362825 w 8172450"/>
              <a:gd name="connsiteY66" fmla="*/ 1040566 h 1618948"/>
              <a:gd name="connsiteX67" fmla="*/ 7458075 w 8172450"/>
              <a:gd name="connsiteY67" fmla="*/ 1192966 h 1618948"/>
              <a:gd name="connsiteX68" fmla="*/ 7572375 w 8172450"/>
              <a:gd name="connsiteY68" fmla="*/ 1192966 h 1618948"/>
              <a:gd name="connsiteX69" fmla="*/ 7639050 w 8172450"/>
              <a:gd name="connsiteY69" fmla="*/ 1107241 h 1618948"/>
              <a:gd name="connsiteX70" fmla="*/ 7762875 w 8172450"/>
              <a:gd name="connsiteY70" fmla="*/ 1173916 h 1618948"/>
              <a:gd name="connsiteX71" fmla="*/ 7839075 w 8172450"/>
              <a:gd name="connsiteY71" fmla="*/ 1250116 h 1618948"/>
              <a:gd name="connsiteX72" fmla="*/ 7934325 w 8172450"/>
              <a:gd name="connsiteY72" fmla="*/ 1278691 h 1618948"/>
              <a:gd name="connsiteX73" fmla="*/ 8010525 w 8172450"/>
              <a:gd name="connsiteY73" fmla="*/ 1421566 h 1618948"/>
              <a:gd name="connsiteX74" fmla="*/ 8086725 w 8172450"/>
              <a:gd name="connsiteY74" fmla="*/ 1383466 h 1618948"/>
              <a:gd name="connsiteX75" fmla="*/ 8172450 w 8172450"/>
              <a:gd name="connsiteY75"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1057275 w 8172450"/>
              <a:gd name="connsiteY9" fmla="*/ 1259641 h 1619387"/>
              <a:gd name="connsiteX10" fmla="*/ 1171575 w 8172450"/>
              <a:gd name="connsiteY10" fmla="*/ 1345366 h 1619387"/>
              <a:gd name="connsiteX11" fmla="*/ 1343025 w 8172450"/>
              <a:gd name="connsiteY11" fmla="*/ 1354891 h 1619387"/>
              <a:gd name="connsiteX12" fmla="*/ 1428750 w 8172450"/>
              <a:gd name="connsiteY12" fmla="*/ 1202491 h 1619387"/>
              <a:gd name="connsiteX13" fmla="*/ 1533525 w 8172450"/>
              <a:gd name="connsiteY13" fmla="*/ 1240591 h 1619387"/>
              <a:gd name="connsiteX14" fmla="*/ 1714500 w 8172450"/>
              <a:gd name="connsiteY14" fmla="*/ 1250116 h 1619387"/>
              <a:gd name="connsiteX15" fmla="*/ 1809750 w 8172450"/>
              <a:gd name="connsiteY15" fmla="*/ 1373941 h 1619387"/>
              <a:gd name="connsiteX16" fmla="*/ 1933575 w 8172450"/>
              <a:gd name="connsiteY16" fmla="*/ 1354891 h 1619387"/>
              <a:gd name="connsiteX17" fmla="*/ 2085975 w 8172450"/>
              <a:gd name="connsiteY17" fmla="*/ 1431091 h 1619387"/>
              <a:gd name="connsiteX18" fmla="*/ 2247900 w 8172450"/>
              <a:gd name="connsiteY18" fmla="*/ 1364416 h 1619387"/>
              <a:gd name="connsiteX19" fmla="*/ 2362200 w 8172450"/>
              <a:gd name="connsiteY19" fmla="*/ 1431091 h 1619387"/>
              <a:gd name="connsiteX20" fmla="*/ 2428875 w 8172450"/>
              <a:gd name="connsiteY20" fmla="*/ 1431091 h 1619387"/>
              <a:gd name="connsiteX21" fmla="*/ 2533650 w 8172450"/>
              <a:gd name="connsiteY21" fmla="*/ 1240591 h 1619387"/>
              <a:gd name="connsiteX22" fmla="*/ 2705100 w 8172450"/>
              <a:gd name="connsiteY22" fmla="*/ 1345366 h 1619387"/>
              <a:gd name="connsiteX23" fmla="*/ 2800350 w 8172450"/>
              <a:gd name="connsiteY23" fmla="*/ 1278691 h 1619387"/>
              <a:gd name="connsiteX24" fmla="*/ 2905125 w 8172450"/>
              <a:gd name="connsiteY24" fmla="*/ 1383466 h 1619387"/>
              <a:gd name="connsiteX25" fmla="*/ 2981325 w 8172450"/>
              <a:gd name="connsiteY25" fmla="*/ 1402516 h 1619387"/>
              <a:gd name="connsiteX26" fmla="*/ 3181350 w 8172450"/>
              <a:gd name="connsiteY26" fmla="*/ 1297741 h 1619387"/>
              <a:gd name="connsiteX27" fmla="*/ 3267075 w 8172450"/>
              <a:gd name="connsiteY27" fmla="*/ 1316791 h 1619387"/>
              <a:gd name="connsiteX28" fmla="*/ 3343275 w 8172450"/>
              <a:gd name="connsiteY28" fmla="*/ 1173916 h 1619387"/>
              <a:gd name="connsiteX29" fmla="*/ 3457575 w 8172450"/>
              <a:gd name="connsiteY29" fmla="*/ 1192966 h 1619387"/>
              <a:gd name="connsiteX30" fmla="*/ 3533775 w 8172450"/>
              <a:gd name="connsiteY30" fmla="*/ 1164391 h 1619387"/>
              <a:gd name="connsiteX31" fmla="*/ 3629025 w 8172450"/>
              <a:gd name="connsiteY31" fmla="*/ 1164391 h 1619387"/>
              <a:gd name="connsiteX32" fmla="*/ 3743325 w 8172450"/>
              <a:gd name="connsiteY32" fmla="*/ 964366 h 1619387"/>
              <a:gd name="connsiteX33" fmla="*/ 3800475 w 8172450"/>
              <a:gd name="connsiteY33" fmla="*/ 630991 h 1619387"/>
              <a:gd name="connsiteX34" fmla="*/ 3981450 w 8172450"/>
              <a:gd name="connsiteY34" fmla="*/ 1107241 h 1619387"/>
              <a:gd name="connsiteX35" fmla="*/ 4086225 w 8172450"/>
              <a:gd name="connsiteY35" fmla="*/ 1107241 h 1619387"/>
              <a:gd name="connsiteX36" fmla="*/ 4181475 w 8172450"/>
              <a:gd name="connsiteY36" fmla="*/ 1011991 h 1619387"/>
              <a:gd name="connsiteX37" fmla="*/ 4381500 w 8172450"/>
              <a:gd name="connsiteY37" fmla="*/ 1145341 h 1619387"/>
              <a:gd name="connsiteX38" fmla="*/ 4495800 w 8172450"/>
              <a:gd name="connsiteY38" fmla="*/ 840541 h 1619387"/>
              <a:gd name="connsiteX39" fmla="*/ 4619625 w 8172450"/>
              <a:gd name="connsiteY39" fmla="*/ 478591 h 1619387"/>
              <a:gd name="connsiteX40" fmla="*/ 4705350 w 8172450"/>
              <a:gd name="connsiteY40" fmla="*/ 831016 h 1619387"/>
              <a:gd name="connsiteX41" fmla="*/ 4819650 w 8172450"/>
              <a:gd name="connsiteY41" fmla="*/ 840541 h 1619387"/>
              <a:gd name="connsiteX42" fmla="*/ 5029200 w 8172450"/>
              <a:gd name="connsiteY42" fmla="*/ 1002466 h 1619387"/>
              <a:gd name="connsiteX43" fmla="*/ 5105400 w 8172450"/>
              <a:gd name="connsiteY43" fmla="*/ 926266 h 1619387"/>
              <a:gd name="connsiteX44" fmla="*/ 5181600 w 8172450"/>
              <a:gd name="connsiteY44" fmla="*/ 1097716 h 1619387"/>
              <a:gd name="connsiteX45" fmla="*/ 5257800 w 8172450"/>
              <a:gd name="connsiteY45" fmla="*/ 1154866 h 1619387"/>
              <a:gd name="connsiteX46" fmla="*/ 5353050 w 8172450"/>
              <a:gd name="connsiteY46" fmla="*/ 1212016 h 1619387"/>
              <a:gd name="connsiteX47" fmla="*/ 5543550 w 8172450"/>
              <a:gd name="connsiteY47" fmla="*/ 1269166 h 1619387"/>
              <a:gd name="connsiteX48" fmla="*/ 5629275 w 8172450"/>
              <a:gd name="connsiteY48" fmla="*/ 1202491 h 1619387"/>
              <a:gd name="connsiteX49" fmla="*/ 5753100 w 8172450"/>
              <a:gd name="connsiteY49" fmla="*/ 1164391 h 1619387"/>
              <a:gd name="connsiteX50" fmla="*/ 5800725 w 8172450"/>
              <a:gd name="connsiteY50" fmla="*/ 1297741 h 1619387"/>
              <a:gd name="connsiteX51" fmla="*/ 5915025 w 8172450"/>
              <a:gd name="connsiteY51" fmla="*/ 1250116 h 1619387"/>
              <a:gd name="connsiteX52" fmla="*/ 6019800 w 8172450"/>
              <a:gd name="connsiteY52" fmla="*/ 1250116 h 1619387"/>
              <a:gd name="connsiteX53" fmla="*/ 6115050 w 8172450"/>
              <a:gd name="connsiteY53" fmla="*/ 1307266 h 1619387"/>
              <a:gd name="connsiteX54" fmla="*/ 6219825 w 8172450"/>
              <a:gd name="connsiteY54" fmla="*/ 1288216 h 1619387"/>
              <a:gd name="connsiteX55" fmla="*/ 6362700 w 8172450"/>
              <a:gd name="connsiteY55" fmla="*/ 1231066 h 1619387"/>
              <a:gd name="connsiteX56" fmla="*/ 6715125 w 8172450"/>
              <a:gd name="connsiteY56" fmla="*/ 1618416 h 1619387"/>
              <a:gd name="connsiteX57" fmla="*/ 6924675 w 8172450"/>
              <a:gd name="connsiteY57" fmla="*/ 1335841 h 1619387"/>
              <a:gd name="connsiteX58" fmla="*/ 7019925 w 8172450"/>
              <a:gd name="connsiteY58" fmla="*/ 1154866 h 1619387"/>
              <a:gd name="connsiteX59" fmla="*/ 7077075 w 8172450"/>
              <a:gd name="connsiteY59" fmla="*/ 430966 h 1619387"/>
              <a:gd name="connsiteX60" fmla="*/ 7115175 w 8172450"/>
              <a:gd name="connsiteY60" fmla="*/ 173791 h 1619387"/>
              <a:gd name="connsiteX61" fmla="*/ 7191375 w 8172450"/>
              <a:gd name="connsiteY61" fmla="*/ 2341 h 1619387"/>
              <a:gd name="connsiteX62" fmla="*/ 7219950 w 8172450"/>
              <a:gd name="connsiteY62" fmla="*/ 297616 h 1619387"/>
              <a:gd name="connsiteX63" fmla="*/ 7267575 w 8172450"/>
              <a:gd name="connsiteY63" fmla="*/ 611941 h 1619387"/>
              <a:gd name="connsiteX64" fmla="*/ 7277100 w 8172450"/>
              <a:gd name="connsiteY64" fmla="*/ 869116 h 1619387"/>
              <a:gd name="connsiteX65" fmla="*/ 7362825 w 8172450"/>
              <a:gd name="connsiteY65" fmla="*/ 1040566 h 1619387"/>
              <a:gd name="connsiteX66" fmla="*/ 7458075 w 8172450"/>
              <a:gd name="connsiteY66" fmla="*/ 1192966 h 1619387"/>
              <a:gd name="connsiteX67" fmla="*/ 7572375 w 8172450"/>
              <a:gd name="connsiteY67" fmla="*/ 1192966 h 1619387"/>
              <a:gd name="connsiteX68" fmla="*/ 7639050 w 8172450"/>
              <a:gd name="connsiteY68" fmla="*/ 1107241 h 1619387"/>
              <a:gd name="connsiteX69" fmla="*/ 7762875 w 8172450"/>
              <a:gd name="connsiteY69" fmla="*/ 1173916 h 1619387"/>
              <a:gd name="connsiteX70" fmla="*/ 7839075 w 8172450"/>
              <a:gd name="connsiteY70" fmla="*/ 1250116 h 1619387"/>
              <a:gd name="connsiteX71" fmla="*/ 7934325 w 8172450"/>
              <a:gd name="connsiteY71" fmla="*/ 1278691 h 1619387"/>
              <a:gd name="connsiteX72" fmla="*/ 8010525 w 8172450"/>
              <a:gd name="connsiteY72" fmla="*/ 1421566 h 1619387"/>
              <a:gd name="connsiteX73" fmla="*/ 8086725 w 8172450"/>
              <a:gd name="connsiteY73" fmla="*/ 1383466 h 1619387"/>
              <a:gd name="connsiteX74" fmla="*/ 8172450 w 8172450"/>
              <a:gd name="connsiteY74" fmla="*/ 1383466 h 1619387"/>
              <a:gd name="connsiteX0" fmla="*/ 0 w 8172450"/>
              <a:gd name="connsiteY0" fmla="*/ 1383466 h 1618631"/>
              <a:gd name="connsiteX1" fmla="*/ 114300 w 8172450"/>
              <a:gd name="connsiteY1" fmla="*/ 1402516 h 1618631"/>
              <a:gd name="connsiteX2" fmla="*/ 266700 w 8172450"/>
              <a:gd name="connsiteY2" fmla="*/ 1440616 h 1618631"/>
              <a:gd name="connsiteX3" fmla="*/ 438150 w 8172450"/>
              <a:gd name="connsiteY3" fmla="*/ 1440616 h 1618631"/>
              <a:gd name="connsiteX4" fmla="*/ 552450 w 8172450"/>
              <a:gd name="connsiteY4" fmla="*/ 1402516 h 1618631"/>
              <a:gd name="connsiteX5" fmla="*/ 628650 w 8172450"/>
              <a:gd name="connsiteY5" fmla="*/ 1392991 h 1618631"/>
              <a:gd name="connsiteX6" fmla="*/ 704850 w 8172450"/>
              <a:gd name="connsiteY6" fmla="*/ 1402516 h 1618631"/>
              <a:gd name="connsiteX7" fmla="*/ 800100 w 8172450"/>
              <a:gd name="connsiteY7" fmla="*/ 1183441 h 1618631"/>
              <a:gd name="connsiteX8" fmla="*/ 914400 w 8172450"/>
              <a:gd name="connsiteY8" fmla="*/ 1231066 h 1618631"/>
              <a:gd name="connsiteX9" fmla="*/ 1057275 w 8172450"/>
              <a:gd name="connsiteY9" fmla="*/ 1259641 h 1618631"/>
              <a:gd name="connsiteX10" fmla="*/ 1171575 w 8172450"/>
              <a:gd name="connsiteY10" fmla="*/ 1345366 h 1618631"/>
              <a:gd name="connsiteX11" fmla="*/ 1343025 w 8172450"/>
              <a:gd name="connsiteY11" fmla="*/ 1354891 h 1618631"/>
              <a:gd name="connsiteX12" fmla="*/ 1428750 w 8172450"/>
              <a:gd name="connsiteY12" fmla="*/ 1202491 h 1618631"/>
              <a:gd name="connsiteX13" fmla="*/ 1533525 w 8172450"/>
              <a:gd name="connsiteY13" fmla="*/ 1240591 h 1618631"/>
              <a:gd name="connsiteX14" fmla="*/ 1714500 w 8172450"/>
              <a:gd name="connsiteY14" fmla="*/ 1250116 h 1618631"/>
              <a:gd name="connsiteX15" fmla="*/ 1809750 w 8172450"/>
              <a:gd name="connsiteY15" fmla="*/ 1373941 h 1618631"/>
              <a:gd name="connsiteX16" fmla="*/ 1933575 w 8172450"/>
              <a:gd name="connsiteY16" fmla="*/ 1354891 h 1618631"/>
              <a:gd name="connsiteX17" fmla="*/ 2085975 w 8172450"/>
              <a:gd name="connsiteY17" fmla="*/ 1431091 h 1618631"/>
              <a:gd name="connsiteX18" fmla="*/ 2247900 w 8172450"/>
              <a:gd name="connsiteY18" fmla="*/ 1364416 h 1618631"/>
              <a:gd name="connsiteX19" fmla="*/ 2362200 w 8172450"/>
              <a:gd name="connsiteY19" fmla="*/ 1431091 h 1618631"/>
              <a:gd name="connsiteX20" fmla="*/ 2428875 w 8172450"/>
              <a:gd name="connsiteY20" fmla="*/ 1431091 h 1618631"/>
              <a:gd name="connsiteX21" fmla="*/ 2533650 w 8172450"/>
              <a:gd name="connsiteY21" fmla="*/ 1240591 h 1618631"/>
              <a:gd name="connsiteX22" fmla="*/ 2705100 w 8172450"/>
              <a:gd name="connsiteY22" fmla="*/ 1345366 h 1618631"/>
              <a:gd name="connsiteX23" fmla="*/ 2800350 w 8172450"/>
              <a:gd name="connsiteY23" fmla="*/ 1278691 h 1618631"/>
              <a:gd name="connsiteX24" fmla="*/ 2905125 w 8172450"/>
              <a:gd name="connsiteY24" fmla="*/ 1383466 h 1618631"/>
              <a:gd name="connsiteX25" fmla="*/ 2981325 w 8172450"/>
              <a:gd name="connsiteY25" fmla="*/ 1402516 h 1618631"/>
              <a:gd name="connsiteX26" fmla="*/ 3181350 w 8172450"/>
              <a:gd name="connsiteY26" fmla="*/ 1297741 h 1618631"/>
              <a:gd name="connsiteX27" fmla="*/ 3267075 w 8172450"/>
              <a:gd name="connsiteY27" fmla="*/ 1316791 h 1618631"/>
              <a:gd name="connsiteX28" fmla="*/ 3343275 w 8172450"/>
              <a:gd name="connsiteY28" fmla="*/ 1173916 h 1618631"/>
              <a:gd name="connsiteX29" fmla="*/ 3457575 w 8172450"/>
              <a:gd name="connsiteY29" fmla="*/ 1192966 h 1618631"/>
              <a:gd name="connsiteX30" fmla="*/ 3533775 w 8172450"/>
              <a:gd name="connsiteY30" fmla="*/ 1164391 h 1618631"/>
              <a:gd name="connsiteX31" fmla="*/ 3629025 w 8172450"/>
              <a:gd name="connsiteY31" fmla="*/ 1164391 h 1618631"/>
              <a:gd name="connsiteX32" fmla="*/ 3743325 w 8172450"/>
              <a:gd name="connsiteY32" fmla="*/ 964366 h 1618631"/>
              <a:gd name="connsiteX33" fmla="*/ 3800475 w 8172450"/>
              <a:gd name="connsiteY33" fmla="*/ 630991 h 1618631"/>
              <a:gd name="connsiteX34" fmla="*/ 3981450 w 8172450"/>
              <a:gd name="connsiteY34" fmla="*/ 1107241 h 1618631"/>
              <a:gd name="connsiteX35" fmla="*/ 4086225 w 8172450"/>
              <a:gd name="connsiteY35" fmla="*/ 1107241 h 1618631"/>
              <a:gd name="connsiteX36" fmla="*/ 4181475 w 8172450"/>
              <a:gd name="connsiteY36" fmla="*/ 1011991 h 1618631"/>
              <a:gd name="connsiteX37" fmla="*/ 4381500 w 8172450"/>
              <a:gd name="connsiteY37" fmla="*/ 1145341 h 1618631"/>
              <a:gd name="connsiteX38" fmla="*/ 4495800 w 8172450"/>
              <a:gd name="connsiteY38" fmla="*/ 840541 h 1618631"/>
              <a:gd name="connsiteX39" fmla="*/ 4619625 w 8172450"/>
              <a:gd name="connsiteY39" fmla="*/ 478591 h 1618631"/>
              <a:gd name="connsiteX40" fmla="*/ 4705350 w 8172450"/>
              <a:gd name="connsiteY40" fmla="*/ 831016 h 1618631"/>
              <a:gd name="connsiteX41" fmla="*/ 4819650 w 8172450"/>
              <a:gd name="connsiteY41" fmla="*/ 840541 h 1618631"/>
              <a:gd name="connsiteX42" fmla="*/ 5029200 w 8172450"/>
              <a:gd name="connsiteY42" fmla="*/ 1002466 h 1618631"/>
              <a:gd name="connsiteX43" fmla="*/ 5105400 w 8172450"/>
              <a:gd name="connsiteY43" fmla="*/ 926266 h 1618631"/>
              <a:gd name="connsiteX44" fmla="*/ 5181600 w 8172450"/>
              <a:gd name="connsiteY44" fmla="*/ 1097716 h 1618631"/>
              <a:gd name="connsiteX45" fmla="*/ 5257800 w 8172450"/>
              <a:gd name="connsiteY45" fmla="*/ 1154866 h 1618631"/>
              <a:gd name="connsiteX46" fmla="*/ 5353050 w 8172450"/>
              <a:gd name="connsiteY46" fmla="*/ 1212016 h 1618631"/>
              <a:gd name="connsiteX47" fmla="*/ 5543550 w 8172450"/>
              <a:gd name="connsiteY47" fmla="*/ 1269166 h 1618631"/>
              <a:gd name="connsiteX48" fmla="*/ 5629275 w 8172450"/>
              <a:gd name="connsiteY48" fmla="*/ 1202491 h 1618631"/>
              <a:gd name="connsiteX49" fmla="*/ 5753100 w 8172450"/>
              <a:gd name="connsiteY49" fmla="*/ 1164391 h 1618631"/>
              <a:gd name="connsiteX50" fmla="*/ 5800725 w 8172450"/>
              <a:gd name="connsiteY50" fmla="*/ 1297741 h 1618631"/>
              <a:gd name="connsiteX51" fmla="*/ 5915025 w 8172450"/>
              <a:gd name="connsiteY51" fmla="*/ 1250116 h 1618631"/>
              <a:gd name="connsiteX52" fmla="*/ 6019800 w 8172450"/>
              <a:gd name="connsiteY52" fmla="*/ 1250116 h 1618631"/>
              <a:gd name="connsiteX53" fmla="*/ 6115050 w 8172450"/>
              <a:gd name="connsiteY53" fmla="*/ 1307266 h 1618631"/>
              <a:gd name="connsiteX54" fmla="*/ 6219825 w 8172450"/>
              <a:gd name="connsiteY54" fmla="*/ 1288216 h 1618631"/>
              <a:gd name="connsiteX55" fmla="*/ 6715125 w 8172450"/>
              <a:gd name="connsiteY55" fmla="*/ 1618416 h 1618631"/>
              <a:gd name="connsiteX56" fmla="*/ 6924675 w 8172450"/>
              <a:gd name="connsiteY56" fmla="*/ 1335841 h 1618631"/>
              <a:gd name="connsiteX57" fmla="*/ 7019925 w 8172450"/>
              <a:gd name="connsiteY57" fmla="*/ 1154866 h 1618631"/>
              <a:gd name="connsiteX58" fmla="*/ 7077075 w 8172450"/>
              <a:gd name="connsiteY58" fmla="*/ 430966 h 1618631"/>
              <a:gd name="connsiteX59" fmla="*/ 7115175 w 8172450"/>
              <a:gd name="connsiteY59" fmla="*/ 173791 h 1618631"/>
              <a:gd name="connsiteX60" fmla="*/ 7191375 w 8172450"/>
              <a:gd name="connsiteY60" fmla="*/ 2341 h 1618631"/>
              <a:gd name="connsiteX61" fmla="*/ 7219950 w 8172450"/>
              <a:gd name="connsiteY61" fmla="*/ 297616 h 1618631"/>
              <a:gd name="connsiteX62" fmla="*/ 7267575 w 8172450"/>
              <a:gd name="connsiteY62" fmla="*/ 611941 h 1618631"/>
              <a:gd name="connsiteX63" fmla="*/ 7277100 w 8172450"/>
              <a:gd name="connsiteY63" fmla="*/ 869116 h 1618631"/>
              <a:gd name="connsiteX64" fmla="*/ 7362825 w 8172450"/>
              <a:gd name="connsiteY64" fmla="*/ 1040566 h 1618631"/>
              <a:gd name="connsiteX65" fmla="*/ 7458075 w 8172450"/>
              <a:gd name="connsiteY65" fmla="*/ 1192966 h 1618631"/>
              <a:gd name="connsiteX66" fmla="*/ 7572375 w 8172450"/>
              <a:gd name="connsiteY66" fmla="*/ 1192966 h 1618631"/>
              <a:gd name="connsiteX67" fmla="*/ 7639050 w 8172450"/>
              <a:gd name="connsiteY67" fmla="*/ 1107241 h 1618631"/>
              <a:gd name="connsiteX68" fmla="*/ 7762875 w 8172450"/>
              <a:gd name="connsiteY68" fmla="*/ 1173916 h 1618631"/>
              <a:gd name="connsiteX69" fmla="*/ 7839075 w 8172450"/>
              <a:gd name="connsiteY69" fmla="*/ 1250116 h 1618631"/>
              <a:gd name="connsiteX70" fmla="*/ 7934325 w 8172450"/>
              <a:gd name="connsiteY70" fmla="*/ 1278691 h 1618631"/>
              <a:gd name="connsiteX71" fmla="*/ 8010525 w 8172450"/>
              <a:gd name="connsiteY71" fmla="*/ 1421566 h 1618631"/>
              <a:gd name="connsiteX72" fmla="*/ 8086725 w 8172450"/>
              <a:gd name="connsiteY72" fmla="*/ 1383466 h 1618631"/>
              <a:gd name="connsiteX73" fmla="*/ 8172450 w 8172450"/>
              <a:gd name="connsiteY73" fmla="*/ 1383466 h 1618631"/>
              <a:gd name="connsiteX0" fmla="*/ 0 w 8172450"/>
              <a:gd name="connsiteY0" fmla="*/ 1383466 h 1618495"/>
              <a:gd name="connsiteX1" fmla="*/ 114300 w 8172450"/>
              <a:gd name="connsiteY1" fmla="*/ 1402516 h 1618495"/>
              <a:gd name="connsiteX2" fmla="*/ 266700 w 8172450"/>
              <a:gd name="connsiteY2" fmla="*/ 1440616 h 1618495"/>
              <a:gd name="connsiteX3" fmla="*/ 438150 w 8172450"/>
              <a:gd name="connsiteY3" fmla="*/ 1440616 h 1618495"/>
              <a:gd name="connsiteX4" fmla="*/ 552450 w 8172450"/>
              <a:gd name="connsiteY4" fmla="*/ 1402516 h 1618495"/>
              <a:gd name="connsiteX5" fmla="*/ 628650 w 8172450"/>
              <a:gd name="connsiteY5" fmla="*/ 1392991 h 1618495"/>
              <a:gd name="connsiteX6" fmla="*/ 704850 w 8172450"/>
              <a:gd name="connsiteY6" fmla="*/ 1402516 h 1618495"/>
              <a:gd name="connsiteX7" fmla="*/ 800100 w 8172450"/>
              <a:gd name="connsiteY7" fmla="*/ 1183441 h 1618495"/>
              <a:gd name="connsiteX8" fmla="*/ 914400 w 8172450"/>
              <a:gd name="connsiteY8" fmla="*/ 1231066 h 1618495"/>
              <a:gd name="connsiteX9" fmla="*/ 1057275 w 8172450"/>
              <a:gd name="connsiteY9" fmla="*/ 1259641 h 1618495"/>
              <a:gd name="connsiteX10" fmla="*/ 1171575 w 8172450"/>
              <a:gd name="connsiteY10" fmla="*/ 1345366 h 1618495"/>
              <a:gd name="connsiteX11" fmla="*/ 1343025 w 8172450"/>
              <a:gd name="connsiteY11" fmla="*/ 1354891 h 1618495"/>
              <a:gd name="connsiteX12" fmla="*/ 1428750 w 8172450"/>
              <a:gd name="connsiteY12" fmla="*/ 1202491 h 1618495"/>
              <a:gd name="connsiteX13" fmla="*/ 1533525 w 8172450"/>
              <a:gd name="connsiteY13" fmla="*/ 1240591 h 1618495"/>
              <a:gd name="connsiteX14" fmla="*/ 1714500 w 8172450"/>
              <a:gd name="connsiteY14" fmla="*/ 1250116 h 1618495"/>
              <a:gd name="connsiteX15" fmla="*/ 1809750 w 8172450"/>
              <a:gd name="connsiteY15" fmla="*/ 1373941 h 1618495"/>
              <a:gd name="connsiteX16" fmla="*/ 1933575 w 8172450"/>
              <a:gd name="connsiteY16" fmla="*/ 1354891 h 1618495"/>
              <a:gd name="connsiteX17" fmla="*/ 2085975 w 8172450"/>
              <a:gd name="connsiteY17" fmla="*/ 1431091 h 1618495"/>
              <a:gd name="connsiteX18" fmla="*/ 2247900 w 8172450"/>
              <a:gd name="connsiteY18" fmla="*/ 1364416 h 1618495"/>
              <a:gd name="connsiteX19" fmla="*/ 2362200 w 8172450"/>
              <a:gd name="connsiteY19" fmla="*/ 1431091 h 1618495"/>
              <a:gd name="connsiteX20" fmla="*/ 2428875 w 8172450"/>
              <a:gd name="connsiteY20" fmla="*/ 1431091 h 1618495"/>
              <a:gd name="connsiteX21" fmla="*/ 2533650 w 8172450"/>
              <a:gd name="connsiteY21" fmla="*/ 1240591 h 1618495"/>
              <a:gd name="connsiteX22" fmla="*/ 2705100 w 8172450"/>
              <a:gd name="connsiteY22" fmla="*/ 1345366 h 1618495"/>
              <a:gd name="connsiteX23" fmla="*/ 2800350 w 8172450"/>
              <a:gd name="connsiteY23" fmla="*/ 1278691 h 1618495"/>
              <a:gd name="connsiteX24" fmla="*/ 2905125 w 8172450"/>
              <a:gd name="connsiteY24" fmla="*/ 1383466 h 1618495"/>
              <a:gd name="connsiteX25" fmla="*/ 2981325 w 8172450"/>
              <a:gd name="connsiteY25" fmla="*/ 1402516 h 1618495"/>
              <a:gd name="connsiteX26" fmla="*/ 3181350 w 8172450"/>
              <a:gd name="connsiteY26" fmla="*/ 1297741 h 1618495"/>
              <a:gd name="connsiteX27" fmla="*/ 3267075 w 8172450"/>
              <a:gd name="connsiteY27" fmla="*/ 1316791 h 1618495"/>
              <a:gd name="connsiteX28" fmla="*/ 3343275 w 8172450"/>
              <a:gd name="connsiteY28" fmla="*/ 1173916 h 1618495"/>
              <a:gd name="connsiteX29" fmla="*/ 3457575 w 8172450"/>
              <a:gd name="connsiteY29" fmla="*/ 1192966 h 1618495"/>
              <a:gd name="connsiteX30" fmla="*/ 3533775 w 8172450"/>
              <a:gd name="connsiteY30" fmla="*/ 1164391 h 1618495"/>
              <a:gd name="connsiteX31" fmla="*/ 3629025 w 8172450"/>
              <a:gd name="connsiteY31" fmla="*/ 1164391 h 1618495"/>
              <a:gd name="connsiteX32" fmla="*/ 3743325 w 8172450"/>
              <a:gd name="connsiteY32" fmla="*/ 964366 h 1618495"/>
              <a:gd name="connsiteX33" fmla="*/ 3800475 w 8172450"/>
              <a:gd name="connsiteY33" fmla="*/ 630991 h 1618495"/>
              <a:gd name="connsiteX34" fmla="*/ 3981450 w 8172450"/>
              <a:gd name="connsiteY34" fmla="*/ 1107241 h 1618495"/>
              <a:gd name="connsiteX35" fmla="*/ 4086225 w 8172450"/>
              <a:gd name="connsiteY35" fmla="*/ 1107241 h 1618495"/>
              <a:gd name="connsiteX36" fmla="*/ 4181475 w 8172450"/>
              <a:gd name="connsiteY36" fmla="*/ 1011991 h 1618495"/>
              <a:gd name="connsiteX37" fmla="*/ 4381500 w 8172450"/>
              <a:gd name="connsiteY37" fmla="*/ 1145341 h 1618495"/>
              <a:gd name="connsiteX38" fmla="*/ 4495800 w 8172450"/>
              <a:gd name="connsiteY38" fmla="*/ 840541 h 1618495"/>
              <a:gd name="connsiteX39" fmla="*/ 4619625 w 8172450"/>
              <a:gd name="connsiteY39" fmla="*/ 478591 h 1618495"/>
              <a:gd name="connsiteX40" fmla="*/ 4705350 w 8172450"/>
              <a:gd name="connsiteY40" fmla="*/ 831016 h 1618495"/>
              <a:gd name="connsiteX41" fmla="*/ 4819650 w 8172450"/>
              <a:gd name="connsiteY41" fmla="*/ 840541 h 1618495"/>
              <a:gd name="connsiteX42" fmla="*/ 5029200 w 8172450"/>
              <a:gd name="connsiteY42" fmla="*/ 1002466 h 1618495"/>
              <a:gd name="connsiteX43" fmla="*/ 5105400 w 8172450"/>
              <a:gd name="connsiteY43" fmla="*/ 926266 h 1618495"/>
              <a:gd name="connsiteX44" fmla="*/ 5181600 w 8172450"/>
              <a:gd name="connsiteY44" fmla="*/ 1097716 h 1618495"/>
              <a:gd name="connsiteX45" fmla="*/ 5257800 w 8172450"/>
              <a:gd name="connsiteY45" fmla="*/ 1154866 h 1618495"/>
              <a:gd name="connsiteX46" fmla="*/ 5353050 w 8172450"/>
              <a:gd name="connsiteY46" fmla="*/ 1212016 h 1618495"/>
              <a:gd name="connsiteX47" fmla="*/ 5543550 w 8172450"/>
              <a:gd name="connsiteY47" fmla="*/ 1269166 h 1618495"/>
              <a:gd name="connsiteX48" fmla="*/ 5629275 w 8172450"/>
              <a:gd name="connsiteY48" fmla="*/ 1202491 h 1618495"/>
              <a:gd name="connsiteX49" fmla="*/ 5753100 w 8172450"/>
              <a:gd name="connsiteY49" fmla="*/ 1164391 h 1618495"/>
              <a:gd name="connsiteX50" fmla="*/ 5800725 w 8172450"/>
              <a:gd name="connsiteY50" fmla="*/ 1297741 h 1618495"/>
              <a:gd name="connsiteX51" fmla="*/ 5915025 w 8172450"/>
              <a:gd name="connsiteY51" fmla="*/ 1250116 h 1618495"/>
              <a:gd name="connsiteX52" fmla="*/ 6019800 w 8172450"/>
              <a:gd name="connsiteY52" fmla="*/ 1250116 h 1618495"/>
              <a:gd name="connsiteX53" fmla="*/ 6115050 w 8172450"/>
              <a:gd name="connsiteY53" fmla="*/ 1307266 h 1618495"/>
              <a:gd name="connsiteX54" fmla="*/ 6715125 w 8172450"/>
              <a:gd name="connsiteY54" fmla="*/ 1618416 h 1618495"/>
              <a:gd name="connsiteX55" fmla="*/ 6924675 w 8172450"/>
              <a:gd name="connsiteY55" fmla="*/ 1335841 h 1618495"/>
              <a:gd name="connsiteX56" fmla="*/ 7019925 w 8172450"/>
              <a:gd name="connsiteY56" fmla="*/ 1154866 h 1618495"/>
              <a:gd name="connsiteX57" fmla="*/ 7077075 w 8172450"/>
              <a:gd name="connsiteY57" fmla="*/ 430966 h 1618495"/>
              <a:gd name="connsiteX58" fmla="*/ 7115175 w 8172450"/>
              <a:gd name="connsiteY58" fmla="*/ 173791 h 1618495"/>
              <a:gd name="connsiteX59" fmla="*/ 7191375 w 8172450"/>
              <a:gd name="connsiteY59" fmla="*/ 2341 h 1618495"/>
              <a:gd name="connsiteX60" fmla="*/ 7219950 w 8172450"/>
              <a:gd name="connsiteY60" fmla="*/ 297616 h 1618495"/>
              <a:gd name="connsiteX61" fmla="*/ 7267575 w 8172450"/>
              <a:gd name="connsiteY61" fmla="*/ 611941 h 1618495"/>
              <a:gd name="connsiteX62" fmla="*/ 7277100 w 8172450"/>
              <a:gd name="connsiteY62" fmla="*/ 869116 h 1618495"/>
              <a:gd name="connsiteX63" fmla="*/ 7362825 w 8172450"/>
              <a:gd name="connsiteY63" fmla="*/ 1040566 h 1618495"/>
              <a:gd name="connsiteX64" fmla="*/ 7458075 w 8172450"/>
              <a:gd name="connsiteY64" fmla="*/ 1192966 h 1618495"/>
              <a:gd name="connsiteX65" fmla="*/ 7572375 w 8172450"/>
              <a:gd name="connsiteY65" fmla="*/ 1192966 h 1618495"/>
              <a:gd name="connsiteX66" fmla="*/ 7639050 w 8172450"/>
              <a:gd name="connsiteY66" fmla="*/ 1107241 h 1618495"/>
              <a:gd name="connsiteX67" fmla="*/ 7762875 w 8172450"/>
              <a:gd name="connsiteY67" fmla="*/ 1173916 h 1618495"/>
              <a:gd name="connsiteX68" fmla="*/ 7839075 w 8172450"/>
              <a:gd name="connsiteY68" fmla="*/ 1250116 h 1618495"/>
              <a:gd name="connsiteX69" fmla="*/ 7934325 w 8172450"/>
              <a:gd name="connsiteY69" fmla="*/ 1278691 h 1618495"/>
              <a:gd name="connsiteX70" fmla="*/ 8010525 w 8172450"/>
              <a:gd name="connsiteY70" fmla="*/ 1421566 h 1618495"/>
              <a:gd name="connsiteX71" fmla="*/ 8086725 w 8172450"/>
              <a:gd name="connsiteY71" fmla="*/ 1383466 h 1618495"/>
              <a:gd name="connsiteX72" fmla="*/ 8172450 w 8172450"/>
              <a:gd name="connsiteY72" fmla="*/ 1383466 h 1618495"/>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019800 w 8172450"/>
              <a:gd name="connsiteY52" fmla="*/ 1250116 h 1619081"/>
              <a:gd name="connsiteX53" fmla="*/ 6715125 w 8172450"/>
              <a:gd name="connsiteY53" fmla="*/ 1618416 h 1619081"/>
              <a:gd name="connsiteX54" fmla="*/ 6924675 w 8172450"/>
              <a:gd name="connsiteY54" fmla="*/ 1335841 h 1619081"/>
              <a:gd name="connsiteX55" fmla="*/ 7019925 w 8172450"/>
              <a:gd name="connsiteY55" fmla="*/ 1154866 h 1619081"/>
              <a:gd name="connsiteX56" fmla="*/ 7077075 w 8172450"/>
              <a:gd name="connsiteY56" fmla="*/ 430966 h 1619081"/>
              <a:gd name="connsiteX57" fmla="*/ 7115175 w 8172450"/>
              <a:gd name="connsiteY57" fmla="*/ 173791 h 1619081"/>
              <a:gd name="connsiteX58" fmla="*/ 7191375 w 8172450"/>
              <a:gd name="connsiteY58" fmla="*/ 2341 h 1619081"/>
              <a:gd name="connsiteX59" fmla="*/ 7219950 w 8172450"/>
              <a:gd name="connsiteY59" fmla="*/ 297616 h 1619081"/>
              <a:gd name="connsiteX60" fmla="*/ 7267575 w 8172450"/>
              <a:gd name="connsiteY60" fmla="*/ 611941 h 1619081"/>
              <a:gd name="connsiteX61" fmla="*/ 7277100 w 8172450"/>
              <a:gd name="connsiteY61" fmla="*/ 869116 h 1619081"/>
              <a:gd name="connsiteX62" fmla="*/ 7362825 w 8172450"/>
              <a:gd name="connsiteY62" fmla="*/ 1040566 h 1619081"/>
              <a:gd name="connsiteX63" fmla="*/ 7458075 w 8172450"/>
              <a:gd name="connsiteY63" fmla="*/ 1192966 h 1619081"/>
              <a:gd name="connsiteX64" fmla="*/ 7572375 w 8172450"/>
              <a:gd name="connsiteY64" fmla="*/ 1192966 h 1619081"/>
              <a:gd name="connsiteX65" fmla="*/ 7639050 w 8172450"/>
              <a:gd name="connsiteY65" fmla="*/ 1107241 h 1619081"/>
              <a:gd name="connsiteX66" fmla="*/ 7762875 w 8172450"/>
              <a:gd name="connsiteY66" fmla="*/ 1173916 h 1619081"/>
              <a:gd name="connsiteX67" fmla="*/ 7839075 w 8172450"/>
              <a:gd name="connsiteY67" fmla="*/ 1250116 h 1619081"/>
              <a:gd name="connsiteX68" fmla="*/ 7934325 w 8172450"/>
              <a:gd name="connsiteY68" fmla="*/ 1278691 h 1619081"/>
              <a:gd name="connsiteX69" fmla="*/ 8010525 w 8172450"/>
              <a:gd name="connsiteY69" fmla="*/ 1421566 h 1619081"/>
              <a:gd name="connsiteX70" fmla="*/ 8086725 w 8172450"/>
              <a:gd name="connsiteY70" fmla="*/ 1383466 h 1619081"/>
              <a:gd name="connsiteX71" fmla="*/ 8172450 w 8172450"/>
              <a:gd name="connsiteY71" fmla="*/ 1383466 h 161908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1809750 w 8172450"/>
              <a:gd name="connsiteY15" fmla="*/ 1373941 h 1619081"/>
              <a:gd name="connsiteX16" fmla="*/ 1933575 w 8172450"/>
              <a:gd name="connsiteY16" fmla="*/ 1354891 h 1619081"/>
              <a:gd name="connsiteX17" fmla="*/ 2085975 w 8172450"/>
              <a:gd name="connsiteY17" fmla="*/ 1431091 h 1619081"/>
              <a:gd name="connsiteX18" fmla="*/ 2247900 w 8172450"/>
              <a:gd name="connsiteY18" fmla="*/ 1364416 h 1619081"/>
              <a:gd name="connsiteX19" fmla="*/ 2362200 w 8172450"/>
              <a:gd name="connsiteY19" fmla="*/ 1431091 h 1619081"/>
              <a:gd name="connsiteX20" fmla="*/ 2428875 w 8172450"/>
              <a:gd name="connsiteY20" fmla="*/ 1431091 h 1619081"/>
              <a:gd name="connsiteX21" fmla="*/ 2533650 w 8172450"/>
              <a:gd name="connsiteY21" fmla="*/ 1240591 h 1619081"/>
              <a:gd name="connsiteX22" fmla="*/ 2705100 w 8172450"/>
              <a:gd name="connsiteY22" fmla="*/ 1345366 h 1619081"/>
              <a:gd name="connsiteX23" fmla="*/ 2800350 w 8172450"/>
              <a:gd name="connsiteY23" fmla="*/ 1278691 h 1619081"/>
              <a:gd name="connsiteX24" fmla="*/ 2905125 w 8172450"/>
              <a:gd name="connsiteY24" fmla="*/ 1383466 h 1619081"/>
              <a:gd name="connsiteX25" fmla="*/ 2981325 w 8172450"/>
              <a:gd name="connsiteY25" fmla="*/ 1402516 h 1619081"/>
              <a:gd name="connsiteX26" fmla="*/ 3181350 w 8172450"/>
              <a:gd name="connsiteY26" fmla="*/ 1297741 h 1619081"/>
              <a:gd name="connsiteX27" fmla="*/ 3267075 w 8172450"/>
              <a:gd name="connsiteY27" fmla="*/ 1316791 h 1619081"/>
              <a:gd name="connsiteX28" fmla="*/ 3343275 w 8172450"/>
              <a:gd name="connsiteY28" fmla="*/ 1173916 h 1619081"/>
              <a:gd name="connsiteX29" fmla="*/ 3457575 w 8172450"/>
              <a:gd name="connsiteY29" fmla="*/ 1192966 h 1619081"/>
              <a:gd name="connsiteX30" fmla="*/ 3533775 w 8172450"/>
              <a:gd name="connsiteY30" fmla="*/ 1164391 h 1619081"/>
              <a:gd name="connsiteX31" fmla="*/ 3629025 w 8172450"/>
              <a:gd name="connsiteY31" fmla="*/ 1164391 h 1619081"/>
              <a:gd name="connsiteX32" fmla="*/ 3743325 w 8172450"/>
              <a:gd name="connsiteY32" fmla="*/ 964366 h 1619081"/>
              <a:gd name="connsiteX33" fmla="*/ 3800475 w 8172450"/>
              <a:gd name="connsiteY33" fmla="*/ 630991 h 1619081"/>
              <a:gd name="connsiteX34" fmla="*/ 3981450 w 8172450"/>
              <a:gd name="connsiteY34" fmla="*/ 1107241 h 1619081"/>
              <a:gd name="connsiteX35" fmla="*/ 4086225 w 8172450"/>
              <a:gd name="connsiteY35" fmla="*/ 1107241 h 1619081"/>
              <a:gd name="connsiteX36" fmla="*/ 4181475 w 8172450"/>
              <a:gd name="connsiteY36" fmla="*/ 1011991 h 1619081"/>
              <a:gd name="connsiteX37" fmla="*/ 4381500 w 8172450"/>
              <a:gd name="connsiteY37" fmla="*/ 1145341 h 1619081"/>
              <a:gd name="connsiteX38" fmla="*/ 4495800 w 8172450"/>
              <a:gd name="connsiteY38" fmla="*/ 840541 h 1619081"/>
              <a:gd name="connsiteX39" fmla="*/ 4619625 w 8172450"/>
              <a:gd name="connsiteY39" fmla="*/ 478591 h 1619081"/>
              <a:gd name="connsiteX40" fmla="*/ 4705350 w 8172450"/>
              <a:gd name="connsiteY40" fmla="*/ 831016 h 1619081"/>
              <a:gd name="connsiteX41" fmla="*/ 4819650 w 8172450"/>
              <a:gd name="connsiteY41" fmla="*/ 840541 h 1619081"/>
              <a:gd name="connsiteX42" fmla="*/ 5029200 w 8172450"/>
              <a:gd name="connsiteY42" fmla="*/ 1002466 h 1619081"/>
              <a:gd name="connsiteX43" fmla="*/ 5105400 w 8172450"/>
              <a:gd name="connsiteY43" fmla="*/ 926266 h 1619081"/>
              <a:gd name="connsiteX44" fmla="*/ 5181600 w 8172450"/>
              <a:gd name="connsiteY44" fmla="*/ 1097716 h 1619081"/>
              <a:gd name="connsiteX45" fmla="*/ 5257800 w 8172450"/>
              <a:gd name="connsiteY45" fmla="*/ 1154866 h 1619081"/>
              <a:gd name="connsiteX46" fmla="*/ 5353050 w 8172450"/>
              <a:gd name="connsiteY46" fmla="*/ 1212016 h 1619081"/>
              <a:gd name="connsiteX47" fmla="*/ 5543550 w 8172450"/>
              <a:gd name="connsiteY47" fmla="*/ 1269166 h 1619081"/>
              <a:gd name="connsiteX48" fmla="*/ 5629275 w 8172450"/>
              <a:gd name="connsiteY48" fmla="*/ 1202491 h 1619081"/>
              <a:gd name="connsiteX49" fmla="*/ 5753100 w 8172450"/>
              <a:gd name="connsiteY49" fmla="*/ 1164391 h 1619081"/>
              <a:gd name="connsiteX50" fmla="*/ 5800725 w 8172450"/>
              <a:gd name="connsiteY50" fmla="*/ 1297741 h 1619081"/>
              <a:gd name="connsiteX51" fmla="*/ 5915025 w 8172450"/>
              <a:gd name="connsiteY51" fmla="*/ 1250116 h 1619081"/>
              <a:gd name="connsiteX52" fmla="*/ 6715125 w 8172450"/>
              <a:gd name="connsiteY52" fmla="*/ 1618416 h 1619081"/>
              <a:gd name="connsiteX53" fmla="*/ 6924675 w 8172450"/>
              <a:gd name="connsiteY53" fmla="*/ 1335841 h 1619081"/>
              <a:gd name="connsiteX54" fmla="*/ 7019925 w 8172450"/>
              <a:gd name="connsiteY54" fmla="*/ 1154866 h 1619081"/>
              <a:gd name="connsiteX55" fmla="*/ 7077075 w 8172450"/>
              <a:gd name="connsiteY55" fmla="*/ 430966 h 1619081"/>
              <a:gd name="connsiteX56" fmla="*/ 7115175 w 8172450"/>
              <a:gd name="connsiteY56" fmla="*/ 173791 h 1619081"/>
              <a:gd name="connsiteX57" fmla="*/ 7191375 w 8172450"/>
              <a:gd name="connsiteY57" fmla="*/ 2341 h 1619081"/>
              <a:gd name="connsiteX58" fmla="*/ 7219950 w 8172450"/>
              <a:gd name="connsiteY58" fmla="*/ 297616 h 1619081"/>
              <a:gd name="connsiteX59" fmla="*/ 7267575 w 8172450"/>
              <a:gd name="connsiteY59" fmla="*/ 611941 h 1619081"/>
              <a:gd name="connsiteX60" fmla="*/ 7277100 w 8172450"/>
              <a:gd name="connsiteY60" fmla="*/ 869116 h 1619081"/>
              <a:gd name="connsiteX61" fmla="*/ 7362825 w 8172450"/>
              <a:gd name="connsiteY61" fmla="*/ 1040566 h 1619081"/>
              <a:gd name="connsiteX62" fmla="*/ 7458075 w 8172450"/>
              <a:gd name="connsiteY62" fmla="*/ 1192966 h 1619081"/>
              <a:gd name="connsiteX63" fmla="*/ 7572375 w 8172450"/>
              <a:gd name="connsiteY63" fmla="*/ 1192966 h 1619081"/>
              <a:gd name="connsiteX64" fmla="*/ 7639050 w 8172450"/>
              <a:gd name="connsiteY64" fmla="*/ 1107241 h 1619081"/>
              <a:gd name="connsiteX65" fmla="*/ 7762875 w 8172450"/>
              <a:gd name="connsiteY65" fmla="*/ 1173916 h 1619081"/>
              <a:gd name="connsiteX66" fmla="*/ 7839075 w 8172450"/>
              <a:gd name="connsiteY66" fmla="*/ 1250116 h 1619081"/>
              <a:gd name="connsiteX67" fmla="*/ 7934325 w 8172450"/>
              <a:gd name="connsiteY67" fmla="*/ 1278691 h 1619081"/>
              <a:gd name="connsiteX68" fmla="*/ 8010525 w 8172450"/>
              <a:gd name="connsiteY68" fmla="*/ 1421566 h 1619081"/>
              <a:gd name="connsiteX69" fmla="*/ 8086725 w 8172450"/>
              <a:gd name="connsiteY69" fmla="*/ 1383466 h 1619081"/>
              <a:gd name="connsiteX70" fmla="*/ 8172450 w 8172450"/>
              <a:gd name="connsiteY70" fmla="*/ 1383466 h 161908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3267075 w 8172450"/>
              <a:gd name="connsiteY27" fmla="*/ 1316791 h 1618555"/>
              <a:gd name="connsiteX28" fmla="*/ 3343275 w 8172450"/>
              <a:gd name="connsiteY28" fmla="*/ 1173916 h 1618555"/>
              <a:gd name="connsiteX29" fmla="*/ 3457575 w 8172450"/>
              <a:gd name="connsiteY29" fmla="*/ 1192966 h 1618555"/>
              <a:gd name="connsiteX30" fmla="*/ 3533775 w 8172450"/>
              <a:gd name="connsiteY30" fmla="*/ 1164391 h 1618555"/>
              <a:gd name="connsiteX31" fmla="*/ 3629025 w 8172450"/>
              <a:gd name="connsiteY31" fmla="*/ 1164391 h 1618555"/>
              <a:gd name="connsiteX32" fmla="*/ 3743325 w 8172450"/>
              <a:gd name="connsiteY32" fmla="*/ 964366 h 1618555"/>
              <a:gd name="connsiteX33" fmla="*/ 3800475 w 8172450"/>
              <a:gd name="connsiteY33" fmla="*/ 630991 h 1618555"/>
              <a:gd name="connsiteX34" fmla="*/ 3981450 w 8172450"/>
              <a:gd name="connsiteY34" fmla="*/ 1107241 h 1618555"/>
              <a:gd name="connsiteX35" fmla="*/ 4086225 w 8172450"/>
              <a:gd name="connsiteY35" fmla="*/ 1107241 h 1618555"/>
              <a:gd name="connsiteX36" fmla="*/ 4181475 w 8172450"/>
              <a:gd name="connsiteY36" fmla="*/ 1011991 h 1618555"/>
              <a:gd name="connsiteX37" fmla="*/ 4381500 w 8172450"/>
              <a:gd name="connsiteY37" fmla="*/ 1145341 h 1618555"/>
              <a:gd name="connsiteX38" fmla="*/ 4495800 w 8172450"/>
              <a:gd name="connsiteY38" fmla="*/ 840541 h 1618555"/>
              <a:gd name="connsiteX39" fmla="*/ 4619625 w 8172450"/>
              <a:gd name="connsiteY39" fmla="*/ 478591 h 1618555"/>
              <a:gd name="connsiteX40" fmla="*/ 4705350 w 8172450"/>
              <a:gd name="connsiteY40" fmla="*/ 831016 h 1618555"/>
              <a:gd name="connsiteX41" fmla="*/ 4819650 w 8172450"/>
              <a:gd name="connsiteY41" fmla="*/ 840541 h 1618555"/>
              <a:gd name="connsiteX42" fmla="*/ 5029200 w 8172450"/>
              <a:gd name="connsiteY42" fmla="*/ 1002466 h 1618555"/>
              <a:gd name="connsiteX43" fmla="*/ 5105400 w 8172450"/>
              <a:gd name="connsiteY43" fmla="*/ 926266 h 1618555"/>
              <a:gd name="connsiteX44" fmla="*/ 5181600 w 8172450"/>
              <a:gd name="connsiteY44" fmla="*/ 1097716 h 1618555"/>
              <a:gd name="connsiteX45" fmla="*/ 5257800 w 8172450"/>
              <a:gd name="connsiteY45" fmla="*/ 1154866 h 1618555"/>
              <a:gd name="connsiteX46" fmla="*/ 5353050 w 8172450"/>
              <a:gd name="connsiteY46" fmla="*/ 1212016 h 1618555"/>
              <a:gd name="connsiteX47" fmla="*/ 5543550 w 8172450"/>
              <a:gd name="connsiteY47" fmla="*/ 1269166 h 1618555"/>
              <a:gd name="connsiteX48" fmla="*/ 5629275 w 8172450"/>
              <a:gd name="connsiteY48" fmla="*/ 1202491 h 1618555"/>
              <a:gd name="connsiteX49" fmla="*/ 5753100 w 8172450"/>
              <a:gd name="connsiteY49" fmla="*/ 1164391 h 1618555"/>
              <a:gd name="connsiteX50" fmla="*/ 5800725 w 8172450"/>
              <a:gd name="connsiteY50" fmla="*/ 1297741 h 1618555"/>
              <a:gd name="connsiteX51" fmla="*/ 6715125 w 8172450"/>
              <a:gd name="connsiteY51" fmla="*/ 1618416 h 1618555"/>
              <a:gd name="connsiteX52" fmla="*/ 6924675 w 8172450"/>
              <a:gd name="connsiteY52" fmla="*/ 1335841 h 1618555"/>
              <a:gd name="connsiteX53" fmla="*/ 7019925 w 8172450"/>
              <a:gd name="connsiteY53" fmla="*/ 1154866 h 1618555"/>
              <a:gd name="connsiteX54" fmla="*/ 7077075 w 8172450"/>
              <a:gd name="connsiteY54" fmla="*/ 430966 h 1618555"/>
              <a:gd name="connsiteX55" fmla="*/ 7115175 w 8172450"/>
              <a:gd name="connsiteY55" fmla="*/ 173791 h 1618555"/>
              <a:gd name="connsiteX56" fmla="*/ 7191375 w 8172450"/>
              <a:gd name="connsiteY56" fmla="*/ 2341 h 1618555"/>
              <a:gd name="connsiteX57" fmla="*/ 7219950 w 8172450"/>
              <a:gd name="connsiteY57" fmla="*/ 297616 h 1618555"/>
              <a:gd name="connsiteX58" fmla="*/ 7267575 w 8172450"/>
              <a:gd name="connsiteY58" fmla="*/ 611941 h 1618555"/>
              <a:gd name="connsiteX59" fmla="*/ 7277100 w 8172450"/>
              <a:gd name="connsiteY59" fmla="*/ 869116 h 1618555"/>
              <a:gd name="connsiteX60" fmla="*/ 7362825 w 8172450"/>
              <a:gd name="connsiteY60" fmla="*/ 1040566 h 1618555"/>
              <a:gd name="connsiteX61" fmla="*/ 7458075 w 8172450"/>
              <a:gd name="connsiteY61" fmla="*/ 1192966 h 1618555"/>
              <a:gd name="connsiteX62" fmla="*/ 7572375 w 8172450"/>
              <a:gd name="connsiteY62" fmla="*/ 1192966 h 1618555"/>
              <a:gd name="connsiteX63" fmla="*/ 7639050 w 8172450"/>
              <a:gd name="connsiteY63" fmla="*/ 1107241 h 1618555"/>
              <a:gd name="connsiteX64" fmla="*/ 7762875 w 8172450"/>
              <a:gd name="connsiteY64" fmla="*/ 1173916 h 1618555"/>
              <a:gd name="connsiteX65" fmla="*/ 7839075 w 8172450"/>
              <a:gd name="connsiteY65" fmla="*/ 1250116 h 1618555"/>
              <a:gd name="connsiteX66" fmla="*/ 7934325 w 8172450"/>
              <a:gd name="connsiteY66" fmla="*/ 1278691 h 1618555"/>
              <a:gd name="connsiteX67" fmla="*/ 8010525 w 8172450"/>
              <a:gd name="connsiteY67" fmla="*/ 1421566 h 1618555"/>
              <a:gd name="connsiteX68" fmla="*/ 8086725 w 8172450"/>
              <a:gd name="connsiteY68" fmla="*/ 1383466 h 1618555"/>
              <a:gd name="connsiteX69" fmla="*/ 8172450 w 8172450"/>
              <a:gd name="connsiteY69" fmla="*/ 1383466 h 1618555"/>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3743325 w 8172450"/>
              <a:gd name="connsiteY32" fmla="*/ 964366 h 1620821"/>
              <a:gd name="connsiteX33" fmla="*/ 3800475 w 8172450"/>
              <a:gd name="connsiteY33" fmla="*/ 630991 h 1620821"/>
              <a:gd name="connsiteX34" fmla="*/ 3981450 w 8172450"/>
              <a:gd name="connsiteY34" fmla="*/ 1107241 h 1620821"/>
              <a:gd name="connsiteX35" fmla="*/ 4086225 w 8172450"/>
              <a:gd name="connsiteY35" fmla="*/ 1107241 h 1620821"/>
              <a:gd name="connsiteX36" fmla="*/ 4181475 w 8172450"/>
              <a:gd name="connsiteY36" fmla="*/ 1011991 h 1620821"/>
              <a:gd name="connsiteX37" fmla="*/ 4381500 w 8172450"/>
              <a:gd name="connsiteY37" fmla="*/ 1145341 h 1620821"/>
              <a:gd name="connsiteX38" fmla="*/ 4495800 w 8172450"/>
              <a:gd name="connsiteY38" fmla="*/ 840541 h 1620821"/>
              <a:gd name="connsiteX39" fmla="*/ 4619625 w 8172450"/>
              <a:gd name="connsiteY39" fmla="*/ 478591 h 1620821"/>
              <a:gd name="connsiteX40" fmla="*/ 4705350 w 8172450"/>
              <a:gd name="connsiteY40" fmla="*/ 831016 h 1620821"/>
              <a:gd name="connsiteX41" fmla="*/ 4819650 w 8172450"/>
              <a:gd name="connsiteY41" fmla="*/ 840541 h 1620821"/>
              <a:gd name="connsiteX42" fmla="*/ 5029200 w 8172450"/>
              <a:gd name="connsiteY42" fmla="*/ 1002466 h 1620821"/>
              <a:gd name="connsiteX43" fmla="*/ 5105400 w 8172450"/>
              <a:gd name="connsiteY43" fmla="*/ 926266 h 1620821"/>
              <a:gd name="connsiteX44" fmla="*/ 5181600 w 8172450"/>
              <a:gd name="connsiteY44" fmla="*/ 1097716 h 1620821"/>
              <a:gd name="connsiteX45" fmla="*/ 5257800 w 8172450"/>
              <a:gd name="connsiteY45" fmla="*/ 1154866 h 1620821"/>
              <a:gd name="connsiteX46" fmla="*/ 5353050 w 8172450"/>
              <a:gd name="connsiteY46" fmla="*/ 1212016 h 1620821"/>
              <a:gd name="connsiteX47" fmla="*/ 5543550 w 8172450"/>
              <a:gd name="connsiteY47" fmla="*/ 1269166 h 1620821"/>
              <a:gd name="connsiteX48" fmla="*/ 5629275 w 8172450"/>
              <a:gd name="connsiteY48" fmla="*/ 1202491 h 1620821"/>
              <a:gd name="connsiteX49" fmla="*/ 5753100 w 8172450"/>
              <a:gd name="connsiteY49" fmla="*/ 1164391 h 1620821"/>
              <a:gd name="connsiteX50" fmla="*/ 6715125 w 8172450"/>
              <a:gd name="connsiteY50" fmla="*/ 1618416 h 1620821"/>
              <a:gd name="connsiteX51" fmla="*/ 6924675 w 8172450"/>
              <a:gd name="connsiteY51" fmla="*/ 1335841 h 1620821"/>
              <a:gd name="connsiteX52" fmla="*/ 7019925 w 8172450"/>
              <a:gd name="connsiteY52" fmla="*/ 1154866 h 1620821"/>
              <a:gd name="connsiteX53" fmla="*/ 7077075 w 8172450"/>
              <a:gd name="connsiteY53" fmla="*/ 430966 h 1620821"/>
              <a:gd name="connsiteX54" fmla="*/ 7115175 w 8172450"/>
              <a:gd name="connsiteY54" fmla="*/ 173791 h 1620821"/>
              <a:gd name="connsiteX55" fmla="*/ 7191375 w 8172450"/>
              <a:gd name="connsiteY55" fmla="*/ 2341 h 1620821"/>
              <a:gd name="connsiteX56" fmla="*/ 7219950 w 8172450"/>
              <a:gd name="connsiteY56" fmla="*/ 297616 h 1620821"/>
              <a:gd name="connsiteX57" fmla="*/ 7267575 w 8172450"/>
              <a:gd name="connsiteY57" fmla="*/ 611941 h 1620821"/>
              <a:gd name="connsiteX58" fmla="*/ 7277100 w 8172450"/>
              <a:gd name="connsiteY58" fmla="*/ 869116 h 1620821"/>
              <a:gd name="connsiteX59" fmla="*/ 7362825 w 8172450"/>
              <a:gd name="connsiteY59" fmla="*/ 1040566 h 1620821"/>
              <a:gd name="connsiteX60" fmla="*/ 7458075 w 8172450"/>
              <a:gd name="connsiteY60" fmla="*/ 1192966 h 1620821"/>
              <a:gd name="connsiteX61" fmla="*/ 7572375 w 8172450"/>
              <a:gd name="connsiteY61" fmla="*/ 1192966 h 1620821"/>
              <a:gd name="connsiteX62" fmla="*/ 7639050 w 8172450"/>
              <a:gd name="connsiteY62" fmla="*/ 1107241 h 1620821"/>
              <a:gd name="connsiteX63" fmla="*/ 7762875 w 8172450"/>
              <a:gd name="connsiteY63" fmla="*/ 1173916 h 1620821"/>
              <a:gd name="connsiteX64" fmla="*/ 7839075 w 8172450"/>
              <a:gd name="connsiteY64" fmla="*/ 1250116 h 1620821"/>
              <a:gd name="connsiteX65" fmla="*/ 7934325 w 8172450"/>
              <a:gd name="connsiteY65" fmla="*/ 1278691 h 1620821"/>
              <a:gd name="connsiteX66" fmla="*/ 8010525 w 8172450"/>
              <a:gd name="connsiteY66" fmla="*/ 1421566 h 1620821"/>
              <a:gd name="connsiteX67" fmla="*/ 8086725 w 8172450"/>
              <a:gd name="connsiteY67" fmla="*/ 1383466 h 1620821"/>
              <a:gd name="connsiteX68" fmla="*/ 8172450 w 8172450"/>
              <a:gd name="connsiteY68" fmla="*/ 1383466 h 1620821"/>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1533525 w 8172450"/>
              <a:gd name="connsiteY13" fmla="*/ 1240591 h 1619936"/>
              <a:gd name="connsiteX14" fmla="*/ 1714500 w 8172450"/>
              <a:gd name="connsiteY14" fmla="*/ 1250116 h 1619936"/>
              <a:gd name="connsiteX15" fmla="*/ 1809750 w 8172450"/>
              <a:gd name="connsiteY15" fmla="*/ 1373941 h 1619936"/>
              <a:gd name="connsiteX16" fmla="*/ 1933575 w 8172450"/>
              <a:gd name="connsiteY16" fmla="*/ 1354891 h 1619936"/>
              <a:gd name="connsiteX17" fmla="*/ 2085975 w 8172450"/>
              <a:gd name="connsiteY17" fmla="*/ 1431091 h 1619936"/>
              <a:gd name="connsiteX18" fmla="*/ 2247900 w 8172450"/>
              <a:gd name="connsiteY18" fmla="*/ 1364416 h 1619936"/>
              <a:gd name="connsiteX19" fmla="*/ 2362200 w 8172450"/>
              <a:gd name="connsiteY19" fmla="*/ 1431091 h 1619936"/>
              <a:gd name="connsiteX20" fmla="*/ 2428875 w 8172450"/>
              <a:gd name="connsiteY20" fmla="*/ 1431091 h 1619936"/>
              <a:gd name="connsiteX21" fmla="*/ 2533650 w 8172450"/>
              <a:gd name="connsiteY21" fmla="*/ 1240591 h 1619936"/>
              <a:gd name="connsiteX22" fmla="*/ 2705100 w 8172450"/>
              <a:gd name="connsiteY22" fmla="*/ 1345366 h 1619936"/>
              <a:gd name="connsiteX23" fmla="*/ 2800350 w 8172450"/>
              <a:gd name="connsiteY23" fmla="*/ 1278691 h 1619936"/>
              <a:gd name="connsiteX24" fmla="*/ 2905125 w 8172450"/>
              <a:gd name="connsiteY24" fmla="*/ 1383466 h 1619936"/>
              <a:gd name="connsiteX25" fmla="*/ 2981325 w 8172450"/>
              <a:gd name="connsiteY25" fmla="*/ 1402516 h 1619936"/>
              <a:gd name="connsiteX26" fmla="*/ 3181350 w 8172450"/>
              <a:gd name="connsiteY26" fmla="*/ 1297741 h 1619936"/>
              <a:gd name="connsiteX27" fmla="*/ 3267075 w 8172450"/>
              <a:gd name="connsiteY27" fmla="*/ 1316791 h 1619936"/>
              <a:gd name="connsiteX28" fmla="*/ 3343275 w 8172450"/>
              <a:gd name="connsiteY28" fmla="*/ 1173916 h 1619936"/>
              <a:gd name="connsiteX29" fmla="*/ 3457575 w 8172450"/>
              <a:gd name="connsiteY29" fmla="*/ 1192966 h 1619936"/>
              <a:gd name="connsiteX30" fmla="*/ 3533775 w 8172450"/>
              <a:gd name="connsiteY30" fmla="*/ 1164391 h 1619936"/>
              <a:gd name="connsiteX31" fmla="*/ 3629025 w 8172450"/>
              <a:gd name="connsiteY31" fmla="*/ 1164391 h 1619936"/>
              <a:gd name="connsiteX32" fmla="*/ 3743325 w 8172450"/>
              <a:gd name="connsiteY32" fmla="*/ 964366 h 1619936"/>
              <a:gd name="connsiteX33" fmla="*/ 3800475 w 8172450"/>
              <a:gd name="connsiteY33" fmla="*/ 630991 h 1619936"/>
              <a:gd name="connsiteX34" fmla="*/ 3981450 w 8172450"/>
              <a:gd name="connsiteY34" fmla="*/ 1107241 h 1619936"/>
              <a:gd name="connsiteX35" fmla="*/ 4086225 w 8172450"/>
              <a:gd name="connsiteY35" fmla="*/ 1107241 h 1619936"/>
              <a:gd name="connsiteX36" fmla="*/ 4181475 w 8172450"/>
              <a:gd name="connsiteY36" fmla="*/ 1011991 h 1619936"/>
              <a:gd name="connsiteX37" fmla="*/ 4381500 w 8172450"/>
              <a:gd name="connsiteY37" fmla="*/ 1145341 h 1619936"/>
              <a:gd name="connsiteX38" fmla="*/ 4495800 w 8172450"/>
              <a:gd name="connsiteY38" fmla="*/ 840541 h 1619936"/>
              <a:gd name="connsiteX39" fmla="*/ 4619625 w 8172450"/>
              <a:gd name="connsiteY39" fmla="*/ 478591 h 1619936"/>
              <a:gd name="connsiteX40" fmla="*/ 4705350 w 8172450"/>
              <a:gd name="connsiteY40" fmla="*/ 831016 h 1619936"/>
              <a:gd name="connsiteX41" fmla="*/ 4819650 w 8172450"/>
              <a:gd name="connsiteY41" fmla="*/ 840541 h 1619936"/>
              <a:gd name="connsiteX42" fmla="*/ 5029200 w 8172450"/>
              <a:gd name="connsiteY42" fmla="*/ 1002466 h 1619936"/>
              <a:gd name="connsiteX43" fmla="*/ 5105400 w 8172450"/>
              <a:gd name="connsiteY43" fmla="*/ 926266 h 1619936"/>
              <a:gd name="connsiteX44" fmla="*/ 5181600 w 8172450"/>
              <a:gd name="connsiteY44" fmla="*/ 1097716 h 1619936"/>
              <a:gd name="connsiteX45" fmla="*/ 5257800 w 8172450"/>
              <a:gd name="connsiteY45" fmla="*/ 1154866 h 1619936"/>
              <a:gd name="connsiteX46" fmla="*/ 5353050 w 8172450"/>
              <a:gd name="connsiteY46" fmla="*/ 1212016 h 1619936"/>
              <a:gd name="connsiteX47" fmla="*/ 5543550 w 8172450"/>
              <a:gd name="connsiteY47" fmla="*/ 1269166 h 1619936"/>
              <a:gd name="connsiteX48" fmla="*/ 5629275 w 8172450"/>
              <a:gd name="connsiteY48" fmla="*/ 1202491 h 1619936"/>
              <a:gd name="connsiteX49" fmla="*/ 6715125 w 8172450"/>
              <a:gd name="connsiteY49" fmla="*/ 1618416 h 1619936"/>
              <a:gd name="connsiteX50" fmla="*/ 6924675 w 8172450"/>
              <a:gd name="connsiteY50" fmla="*/ 1335841 h 1619936"/>
              <a:gd name="connsiteX51" fmla="*/ 7019925 w 8172450"/>
              <a:gd name="connsiteY51" fmla="*/ 1154866 h 1619936"/>
              <a:gd name="connsiteX52" fmla="*/ 7077075 w 8172450"/>
              <a:gd name="connsiteY52" fmla="*/ 430966 h 1619936"/>
              <a:gd name="connsiteX53" fmla="*/ 7115175 w 8172450"/>
              <a:gd name="connsiteY53" fmla="*/ 173791 h 1619936"/>
              <a:gd name="connsiteX54" fmla="*/ 7191375 w 8172450"/>
              <a:gd name="connsiteY54" fmla="*/ 2341 h 1619936"/>
              <a:gd name="connsiteX55" fmla="*/ 7219950 w 8172450"/>
              <a:gd name="connsiteY55" fmla="*/ 297616 h 1619936"/>
              <a:gd name="connsiteX56" fmla="*/ 7267575 w 8172450"/>
              <a:gd name="connsiteY56" fmla="*/ 611941 h 1619936"/>
              <a:gd name="connsiteX57" fmla="*/ 7277100 w 8172450"/>
              <a:gd name="connsiteY57" fmla="*/ 869116 h 1619936"/>
              <a:gd name="connsiteX58" fmla="*/ 7362825 w 8172450"/>
              <a:gd name="connsiteY58" fmla="*/ 1040566 h 1619936"/>
              <a:gd name="connsiteX59" fmla="*/ 7458075 w 8172450"/>
              <a:gd name="connsiteY59" fmla="*/ 1192966 h 1619936"/>
              <a:gd name="connsiteX60" fmla="*/ 7572375 w 8172450"/>
              <a:gd name="connsiteY60" fmla="*/ 1192966 h 1619936"/>
              <a:gd name="connsiteX61" fmla="*/ 7639050 w 8172450"/>
              <a:gd name="connsiteY61" fmla="*/ 1107241 h 1619936"/>
              <a:gd name="connsiteX62" fmla="*/ 7762875 w 8172450"/>
              <a:gd name="connsiteY62" fmla="*/ 1173916 h 1619936"/>
              <a:gd name="connsiteX63" fmla="*/ 7839075 w 8172450"/>
              <a:gd name="connsiteY63" fmla="*/ 1250116 h 1619936"/>
              <a:gd name="connsiteX64" fmla="*/ 7934325 w 8172450"/>
              <a:gd name="connsiteY64" fmla="*/ 1278691 h 1619936"/>
              <a:gd name="connsiteX65" fmla="*/ 8010525 w 8172450"/>
              <a:gd name="connsiteY65" fmla="*/ 1421566 h 1619936"/>
              <a:gd name="connsiteX66" fmla="*/ 8086725 w 8172450"/>
              <a:gd name="connsiteY66" fmla="*/ 1383466 h 1619936"/>
              <a:gd name="connsiteX67" fmla="*/ 8172450 w 8172450"/>
              <a:gd name="connsiteY67" fmla="*/ 1383466 h 1619936"/>
              <a:gd name="connsiteX0" fmla="*/ 0 w 8172450"/>
              <a:gd name="connsiteY0" fmla="*/ 1383466 h 1618828"/>
              <a:gd name="connsiteX1" fmla="*/ 114300 w 8172450"/>
              <a:gd name="connsiteY1" fmla="*/ 1402516 h 1618828"/>
              <a:gd name="connsiteX2" fmla="*/ 266700 w 8172450"/>
              <a:gd name="connsiteY2" fmla="*/ 1440616 h 1618828"/>
              <a:gd name="connsiteX3" fmla="*/ 438150 w 8172450"/>
              <a:gd name="connsiteY3" fmla="*/ 1440616 h 1618828"/>
              <a:gd name="connsiteX4" fmla="*/ 552450 w 8172450"/>
              <a:gd name="connsiteY4" fmla="*/ 1402516 h 1618828"/>
              <a:gd name="connsiteX5" fmla="*/ 628650 w 8172450"/>
              <a:gd name="connsiteY5" fmla="*/ 1392991 h 1618828"/>
              <a:gd name="connsiteX6" fmla="*/ 704850 w 8172450"/>
              <a:gd name="connsiteY6" fmla="*/ 1402516 h 1618828"/>
              <a:gd name="connsiteX7" fmla="*/ 800100 w 8172450"/>
              <a:gd name="connsiteY7" fmla="*/ 1183441 h 1618828"/>
              <a:gd name="connsiteX8" fmla="*/ 914400 w 8172450"/>
              <a:gd name="connsiteY8" fmla="*/ 1231066 h 1618828"/>
              <a:gd name="connsiteX9" fmla="*/ 1057275 w 8172450"/>
              <a:gd name="connsiteY9" fmla="*/ 1259641 h 1618828"/>
              <a:gd name="connsiteX10" fmla="*/ 1171575 w 8172450"/>
              <a:gd name="connsiteY10" fmla="*/ 1345366 h 1618828"/>
              <a:gd name="connsiteX11" fmla="*/ 1343025 w 8172450"/>
              <a:gd name="connsiteY11" fmla="*/ 1354891 h 1618828"/>
              <a:gd name="connsiteX12" fmla="*/ 1428750 w 8172450"/>
              <a:gd name="connsiteY12" fmla="*/ 1202491 h 1618828"/>
              <a:gd name="connsiteX13" fmla="*/ 1533525 w 8172450"/>
              <a:gd name="connsiteY13" fmla="*/ 1240591 h 1618828"/>
              <a:gd name="connsiteX14" fmla="*/ 1714500 w 8172450"/>
              <a:gd name="connsiteY14" fmla="*/ 1250116 h 1618828"/>
              <a:gd name="connsiteX15" fmla="*/ 1809750 w 8172450"/>
              <a:gd name="connsiteY15" fmla="*/ 1373941 h 1618828"/>
              <a:gd name="connsiteX16" fmla="*/ 1933575 w 8172450"/>
              <a:gd name="connsiteY16" fmla="*/ 1354891 h 1618828"/>
              <a:gd name="connsiteX17" fmla="*/ 2085975 w 8172450"/>
              <a:gd name="connsiteY17" fmla="*/ 1431091 h 1618828"/>
              <a:gd name="connsiteX18" fmla="*/ 2247900 w 8172450"/>
              <a:gd name="connsiteY18" fmla="*/ 1364416 h 1618828"/>
              <a:gd name="connsiteX19" fmla="*/ 2362200 w 8172450"/>
              <a:gd name="connsiteY19" fmla="*/ 1431091 h 1618828"/>
              <a:gd name="connsiteX20" fmla="*/ 2428875 w 8172450"/>
              <a:gd name="connsiteY20" fmla="*/ 1431091 h 1618828"/>
              <a:gd name="connsiteX21" fmla="*/ 2533650 w 8172450"/>
              <a:gd name="connsiteY21" fmla="*/ 1240591 h 1618828"/>
              <a:gd name="connsiteX22" fmla="*/ 2705100 w 8172450"/>
              <a:gd name="connsiteY22" fmla="*/ 1345366 h 1618828"/>
              <a:gd name="connsiteX23" fmla="*/ 2800350 w 8172450"/>
              <a:gd name="connsiteY23" fmla="*/ 1278691 h 1618828"/>
              <a:gd name="connsiteX24" fmla="*/ 2905125 w 8172450"/>
              <a:gd name="connsiteY24" fmla="*/ 1383466 h 1618828"/>
              <a:gd name="connsiteX25" fmla="*/ 2981325 w 8172450"/>
              <a:gd name="connsiteY25" fmla="*/ 1402516 h 1618828"/>
              <a:gd name="connsiteX26" fmla="*/ 3181350 w 8172450"/>
              <a:gd name="connsiteY26" fmla="*/ 1297741 h 1618828"/>
              <a:gd name="connsiteX27" fmla="*/ 3267075 w 8172450"/>
              <a:gd name="connsiteY27" fmla="*/ 1316791 h 1618828"/>
              <a:gd name="connsiteX28" fmla="*/ 3343275 w 8172450"/>
              <a:gd name="connsiteY28" fmla="*/ 1173916 h 1618828"/>
              <a:gd name="connsiteX29" fmla="*/ 3457575 w 8172450"/>
              <a:gd name="connsiteY29" fmla="*/ 1192966 h 1618828"/>
              <a:gd name="connsiteX30" fmla="*/ 3533775 w 8172450"/>
              <a:gd name="connsiteY30" fmla="*/ 1164391 h 1618828"/>
              <a:gd name="connsiteX31" fmla="*/ 3629025 w 8172450"/>
              <a:gd name="connsiteY31" fmla="*/ 1164391 h 1618828"/>
              <a:gd name="connsiteX32" fmla="*/ 3743325 w 8172450"/>
              <a:gd name="connsiteY32" fmla="*/ 964366 h 1618828"/>
              <a:gd name="connsiteX33" fmla="*/ 3800475 w 8172450"/>
              <a:gd name="connsiteY33" fmla="*/ 630991 h 1618828"/>
              <a:gd name="connsiteX34" fmla="*/ 3981450 w 8172450"/>
              <a:gd name="connsiteY34" fmla="*/ 1107241 h 1618828"/>
              <a:gd name="connsiteX35" fmla="*/ 4086225 w 8172450"/>
              <a:gd name="connsiteY35" fmla="*/ 1107241 h 1618828"/>
              <a:gd name="connsiteX36" fmla="*/ 4181475 w 8172450"/>
              <a:gd name="connsiteY36" fmla="*/ 1011991 h 1618828"/>
              <a:gd name="connsiteX37" fmla="*/ 4381500 w 8172450"/>
              <a:gd name="connsiteY37" fmla="*/ 1145341 h 1618828"/>
              <a:gd name="connsiteX38" fmla="*/ 4495800 w 8172450"/>
              <a:gd name="connsiteY38" fmla="*/ 840541 h 1618828"/>
              <a:gd name="connsiteX39" fmla="*/ 4619625 w 8172450"/>
              <a:gd name="connsiteY39" fmla="*/ 478591 h 1618828"/>
              <a:gd name="connsiteX40" fmla="*/ 4705350 w 8172450"/>
              <a:gd name="connsiteY40" fmla="*/ 831016 h 1618828"/>
              <a:gd name="connsiteX41" fmla="*/ 4819650 w 8172450"/>
              <a:gd name="connsiteY41" fmla="*/ 840541 h 1618828"/>
              <a:gd name="connsiteX42" fmla="*/ 5029200 w 8172450"/>
              <a:gd name="connsiteY42" fmla="*/ 1002466 h 1618828"/>
              <a:gd name="connsiteX43" fmla="*/ 5105400 w 8172450"/>
              <a:gd name="connsiteY43" fmla="*/ 926266 h 1618828"/>
              <a:gd name="connsiteX44" fmla="*/ 5181600 w 8172450"/>
              <a:gd name="connsiteY44" fmla="*/ 1097716 h 1618828"/>
              <a:gd name="connsiteX45" fmla="*/ 5257800 w 8172450"/>
              <a:gd name="connsiteY45" fmla="*/ 1154866 h 1618828"/>
              <a:gd name="connsiteX46" fmla="*/ 5353050 w 8172450"/>
              <a:gd name="connsiteY46" fmla="*/ 1212016 h 1618828"/>
              <a:gd name="connsiteX47" fmla="*/ 5543550 w 8172450"/>
              <a:gd name="connsiteY47" fmla="*/ 1269166 h 1618828"/>
              <a:gd name="connsiteX48" fmla="*/ 6715125 w 8172450"/>
              <a:gd name="connsiteY48" fmla="*/ 1618416 h 1618828"/>
              <a:gd name="connsiteX49" fmla="*/ 6924675 w 8172450"/>
              <a:gd name="connsiteY49" fmla="*/ 1335841 h 1618828"/>
              <a:gd name="connsiteX50" fmla="*/ 7019925 w 8172450"/>
              <a:gd name="connsiteY50" fmla="*/ 1154866 h 1618828"/>
              <a:gd name="connsiteX51" fmla="*/ 7077075 w 8172450"/>
              <a:gd name="connsiteY51" fmla="*/ 430966 h 1618828"/>
              <a:gd name="connsiteX52" fmla="*/ 7115175 w 8172450"/>
              <a:gd name="connsiteY52" fmla="*/ 173791 h 1618828"/>
              <a:gd name="connsiteX53" fmla="*/ 7191375 w 8172450"/>
              <a:gd name="connsiteY53" fmla="*/ 2341 h 1618828"/>
              <a:gd name="connsiteX54" fmla="*/ 7219950 w 8172450"/>
              <a:gd name="connsiteY54" fmla="*/ 297616 h 1618828"/>
              <a:gd name="connsiteX55" fmla="*/ 7267575 w 8172450"/>
              <a:gd name="connsiteY55" fmla="*/ 611941 h 1618828"/>
              <a:gd name="connsiteX56" fmla="*/ 7277100 w 8172450"/>
              <a:gd name="connsiteY56" fmla="*/ 869116 h 1618828"/>
              <a:gd name="connsiteX57" fmla="*/ 7362825 w 8172450"/>
              <a:gd name="connsiteY57" fmla="*/ 1040566 h 1618828"/>
              <a:gd name="connsiteX58" fmla="*/ 7458075 w 8172450"/>
              <a:gd name="connsiteY58" fmla="*/ 1192966 h 1618828"/>
              <a:gd name="connsiteX59" fmla="*/ 7572375 w 8172450"/>
              <a:gd name="connsiteY59" fmla="*/ 1192966 h 1618828"/>
              <a:gd name="connsiteX60" fmla="*/ 7639050 w 8172450"/>
              <a:gd name="connsiteY60" fmla="*/ 1107241 h 1618828"/>
              <a:gd name="connsiteX61" fmla="*/ 7762875 w 8172450"/>
              <a:gd name="connsiteY61" fmla="*/ 1173916 h 1618828"/>
              <a:gd name="connsiteX62" fmla="*/ 7839075 w 8172450"/>
              <a:gd name="connsiteY62" fmla="*/ 1250116 h 1618828"/>
              <a:gd name="connsiteX63" fmla="*/ 7934325 w 8172450"/>
              <a:gd name="connsiteY63" fmla="*/ 1278691 h 1618828"/>
              <a:gd name="connsiteX64" fmla="*/ 8010525 w 8172450"/>
              <a:gd name="connsiteY64" fmla="*/ 1421566 h 1618828"/>
              <a:gd name="connsiteX65" fmla="*/ 8086725 w 8172450"/>
              <a:gd name="connsiteY65" fmla="*/ 1383466 h 1618828"/>
              <a:gd name="connsiteX66" fmla="*/ 8172450 w 8172450"/>
              <a:gd name="connsiteY66" fmla="*/ 1383466 h 1618828"/>
              <a:gd name="connsiteX0" fmla="*/ 0 w 8172450"/>
              <a:gd name="connsiteY0" fmla="*/ 1383466 h 1619741"/>
              <a:gd name="connsiteX1" fmla="*/ 114300 w 8172450"/>
              <a:gd name="connsiteY1" fmla="*/ 1402516 h 1619741"/>
              <a:gd name="connsiteX2" fmla="*/ 266700 w 8172450"/>
              <a:gd name="connsiteY2" fmla="*/ 1440616 h 1619741"/>
              <a:gd name="connsiteX3" fmla="*/ 438150 w 8172450"/>
              <a:gd name="connsiteY3" fmla="*/ 1440616 h 1619741"/>
              <a:gd name="connsiteX4" fmla="*/ 552450 w 8172450"/>
              <a:gd name="connsiteY4" fmla="*/ 1402516 h 1619741"/>
              <a:gd name="connsiteX5" fmla="*/ 628650 w 8172450"/>
              <a:gd name="connsiteY5" fmla="*/ 1392991 h 1619741"/>
              <a:gd name="connsiteX6" fmla="*/ 704850 w 8172450"/>
              <a:gd name="connsiteY6" fmla="*/ 1402516 h 1619741"/>
              <a:gd name="connsiteX7" fmla="*/ 800100 w 8172450"/>
              <a:gd name="connsiteY7" fmla="*/ 1183441 h 1619741"/>
              <a:gd name="connsiteX8" fmla="*/ 914400 w 8172450"/>
              <a:gd name="connsiteY8" fmla="*/ 1231066 h 1619741"/>
              <a:gd name="connsiteX9" fmla="*/ 1057275 w 8172450"/>
              <a:gd name="connsiteY9" fmla="*/ 1259641 h 1619741"/>
              <a:gd name="connsiteX10" fmla="*/ 1171575 w 8172450"/>
              <a:gd name="connsiteY10" fmla="*/ 1345366 h 1619741"/>
              <a:gd name="connsiteX11" fmla="*/ 1343025 w 8172450"/>
              <a:gd name="connsiteY11" fmla="*/ 1354891 h 1619741"/>
              <a:gd name="connsiteX12" fmla="*/ 1428750 w 8172450"/>
              <a:gd name="connsiteY12" fmla="*/ 1202491 h 1619741"/>
              <a:gd name="connsiteX13" fmla="*/ 1533525 w 8172450"/>
              <a:gd name="connsiteY13" fmla="*/ 1240591 h 1619741"/>
              <a:gd name="connsiteX14" fmla="*/ 1714500 w 8172450"/>
              <a:gd name="connsiteY14" fmla="*/ 1250116 h 1619741"/>
              <a:gd name="connsiteX15" fmla="*/ 1809750 w 8172450"/>
              <a:gd name="connsiteY15" fmla="*/ 1373941 h 1619741"/>
              <a:gd name="connsiteX16" fmla="*/ 1933575 w 8172450"/>
              <a:gd name="connsiteY16" fmla="*/ 1354891 h 1619741"/>
              <a:gd name="connsiteX17" fmla="*/ 2085975 w 8172450"/>
              <a:gd name="connsiteY17" fmla="*/ 1431091 h 1619741"/>
              <a:gd name="connsiteX18" fmla="*/ 2247900 w 8172450"/>
              <a:gd name="connsiteY18" fmla="*/ 1364416 h 1619741"/>
              <a:gd name="connsiteX19" fmla="*/ 2362200 w 8172450"/>
              <a:gd name="connsiteY19" fmla="*/ 1431091 h 1619741"/>
              <a:gd name="connsiteX20" fmla="*/ 2428875 w 8172450"/>
              <a:gd name="connsiteY20" fmla="*/ 1431091 h 1619741"/>
              <a:gd name="connsiteX21" fmla="*/ 2533650 w 8172450"/>
              <a:gd name="connsiteY21" fmla="*/ 1240591 h 1619741"/>
              <a:gd name="connsiteX22" fmla="*/ 2705100 w 8172450"/>
              <a:gd name="connsiteY22" fmla="*/ 1345366 h 1619741"/>
              <a:gd name="connsiteX23" fmla="*/ 2800350 w 8172450"/>
              <a:gd name="connsiteY23" fmla="*/ 1278691 h 1619741"/>
              <a:gd name="connsiteX24" fmla="*/ 2905125 w 8172450"/>
              <a:gd name="connsiteY24" fmla="*/ 1383466 h 1619741"/>
              <a:gd name="connsiteX25" fmla="*/ 2981325 w 8172450"/>
              <a:gd name="connsiteY25" fmla="*/ 1402516 h 1619741"/>
              <a:gd name="connsiteX26" fmla="*/ 3181350 w 8172450"/>
              <a:gd name="connsiteY26" fmla="*/ 1297741 h 1619741"/>
              <a:gd name="connsiteX27" fmla="*/ 3267075 w 8172450"/>
              <a:gd name="connsiteY27" fmla="*/ 1316791 h 1619741"/>
              <a:gd name="connsiteX28" fmla="*/ 3343275 w 8172450"/>
              <a:gd name="connsiteY28" fmla="*/ 1173916 h 1619741"/>
              <a:gd name="connsiteX29" fmla="*/ 3457575 w 8172450"/>
              <a:gd name="connsiteY29" fmla="*/ 1192966 h 1619741"/>
              <a:gd name="connsiteX30" fmla="*/ 3533775 w 8172450"/>
              <a:gd name="connsiteY30" fmla="*/ 1164391 h 1619741"/>
              <a:gd name="connsiteX31" fmla="*/ 3629025 w 8172450"/>
              <a:gd name="connsiteY31" fmla="*/ 1164391 h 1619741"/>
              <a:gd name="connsiteX32" fmla="*/ 3743325 w 8172450"/>
              <a:gd name="connsiteY32" fmla="*/ 964366 h 1619741"/>
              <a:gd name="connsiteX33" fmla="*/ 3800475 w 8172450"/>
              <a:gd name="connsiteY33" fmla="*/ 630991 h 1619741"/>
              <a:gd name="connsiteX34" fmla="*/ 3981450 w 8172450"/>
              <a:gd name="connsiteY34" fmla="*/ 1107241 h 1619741"/>
              <a:gd name="connsiteX35" fmla="*/ 4086225 w 8172450"/>
              <a:gd name="connsiteY35" fmla="*/ 1107241 h 1619741"/>
              <a:gd name="connsiteX36" fmla="*/ 4181475 w 8172450"/>
              <a:gd name="connsiteY36" fmla="*/ 1011991 h 1619741"/>
              <a:gd name="connsiteX37" fmla="*/ 4381500 w 8172450"/>
              <a:gd name="connsiteY37" fmla="*/ 1145341 h 1619741"/>
              <a:gd name="connsiteX38" fmla="*/ 4495800 w 8172450"/>
              <a:gd name="connsiteY38" fmla="*/ 840541 h 1619741"/>
              <a:gd name="connsiteX39" fmla="*/ 4619625 w 8172450"/>
              <a:gd name="connsiteY39" fmla="*/ 478591 h 1619741"/>
              <a:gd name="connsiteX40" fmla="*/ 4705350 w 8172450"/>
              <a:gd name="connsiteY40" fmla="*/ 831016 h 1619741"/>
              <a:gd name="connsiteX41" fmla="*/ 4819650 w 8172450"/>
              <a:gd name="connsiteY41" fmla="*/ 840541 h 1619741"/>
              <a:gd name="connsiteX42" fmla="*/ 5029200 w 8172450"/>
              <a:gd name="connsiteY42" fmla="*/ 1002466 h 1619741"/>
              <a:gd name="connsiteX43" fmla="*/ 5105400 w 8172450"/>
              <a:gd name="connsiteY43" fmla="*/ 926266 h 1619741"/>
              <a:gd name="connsiteX44" fmla="*/ 5181600 w 8172450"/>
              <a:gd name="connsiteY44" fmla="*/ 1097716 h 1619741"/>
              <a:gd name="connsiteX45" fmla="*/ 5257800 w 8172450"/>
              <a:gd name="connsiteY45" fmla="*/ 1154866 h 1619741"/>
              <a:gd name="connsiteX46" fmla="*/ 5353050 w 8172450"/>
              <a:gd name="connsiteY46" fmla="*/ 1212016 h 1619741"/>
              <a:gd name="connsiteX47" fmla="*/ 6715125 w 8172450"/>
              <a:gd name="connsiteY47" fmla="*/ 1618416 h 1619741"/>
              <a:gd name="connsiteX48" fmla="*/ 6924675 w 8172450"/>
              <a:gd name="connsiteY48" fmla="*/ 1335841 h 1619741"/>
              <a:gd name="connsiteX49" fmla="*/ 7019925 w 8172450"/>
              <a:gd name="connsiteY49" fmla="*/ 1154866 h 1619741"/>
              <a:gd name="connsiteX50" fmla="*/ 7077075 w 8172450"/>
              <a:gd name="connsiteY50" fmla="*/ 430966 h 1619741"/>
              <a:gd name="connsiteX51" fmla="*/ 7115175 w 8172450"/>
              <a:gd name="connsiteY51" fmla="*/ 173791 h 1619741"/>
              <a:gd name="connsiteX52" fmla="*/ 7191375 w 8172450"/>
              <a:gd name="connsiteY52" fmla="*/ 2341 h 1619741"/>
              <a:gd name="connsiteX53" fmla="*/ 7219950 w 8172450"/>
              <a:gd name="connsiteY53" fmla="*/ 297616 h 1619741"/>
              <a:gd name="connsiteX54" fmla="*/ 7267575 w 8172450"/>
              <a:gd name="connsiteY54" fmla="*/ 611941 h 1619741"/>
              <a:gd name="connsiteX55" fmla="*/ 7277100 w 8172450"/>
              <a:gd name="connsiteY55" fmla="*/ 869116 h 1619741"/>
              <a:gd name="connsiteX56" fmla="*/ 7362825 w 8172450"/>
              <a:gd name="connsiteY56" fmla="*/ 1040566 h 1619741"/>
              <a:gd name="connsiteX57" fmla="*/ 7458075 w 8172450"/>
              <a:gd name="connsiteY57" fmla="*/ 1192966 h 1619741"/>
              <a:gd name="connsiteX58" fmla="*/ 7572375 w 8172450"/>
              <a:gd name="connsiteY58" fmla="*/ 1192966 h 1619741"/>
              <a:gd name="connsiteX59" fmla="*/ 7639050 w 8172450"/>
              <a:gd name="connsiteY59" fmla="*/ 1107241 h 1619741"/>
              <a:gd name="connsiteX60" fmla="*/ 7762875 w 8172450"/>
              <a:gd name="connsiteY60" fmla="*/ 1173916 h 1619741"/>
              <a:gd name="connsiteX61" fmla="*/ 7839075 w 8172450"/>
              <a:gd name="connsiteY61" fmla="*/ 1250116 h 1619741"/>
              <a:gd name="connsiteX62" fmla="*/ 7934325 w 8172450"/>
              <a:gd name="connsiteY62" fmla="*/ 1278691 h 1619741"/>
              <a:gd name="connsiteX63" fmla="*/ 8010525 w 8172450"/>
              <a:gd name="connsiteY63" fmla="*/ 1421566 h 1619741"/>
              <a:gd name="connsiteX64" fmla="*/ 8086725 w 8172450"/>
              <a:gd name="connsiteY64" fmla="*/ 1383466 h 1619741"/>
              <a:gd name="connsiteX65" fmla="*/ 8172450 w 8172450"/>
              <a:gd name="connsiteY65" fmla="*/ 1383466 h 1619741"/>
              <a:gd name="connsiteX0" fmla="*/ 0 w 8172450"/>
              <a:gd name="connsiteY0" fmla="*/ 1383466 h 1621068"/>
              <a:gd name="connsiteX1" fmla="*/ 114300 w 8172450"/>
              <a:gd name="connsiteY1" fmla="*/ 1402516 h 1621068"/>
              <a:gd name="connsiteX2" fmla="*/ 266700 w 8172450"/>
              <a:gd name="connsiteY2" fmla="*/ 1440616 h 1621068"/>
              <a:gd name="connsiteX3" fmla="*/ 438150 w 8172450"/>
              <a:gd name="connsiteY3" fmla="*/ 1440616 h 1621068"/>
              <a:gd name="connsiteX4" fmla="*/ 552450 w 8172450"/>
              <a:gd name="connsiteY4" fmla="*/ 1402516 h 1621068"/>
              <a:gd name="connsiteX5" fmla="*/ 628650 w 8172450"/>
              <a:gd name="connsiteY5" fmla="*/ 1392991 h 1621068"/>
              <a:gd name="connsiteX6" fmla="*/ 704850 w 8172450"/>
              <a:gd name="connsiteY6" fmla="*/ 1402516 h 1621068"/>
              <a:gd name="connsiteX7" fmla="*/ 800100 w 8172450"/>
              <a:gd name="connsiteY7" fmla="*/ 1183441 h 1621068"/>
              <a:gd name="connsiteX8" fmla="*/ 914400 w 8172450"/>
              <a:gd name="connsiteY8" fmla="*/ 1231066 h 1621068"/>
              <a:gd name="connsiteX9" fmla="*/ 1057275 w 8172450"/>
              <a:gd name="connsiteY9" fmla="*/ 1259641 h 1621068"/>
              <a:gd name="connsiteX10" fmla="*/ 1171575 w 8172450"/>
              <a:gd name="connsiteY10" fmla="*/ 1345366 h 1621068"/>
              <a:gd name="connsiteX11" fmla="*/ 1343025 w 8172450"/>
              <a:gd name="connsiteY11" fmla="*/ 1354891 h 1621068"/>
              <a:gd name="connsiteX12" fmla="*/ 1428750 w 8172450"/>
              <a:gd name="connsiteY12" fmla="*/ 1202491 h 1621068"/>
              <a:gd name="connsiteX13" fmla="*/ 1533525 w 8172450"/>
              <a:gd name="connsiteY13" fmla="*/ 1240591 h 1621068"/>
              <a:gd name="connsiteX14" fmla="*/ 1714500 w 8172450"/>
              <a:gd name="connsiteY14" fmla="*/ 1250116 h 1621068"/>
              <a:gd name="connsiteX15" fmla="*/ 1809750 w 8172450"/>
              <a:gd name="connsiteY15" fmla="*/ 1373941 h 1621068"/>
              <a:gd name="connsiteX16" fmla="*/ 1933575 w 8172450"/>
              <a:gd name="connsiteY16" fmla="*/ 1354891 h 1621068"/>
              <a:gd name="connsiteX17" fmla="*/ 2085975 w 8172450"/>
              <a:gd name="connsiteY17" fmla="*/ 1431091 h 1621068"/>
              <a:gd name="connsiteX18" fmla="*/ 2247900 w 8172450"/>
              <a:gd name="connsiteY18" fmla="*/ 1364416 h 1621068"/>
              <a:gd name="connsiteX19" fmla="*/ 2362200 w 8172450"/>
              <a:gd name="connsiteY19" fmla="*/ 1431091 h 1621068"/>
              <a:gd name="connsiteX20" fmla="*/ 2428875 w 8172450"/>
              <a:gd name="connsiteY20" fmla="*/ 1431091 h 1621068"/>
              <a:gd name="connsiteX21" fmla="*/ 2533650 w 8172450"/>
              <a:gd name="connsiteY21" fmla="*/ 1240591 h 1621068"/>
              <a:gd name="connsiteX22" fmla="*/ 2705100 w 8172450"/>
              <a:gd name="connsiteY22" fmla="*/ 1345366 h 1621068"/>
              <a:gd name="connsiteX23" fmla="*/ 2800350 w 8172450"/>
              <a:gd name="connsiteY23" fmla="*/ 1278691 h 1621068"/>
              <a:gd name="connsiteX24" fmla="*/ 2905125 w 8172450"/>
              <a:gd name="connsiteY24" fmla="*/ 1383466 h 1621068"/>
              <a:gd name="connsiteX25" fmla="*/ 2981325 w 8172450"/>
              <a:gd name="connsiteY25" fmla="*/ 1402516 h 1621068"/>
              <a:gd name="connsiteX26" fmla="*/ 3181350 w 8172450"/>
              <a:gd name="connsiteY26" fmla="*/ 1297741 h 1621068"/>
              <a:gd name="connsiteX27" fmla="*/ 3267075 w 8172450"/>
              <a:gd name="connsiteY27" fmla="*/ 1316791 h 1621068"/>
              <a:gd name="connsiteX28" fmla="*/ 3343275 w 8172450"/>
              <a:gd name="connsiteY28" fmla="*/ 1173916 h 1621068"/>
              <a:gd name="connsiteX29" fmla="*/ 3457575 w 8172450"/>
              <a:gd name="connsiteY29" fmla="*/ 1192966 h 1621068"/>
              <a:gd name="connsiteX30" fmla="*/ 3533775 w 8172450"/>
              <a:gd name="connsiteY30" fmla="*/ 1164391 h 1621068"/>
              <a:gd name="connsiteX31" fmla="*/ 3629025 w 8172450"/>
              <a:gd name="connsiteY31" fmla="*/ 1164391 h 1621068"/>
              <a:gd name="connsiteX32" fmla="*/ 3743325 w 8172450"/>
              <a:gd name="connsiteY32" fmla="*/ 964366 h 1621068"/>
              <a:gd name="connsiteX33" fmla="*/ 3800475 w 8172450"/>
              <a:gd name="connsiteY33" fmla="*/ 630991 h 1621068"/>
              <a:gd name="connsiteX34" fmla="*/ 3981450 w 8172450"/>
              <a:gd name="connsiteY34" fmla="*/ 1107241 h 1621068"/>
              <a:gd name="connsiteX35" fmla="*/ 4086225 w 8172450"/>
              <a:gd name="connsiteY35" fmla="*/ 1107241 h 1621068"/>
              <a:gd name="connsiteX36" fmla="*/ 4181475 w 8172450"/>
              <a:gd name="connsiteY36" fmla="*/ 1011991 h 1621068"/>
              <a:gd name="connsiteX37" fmla="*/ 4381500 w 8172450"/>
              <a:gd name="connsiteY37" fmla="*/ 1145341 h 1621068"/>
              <a:gd name="connsiteX38" fmla="*/ 4495800 w 8172450"/>
              <a:gd name="connsiteY38" fmla="*/ 840541 h 1621068"/>
              <a:gd name="connsiteX39" fmla="*/ 4619625 w 8172450"/>
              <a:gd name="connsiteY39" fmla="*/ 478591 h 1621068"/>
              <a:gd name="connsiteX40" fmla="*/ 4705350 w 8172450"/>
              <a:gd name="connsiteY40" fmla="*/ 831016 h 1621068"/>
              <a:gd name="connsiteX41" fmla="*/ 4819650 w 8172450"/>
              <a:gd name="connsiteY41" fmla="*/ 840541 h 1621068"/>
              <a:gd name="connsiteX42" fmla="*/ 5029200 w 8172450"/>
              <a:gd name="connsiteY42" fmla="*/ 1002466 h 1621068"/>
              <a:gd name="connsiteX43" fmla="*/ 5105400 w 8172450"/>
              <a:gd name="connsiteY43" fmla="*/ 926266 h 1621068"/>
              <a:gd name="connsiteX44" fmla="*/ 5181600 w 8172450"/>
              <a:gd name="connsiteY44" fmla="*/ 1097716 h 1621068"/>
              <a:gd name="connsiteX45" fmla="*/ 5257800 w 8172450"/>
              <a:gd name="connsiteY45" fmla="*/ 1154866 h 1621068"/>
              <a:gd name="connsiteX46" fmla="*/ 6715125 w 8172450"/>
              <a:gd name="connsiteY46" fmla="*/ 1618416 h 1621068"/>
              <a:gd name="connsiteX47" fmla="*/ 6924675 w 8172450"/>
              <a:gd name="connsiteY47" fmla="*/ 1335841 h 1621068"/>
              <a:gd name="connsiteX48" fmla="*/ 7019925 w 8172450"/>
              <a:gd name="connsiteY48" fmla="*/ 1154866 h 1621068"/>
              <a:gd name="connsiteX49" fmla="*/ 7077075 w 8172450"/>
              <a:gd name="connsiteY49" fmla="*/ 430966 h 1621068"/>
              <a:gd name="connsiteX50" fmla="*/ 7115175 w 8172450"/>
              <a:gd name="connsiteY50" fmla="*/ 173791 h 1621068"/>
              <a:gd name="connsiteX51" fmla="*/ 7191375 w 8172450"/>
              <a:gd name="connsiteY51" fmla="*/ 2341 h 1621068"/>
              <a:gd name="connsiteX52" fmla="*/ 7219950 w 8172450"/>
              <a:gd name="connsiteY52" fmla="*/ 297616 h 1621068"/>
              <a:gd name="connsiteX53" fmla="*/ 7267575 w 8172450"/>
              <a:gd name="connsiteY53" fmla="*/ 611941 h 1621068"/>
              <a:gd name="connsiteX54" fmla="*/ 7277100 w 8172450"/>
              <a:gd name="connsiteY54" fmla="*/ 869116 h 1621068"/>
              <a:gd name="connsiteX55" fmla="*/ 7362825 w 8172450"/>
              <a:gd name="connsiteY55" fmla="*/ 1040566 h 1621068"/>
              <a:gd name="connsiteX56" fmla="*/ 7458075 w 8172450"/>
              <a:gd name="connsiteY56" fmla="*/ 1192966 h 1621068"/>
              <a:gd name="connsiteX57" fmla="*/ 7572375 w 8172450"/>
              <a:gd name="connsiteY57" fmla="*/ 1192966 h 1621068"/>
              <a:gd name="connsiteX58" fmla="*/ 7639050 w 8172450"/>
              <a:gd name="connsiteY58" fmla="*/ 1107241 h 1621068"/>
              <a:gd name="connsiteX59" fmla="*/ 7762875 w 8172450"/>
              <a:gd name="connsiteY59" fmla="*/ 1173916 h 1621068"/>
              <a:gd name="connsiteX60" fmla="*/ 7839075 w 8172450"/>
              <a:gd name="connsiteY60" fmla="*/ 1250116 h 1621068"/>
              <a:gd name="connsiteX61" fmla="*/ 7934325 w 8172450"/>
              <a:gd name="connsiteY61" fmla="*/ 1278691 h 1621068"/>
              <a:gd name="connsiteX62" fmla="*/ 8010525 w 8172450"/>
              <a:gd name="connsiteY62" fmla="*/ 1421566 h 1621068"/>
              <a:gd name="connsiteX63" fmla="*/ 8086725 w 8172450"/>
              <a:gd name="connsiteY63" fmla="*/ 1383466 h 1621068"/>
              <a:gd name="connsiteX64" fmla="*/ 8172450 w 8172450"/>
              <a:gd name="connsiteY64" fmla="*/ 1383466 h 1621068"/>
              <a:gd name="connsiteX0" fmla="*/ 0 w 8172450"/>
              <a:gd name="connsiteY0" fmla="*/ 1383466 h 1622732"/>
              <a:gd name="connsiteX1" fmla="*/ 114300 w 8172450"/>
              <a:gd name="connsiteY1" fmla="*/ 1402516 h 1622732"/>
              <a:gd name="connsiteX2" fmla="*/ 266700 w 8172450"/>
              <a:gd name="connsiteY2" fmla="*/ 1440616 h 1622732"/>
              <a:gd name="connsiteX3" fmla="*/ 438150 w 8172450"/>
              <a:gd name="connsiteY3" fmla="*/ 1440616 h 1622732"/>
              <a:gd name="connsiteX4" fmla="*/ 552450 w 8172450"/>
              <a:gd name="connsiteY4" fmla="*/ 1402516 h 1622732"/>
              <a:gd name="connsiteX5" fmla="*/ 628650 w 8172450"/>
              <a:gd name="connsiteY5" fmla="*/ 1392991 h 1622732"/>
              <a:gd name="connsiteX6" fmla="*/ 704850 w 8172450"/>
              <a:gd name="connsiteY6" fmla="*/ 1402516 h 1622732"/>
              <a:gd name="connsiteX7" fmla="*/ 800100 w 8172450"/>
              <a:gd name="connsiteY7" fmla="*/ 1183441 h 1622732"/>
              <a:gd name="connsiteX8" fmla="*/ 914400 w 8172450"/>
              <a:gd name="connsiteY8" fmla="*/ 1231066 h 1622732"/>
              <a:gd name="connsiteX9" fmla="*/ 1057275 w 8172450"/>
              <a:gd name="connsiteY9" fmla="*/ 1259641 h 1622732"/>
              <a:gd name="connsiteX10" fmla="*/ 1171575 w 8172450"/>
              <a:gd name="connsiteY10" fmla="*/ 1345366 h 1622732"/>
              <a:gd name="connsiteX11" fmla="*/ 1343025 w 8172450"/>
              <a:gd name="connsiteY11" fmla="*/ 1354891 h 1622732"/>
              <a:gd name="connsiteX12" fmla="*/ 1428750 w 8172450"/>
              <a:gd name="connsiteY12" fmla="*/ 1202491 h 1622732"/>
              <a:gd name="connsiteX13" fmla="*/ 1533525 w 8172450"/>
              <a:gd name="connsiteY13" fmla="*/ 1240591 h 1622732"/>
              <a:gd name="connsiteX14" fmla="*/ 1714500 w 8172450"/>
              <a:gd name="connsiteY14" fmla="*/ 1250116 h 1622732"/>
              <a:gd name="connsiteX15" fmla="*/ 1809750 w 8172450"/>
              <a:gd name="connsiteY15" fmla="*/ 1373941 h 1622732"/>
              <a:gd name="connsiteX16" fmla="*/ 1933575 w 8172450"/>
              <a:gd name="connsiteY16" fmla="*/ 1354891 h 1622732"/>
              <a:gd name="connsiteX17" fmla="*/ 2085975 w 8172450"/>
              <a:gd name="connsiteY17" fmla="*/ 1431091 h 1622732"/>
              <a:gd name="connsiteX18" fmla="*/ 2247900 w 8172450"/>
              <a:gd name="connsiteY18" fmla="*/ 1364416 h 1622732"/>
              <a:gd name="connsiteX19" fmla="*/ 2362200 w 8172450"/>
              <a:gd name="connsiteY19" fmla="*/ 1431091 h 1622732"/>
              <a:gd name="connsiteX20" fmla="*/ 2428875 w 8172450"/>
              <a:gd name="connsiteY20" fmla="*/ 1431091 h 1622732"/>
              <a:gd name="connsiteX21" fmla="*/ 2533650 w 8172450"/>
              <a:gd name="connsiteY21" fmla="*/ 1240591 h 1622732"/>
              <a:gd name="connsiteX22" fmla="*/ 2705100 w 8172450"/>
              <a:gd name="connsiteY22" fmla="*/ 1345366 h 1622732"/>
              <a:gd name="connsiteX23" fmla="*/ 2800350 w 8172450"/>
              <a:gd name="connsiteY23" fmla="*/ 1278691 h 1622732"/>
              <a:gd name="connsiteX24" fmla="*/ 2905125 w 8172450"/>
              <a:gd name="connsiteY24" fmla="*/ 1383466 h 1622732"/>
              <a:gd name="connsiteX25" fmla="*/ 2981325 w 8172450"/>
              <a:gd name="connsiteY25" fmla="*/ 1402516 h 1622732"/>
              <a:gd name="connsiteX26" fmla="*/ 3181350 w 8172450"/>
              <a:gd name="connsiteY26" fmla="*/ 1297741 h 1622732"/>
              <a:gd name="connsiteX27" fmla="*/ 3267075 w 8172450"/>
              <a:gd name="connsiteY27" fmla="*/ 1316791 h 1622732"/>
              <a:gd name="connsiteX28" fmla="*/ 3343275 w 8172450"/>
              <a:gd name="connsiteY28" fmla="*/ 1173916 h 1622732"/>
              <a:gd name="connsiteX29" fmla="*/ 3457575 w 8172450"/>
              <a:gd name="connsiteY29" fmla="*/ 1192966 h 1622732"/>
              <a:gd name="connsiteX30" fmla="*/ 3533775 w 8172450"/>
              <a:gd name="connsiteY30" fmla="*/ 1164391 h 1622732"/>
              <a:gd name="connsiteX31" fmla="*/ 3629025 w 8172450"/>
              <a:gd name="connsiteY31" fmla="*/ 1164391 h 1622732"/>
              <a:gd name="connsiteX32" fmla="*/ 3743325 w 8172450"/>
              <a:gd name="connsiteY32" fmla="*/ 964366 h 1622732"/>
              <a:gd name="connsiteX33" fmla="*/ 3800475 w 8172450"/>
              <a:gd name="connsiteY33" fmla="*/ 630991 h 1622732"/>
              <a:gd name="connsiteX34" fmla="*/ 3981450 w 8172450"/>
              <a:gd name="connsiteY34" fmla="*/ 1107241 h 1622732"/>
              <a:gd name="connsiteX35" fmla="*/ 4086225 w 8172450"/>
              <a:gd name="connsiteY35" fmla="*/ 1107241 h 1622732"/>
              <a:gd name="connsiteX36" fmla="*/ 4181475 w 8172450"/>
              <a:gd name="connsiteY36" fmla="*/ 1011991 h 1622732"/>
              <a:gd name="connsiteX37" fmla="*/ 4381500 w 8172450"/>
              <a:gd name="connsiteY37" fmla="*/ 1145341 h 1622732"/>
              <a:gd name="connsiteX38" fmla="*/ 4495800 w 8172450"/>
              <a:gd name="connsiteY38" fmla="*/ 840541 h 1622732"/>
              <a:gd name="connsiteX39" fmla="*/ 4619625 w 8172450"/>
              <a:gd name="connsiteY39" fmla="*/ 478591 h 1622732"/>
              <a:gd name="connsiteX40" fmla="*/ 4705350 w 8172450"/>
              <a:gd name="connsiteY40" fmla="*/ 831016 h 1622732"/>
              <a:gd name="connsiteX41" fmla="*/ 4819650 w 8172450"/>
              <a:gd name="connsiteY41" fmla="*/ 840541 h 1622732"/>
              <a:gd name="connsiteX42" fmla="*/ 5029200 w 8172450"/>
              <a:gd name="connsiteY42" fmla="*/ 1002466 h 1622732"/>
              <a:gd name="connsiteX43" fmla="*/ 5105400 w 8172450"/>
              <a:gd name="connsiteY43" fmla="*/ 926266 h 1622732"/>
              <a:gd name="connsiteX44" fmla="*/ 5181600 w 8172450"/>
              <a:gd name="connsiteY44" fmla="*/ 1097716 h 1622732"/>
              <a:gd name="connsiteX45" fmla="*/ 6715125 w 8172450"/>
              <a:gd name="connsiteY45" fmla="*/ 1618416 h 1622732"/>
              <a:gd name="connsiteX46" fmla="*/ 6924675 w 8172450"/>
              <a:gd name="connsiteY46" fmla="*/ 1335841 h 1622732"/>
              <a:gd name="connsiteX47" fmla="*/ 7019925 w 8172450"/>
              <a:gd name="connsiteY47" fmla="*/ 1154866 h 1622732"/>
              <a:gd name="connsiteX48" fmla="*/ 7077075 w 8172450"/>
              <a:gd name="connsiteY48" fmla="*/ 430966 h 1622732"/>
              <a:gd name="connsiteX49" fmla="*/ 7115175 w 8172450"/>
              <a:gd name="connsiteY49" fmla="*/ 173791 h 1622732"/>
              <a:gd name="connsiteX50" fmla="*/ 7191375 w 8172450"/>
              <a:gd name="connsiteY50" fmla="*/ 2341 h 1622732"/>
              <a:gd name="connsiteX51" fmla="*/ 7219950 w 8172450"/>
              <a:gd name="connsiteY51" fmla="*/ 297616 h 1622732"/>
              <a:gd name="connsiteX52" fmla="*/ 7267575 w 8172450"/>
              <a:gd name="connsiteY52" fmla="*/ 611941 h 1622732"/>
              <a:gd name="connsiteX53" fmla="*/ 7277100 w 8172450"/>
              <a:gd name="connsiteY53" fmla="*/ 869116 h 1622732"/>
              <a:gd name="connsiteX54" fmla="*/ 7362825 w 8172450"/>
              <a:gd name="connsiteY54" fmla="*/ 1040566 h 1622732"/>
              <a:gd name="connsiteX55" fmla="*/ 7458075 w 8172450"/>
              <a:gd name="connsiteY55" fmla="*/ 1192966 h 1622732"/>
              <a:gd name="connsiteX56" fmla="*/ 7572375 w 8172450"/>
              <a:gd name="connsiteY56" fmla="*/ 1192966 h 1622732"/>
              <a:gd name="connsiteX57" fmla="*/ 7639050 w 8172450"/>
              <a:gd name="connsiteY57" fmla="*/ 1107241 h 1622732"/>
              <a:gd name="connsiteX58" fmla="*/ 7762875 w 8172450"/>
              <a:gd name="connsiteY58" fmla="*/ 1173916 h 1622732"/>
              <a:gd name="connsiteX59" fmla="*/ 7839075 w 8172450"/>
              <a:gd name="connsiteY59" fmla="*/ 1250116 h 1622732"/>
              <a:gd name="connsiteX60" fmla="*/ 7934325 w 8172450"/>
              <a:gd name="connsiteY60" fmla="*/ 1278691 h 1622732"/>
              <a:gd name="connsiteX61" fmla="*/ 8010525 w 8172450"/>
              <a:gd name="connsiteY61" fmla="*/ 1421566 h 1622732"/>
              <a:gd name="connsiteX62" fmla="*/ 8086725 w 8172450"/>
              <a:gd name="connsiteY62" fmla="*/ 1383466 h 1622732"/>
              <a:gd name="connsiteX63" fmla="*/ 8172450 w 8172450"/>
              <a:gd name="connsiteY63" fmla="*/ 1383466 h 1622732"/>
              <a:gd name="connsiteX0" fmla="*/ 0 w 8172450"/>
              <a:gd name="connsiteY0" fmla="*/ 1383466 h 1629250"/>
              <a:gd name="connsiteX1" fmla="*/ 114300 w 8172450"/>
              <a:gd name="connsiteY1" fmla="*/ 1402516 h 1629250"/>
              <a:gd name="connsiteX2" fmla="*/ 266700 w 8172450"/>
              <a:gd name="connsiteY2" fmla="*/ 1440616 h 1629250"/>
              <a:gd name="connsiteX3" fmla="*/ 438150 w 8172450"/>
              <a:gd name="connsiteY3" fmla="*/ 1440616 h 1629250"/>
              <a:gd name="connsiteX4" fmla="*/ 552450 w 8172450"/>
              <a:gd name="connsiteY4" fmla="*/ 1402516 h 1629250"/>
              <a:gd name="connsiteX5" fmla="*/ 628650 w 8172450"/>
              <a:gd name="connsiteY5" fmla="*/ 1392991 h 1629250"/>
              <a:gd name="connsiteX6" fmla="*/ 704850 w 8172450"/>
              <a:gd name="connsiteY6" fmla="*/ 1402516 h 1629250"/>
              <a:gd name="connsiteX7" fmla="*/ 800100 w 8172450"/>
              <a:gd name="connsiteY7" fmla="*/ 1183441 h 1629250"/>
              <a:gd name="connsiteX8" fmla="*/ 914400 w 8172450"/>
              <a:gd name="connsiteY8" fmla="*/ 1231066 h 1629250"/>
              <a:gd name="connsiteX9" fmla="*/ 1057275 w 8172450"/>
              <a:gd name="connsiteY9" fmla="*/ 1259641 h 1629250"/>
              <a:gd name="connsiteX10" fmla="*/ 1171575 w 8172450"/>
              <a:gd name="connsiteY10" fmla="*/ 1345366 h 1629250"/>
              <a:gd name="connsiteX11" fmla="*/ 1343025 w 8172450"/>
              <a:gd name="connsiteY11" fmla="*/ 1354891 h 1629250"/>
              <a:gd name="connsiteX12" fmla="*/ 1428750 w 8172450"/>
              <a:gd name="connsiteY12" fmla="*/ 1202491 h 1629250"/>
              <a:gd name="connsiteX13" fmla="*/ 1533525 w 8172450"/>
              <a:gd name="connsiteY13" fmla="*/ 1240591 h 1629250"/>
              <a:gd name="connsiteX14" fmla="*/ 1714500 w 8172450"/>
              <a:gd name="connsiteY14" fmla="*/ 1250116 h 1629250"/>
              <a:gd name="connsiteX15" fmla="*/ 1809750 w 8172450"/>
              <a:gd name="connsiteY15" fmla="*/ 1373941 h 1629250"/>
              <a:gd name="connsiteX16" fmla="*/ 1933575 w 8172450"/>
              <a:gd name="connsiteY16" fmla="*/ 1354891 h 1629250"/>
              <a:gd name="connsiteX17" fmla="*/ 2085975 w 8172450"/>
              <a:gd name="connsiteY17" fmla="*/ 1431091 h 1629250"/>
              <a:gd name="connsiteX18" fmla="*/ 2247900 w 8172450"/>
              <a:gd name="connsiteY18" fmla="*/ 1364416 h 1629250"/>
              <a:gd name="connsiteX19" fmla="*/ 2362200 w 8172450"/>
              <a:gd name="connsiteY19" fmla="*/ 1431091 h 1629250"/>
              <a:gd name="connsiteX20" fmla="*/ 2428875 w 8172450"/>
              <a:gd name="connsiteY20" fmla="*/ 1431091 h 1629250"/>
              <a:gd name="connsiteX21" fmla="*/ 2533650 w 8172450"/>
              <a:gd name="connsiteY21" fmla="*/ 1240591 h 1629250"/>
              <a:gd name="connsiteX22" fmla="*/ 2705100 w 8172450"/>
              <a:gd name="connsiteY22" fmla="*/ 1345366 h 1629250"/>
              <a:gd name="connsiteX23" fmla="*/ 2800350 w 8172450"/>
              <a:gd name="connsiteY23" fmla="*/ 1278691 h 1629250"/>
              <a:gd name="connsiteX24" fmla="*/ 2905125 w 8172450"/>
              <a:gd name="connsiteY24" fmla="*/ 1383466 h 1629250"/>
              <a:gd name="connsiteX25" fmla="*/ 2981325 w 8172450"/>
              <a:gd name="connsiteY25" fmla="*/ 1402516 h 1629250"/>
              <a:gd name="connsiteX26" fmla="*/ 3181350 w 8172450"/>
              <a:gd name="connsiteY26" fmla="*/ 1297741 h 1629250"/>
              <a:gd name="connsiteX27" fmla="*/ 3267075 w 8172450"/>
              <a:gd name="connsiteY27" fmla="*/ 1316791 h 1629250"/>
              <a:gd name="connsiteX28" fmla="*/ 3343275 w 8172450"/>
              <a:gd name="connsiteY28" fmla="*/ 1173916 h 1629250"/>
              <a:gd name="connsiteX29" fmla="*/ 3457575 w 8172450"/>
              <a:gd name="connsiteY29" fmla="*/ 1192966 h 1629250"/>
              <a:gd name="connsiteX30" fmla="*/ 3533775 w 8172450"/>
              <a:gd name="connsiteY30" fmla="*/ 1164391 h 1629250"/>
              <a:gd name="connsiteX31" fmla="*/ 3629025 w 8172450"/>
              <a:gd name="connsiteY31" fmla="*/ 1164391 h 1629250"/>
              <a:gd name="connsiteX32" fmla="*/ 3743325 w 8172450"/>
              <a:gd name="connsiteY32" fmla="*/ 964366 h 1629250"/>
              <a:gd name="connsiteX33" fmla="*/ 3800475 w 8172450"/>
              <a:gd name="connsiteY33" fmla="*/ 630991 h 1629250"/>
              <a:gd name="connsiteX34" fmla="*/ 3981450 w 8172450"/>
              <a:gd name="connsiteY34" fmla="*/ 1107241 h 1629250"/>
              <a:gd name="connsiteX35" fmla="*/ 4086225 w 8172450"/>
              <a:gd name="connsiteY35" fmla="*/ 1107241 h 1629250"/>
              <a:gd name="connsiteX36" fmla="*/ 4181475 w 8172450"/>
              <a:gd name="connsiteY36" fmla="*/ 1011991 h 1629250"/>
              <a:gd name="connsiteX37" fmla="*/ 4381500 w 8172450"/>
              <a:gd name="connsiteY37" fmla="*/ 1145341 h 1629250"/>
              <a:gd name="connsiteX38" fmla="*/ 4495800 w 8172450"/>
              <a:gd name="connsiteY38" fmla="*/ 840541 h 1629250"/>
              <a:gd name="connsiteX39" fmla="*/ 4619625 w 8172450"/>
              <a:gd name="connsiteY39" fmla="*/ 478591 h 1629250"/>
              <a:gd name="connsiteX40" fmla="*/ 4705350 w 8172450"/>
              <a:gd name="connsiteY40" fmla="*/ 831016 h 1629250"/>
              <a:gd name="connsiteX41" fmla="*/ 4819650 w 8172450"/>
              <a:gd name="connsiteY41" fmla="*/ 840541 h 1629250"/>
              <a:gd name="connsiteX42" fmla="*/ 5029200 w 8172450"/>
              <a:gd name="connsiteY42" fmla="*/ 1002466 h 1629250"/>
              <a:gd name="connsiteX43" fmla="*/ 5105400 w 8172450"/>
              <a:gd name="connsiteY43" fmla="*/ 926266 h 1629250"/>
              <a:gd name="connsiteX44" fmla="*/ 6715125 w 8172450"/>
              <a:gd name="connsiteY44" fmla="*/ 1618416 h 1629250"/>
              <a:gd name="connsiteX45" fmla="*/ 6924675 w 8172450"/>
              <a:gd name="connsiteY45" fmla="*/ 1335841 h 1629250"/>
              <a:gd name="connsiteX46" fmla="*/ 7019925 w 8172450"/>
              <a:gd name="connsiteY46" fmla="*/ 1154866 h 1629250"/>
              <a:gd name="connsiteX47" fmla="*/ 7077075 w 8172450"/>
              <a:gd name="connsiteY47" fmla="*/ 430966 h 1629250"/>
              <a:gd name="connsiteX48" fmla="*/ 7115175 w 8172450"/>
              <a:gd name="connsiteY48" fmla="*/ 173791 h 1629250"/>
              <a:gd name="connsiteX49" fmla="*/ 7191375 w 8172450"/>
              <a:gd name="connsiteY49" fmla="*/ 2341 h 1629250"/>
              <a:gd name="connsiteX50" fmla="*/ 7219950 w 8172450"/>
              <a:gd name="connsiteY50" fmla="*/ 297616 h 1629250"/>
              <a:gd name="connsiteX51" fmla="*/ 7267575 w 8172450"/>
              <a:gd name="connsiteY51" fmla="*/ 611941 h 1629250"/>
              <a:gd name="connsiteX52" fmla="*/ 7277100 w 8172450"/>
              <a:gd name="connsiteY52" fmla="*/ 869116 h 1629250"/>
              <a:gd name="connsiteX53" fmla="*/ 7362825 w 8172450"/>
              <a:gd name="connsiteY53" fmla="*/ 1040566 h 1629250"/>
              <a:gd name="connsiteX54" fmla="*/ 7458075 w 8172450"/>
              <a:gd name="connsiteY54" fmla="*/ 1192966 h 1629250"/>
              <a:gd name="connsiteX55" fmla="*/ 7572375 w 8172450"/>
              <a:gd name="connsiteY55" fmla="*/ 1192966 h 1629250"/>
              <a:gd name="connsiteX56" fmla="*/ 7639050 w 8172450"/>
              <a:gd name="connsiteY56" fmla="*/ 1107241 h 1629250"/>
              <a:gd name="connsiteX57" fmla="*/ 7762875 w 8172450"/>
              <a:gd name="connsiteY57" fmla="*/ 1173916 h 1629250"/>
              <a:gd name="connsiteX58" fmla="*/ 7839075 w 8172450"/>
              <a:gd name="connsiteY58" fmla="*/ 1250116 h 1629250"/>
              <a:gd name="connsiteX59" fmla="*/ 7934325 w 8172450"/>
              <a:gd name="connsiteY59" fmla="*/ 1278691 h 1629250"/>
              <a:gd name="connsiteX60" fmla="*/ 8010525 w 8172450"/>
              <a:gd name="connsiteY60" fmla="*/ 1421566 h 1629250"/>
              <a:gd name="connsiteX61" fmla="*/ 8086725 w 8172450"/>
              <a:gd name="connsiteY61" fmla="*/ 1383466 h 1629250"/>
              <a:gd name="connsiteX62" fmla="*/ 8172450 w 8172450"/>
              <a:gd name="connsiteY62" fmla="*/ 1383466 h 1629250"/>
              <a:gd name="connsiteX0" fmla="*/ 0 w 8172450"/>
              <a:gd name="connsiteY0" fmla="*/ 1383466 h 1626112"/>
              <a:gd name="connsiteX1" fmla="*/ 114300 w 8172450"/>
              <a:gd name="connsiteY1" fmla="*/ 1402516 h 1626112"/>
              <a:gd name="connsiteX2" fmla="*/ 266700 w 8172450"/>
              <a:gd name="connsiteY2" fmla="*/ 1440616 h 1626112"/>
              <a:gd name="connsiteX3" fmla="*/ 438150 w 8172450"/>
              <a:gd name="connsiteY3" fmla="*/ 1440616 h 1626112"/>
              <a:gd name="connsiteX4" fmla="*/ 552450 w 8172450"/>
              <a:gd name="connsiteY4" fmla="*/ 1402516 h 1626112"/>
              <a:gd name="connsiteX5" fmla="*/ 628650 w 8172450"/>
              <a:gd name="connsiteY5" fmla="*/ 1392991 h 1626112"/>
              <a:gd name="connsiteX6" fmla="*/ 704850 w 8172450"/>
              <a:gd name="connsiteY6" fmla="*/ 1402516 h 1626112"/>
              <a:gd name="connsiteX7" fmla="*/ 800100 w 8172450"/>
              <a:gd name="connsiteY7" fmla="*/ 1183441 h 1626112"/>
              <a:gd name="connsiteX8" fmla="*/ 914400 w 8172450"/>
              <a:gd name="connsiteY8" fmla="*/ 1231066 h 1626112"/>
              <a:gd name="connsiteX9" fmla="*/ 1057275 w 8172450"/>
              <a:gd name="connsiteY9" fmla="*/ 1259641 h 1626112"/>
              <a:gd name="connsiteX10" fmla="*/ 1171575 w 8172450"/>
              <a:gd name="connsiteY10" fmla="*/ 1345366 h 1626112"/>
              <a:gd name="connsiteX11" fmla="*/ 1343025 w 8172450"/>
              <a:gd name="connsiteY11" fmla="*/ 1354891 h 1626112"/>
              <a:gd name="connsiteX12" fmla="*/ 1428750 w 8172450"/>
              <a:gd name="connsiteY12" fmla="*/ 1202491 h 1626112"/>
              <a:gd name="connsiteX13" fmla="*/ 1533525 w 8172450"/>
              <a:gd name="connsiteY13" fmla="*/ 1240591 h 1626112"/>
              <a:gd name="connsiteX14" fmla="*/ 1714500 w 8172450"/>
              <a:gd name="connsiteY14" fmla="*/ 1250116 h 1626112"/>
              <a:gd name="connsiteX15" fmla="*/ 1809750 w 8172450"/>
              <a:gd name="connsiteY15" fmla="*/ 1373941 h 1626112"/>
              <a:gd name="connsiteX16" fmla="*/ 1933575 w 8172450"/>
              <a:gd name="connsiteY16" fmla="*/ 1354891 h 1626112"/>
              <a:gd name="connsiteX17" fmla="*/ 2085975 w 8172450"/>
              <a:gd name="connsiteY17" fmla="*/ 1431091 h 1626112"/>
              <a:gd name="connsiteX18" fmla="*/ 2247900 w 8172450"/>
              <a:gd name="connsiteY18" fmla="*/ 1364416 h 1626112"/>
              <a:gd name="connsiteX19" fmla="*/ 2362200 w 8172450"/>
              <a:gd name="connsiteY19" fmla="*/ 1431091 h 1626112"/>
              <a:gd name="connsiteX20" fmla="*/ 2428875 w 8172450"/>
              <a:gd name="connsiteY20" fmla="*/ 1431091 h 1626112"/>
              <a:gd name="connsiteX21" fmla="*/ 2533650 w 8172450"/>
              <a:gd name="connsiteY21" fmla="*/ 1240591 h 1626112"/>
              <a:gd name="connsiteX22" fmla="*/ 2705100 w 8172450"/>
              <a:gd name="connsiteY22" fmla="*/ 1345366 h 1626112"/>
              <a:gd name="connsiteX23" fmla="*/ 2800350 w 8172450"/>
              <a:gd name="connsiteY23" fmla="*/ 1278691 h 1626112"/>
              <a:gd name="connsiteX24" fmla="*/ 2905125 w 8172450"/>
              <a:gd name="connsiteY24" fmla="*/ 1383466 h 1626112"/>
              <a:gd name="connsiteX25" fmla="*/ 2981325 w 8172450"/>
              <a:gd name="connsiteY25" fmla="*/ 1402516 h 1626112"/>
              <a:gd name="connsiteX26" fmla="*/ 3181350 w 8172450"/>
              <a:gd name="connsiteY26" fmla="*/ 1297741 h 1626112"/>
              <a:gd name="connsiteX27" fmla="*/ 3267075 w 8172450"/>
              <a:gd name="connsiteY27" fmla="*/ 1316791 h 1626112"/>
              <a:gd name="connsiteX28" fmla="*/ 3343275 w 8172450"/>
              <a:gd name="connsiteY28" fmla="*/ 1173916 h 1626112"/>
              <a:gd name="connsiteX29" fmla="*/ 3457575 w 8172450"/>
              <a:gd name="connsiteY29" fmla="*/ 1192966 h 1626112"/>
              <a:gd name="connsiteX30" fmla="*/ 3533775 w 8172450"/>
              <a:gd name="connsiteY30" fmla="*/ 1164391 h 1626112"/>
              <a:gd name="connsiteX31" fmla="*/ 3629025 w 8172450"/>
              <a:gd name="connsiteY31" fmla="*/ 1164391 h 1626112"/>
              <a:gd name="connsiteX32" fmla="*/ 3743325 w 8172450"/>
              <a:gd name="connsiteY32" fmla="*/ 964366 h 1626112"/>
              <a:gd name="connsiteX33" fmla="*/ 3800475 w 8172450"/>
              <a:gd name="connsiteY33" fmla="*/ 630991 h 1626112"/>
              <a:gd name="connsiteX34" fmla="*/ 3981450 w 8172450"/>
              <a:gd name="connsiteY34" fmla="*/ 1107241 h 1626112"/>
              <a:gd name="connsiteX35" fmla="*/ 4086225 w 8172450"/>
              <a:gd name="connsiteY35" fmla="*/ 1107241 h 1626112"/>
              <a:gd name="connsiteX36" fmla="*/ 4181475 w 8172450"/>
              <a:gd name="connsiteY36" fmla="*/ 1011991 h 1626112"/>
              <a:gd name="connsiteX37" fmla="*/ 4381500 w 8172450"/>
              <a:gd name="connsiteY37" fmla="*/ 1145341 h 1626112"/>
              <a:gd name="connsiteX38" fmla="*/ 4495800 w 8172450"/>
              <a:gd name="connsiteY38" fmla="*/ 840541 h 1626112"/>
              <a:gd name="connsiteX39" fmla="*/ 4619625 w 8172450"/>
              <a:gd name="connsiteY39" fmla="*/ 478591 h 1626112"/>
              <a:gd name="connsiteX40" fmla="*/ 4705350 w 8172450"/>
              <a:gd name="connsiteY40" fmla="*/ 831016 h 1626112"/>
              <a:gd name="connsiteX41" fmla="*/ 4819650 w 8172450"/>
              <a:gd name="connsiteY41" fmla="*/ 840541 h 1626112"/>
              <a:gd name="connsiteX42" fmla="*/ 5029200 w 8172450"/>
              <a:gd name="connsiteY42" fmla="*/ 1002466 h 1626112"/>
              <a:gd name="connsiteX43" fmla="*/ 6715125 w 8172450"/>
              <a:gd name="connsiteY43" fmla="*/ 1618416 h 1626112"/>
              <a:gd name="connsiteX44" fmla="*/ 6924675 w 8172450"/>
              <a:gd name="connsiteY44" fmla="*/ 1335841 h 1626112"/>
              <a:gd name="connsiteX45" fmla="*/ 7019925 w 8172450"/>
              <a:gd name="connsiteY45" fmla="*/ 1154866 h 1626112"/>
              <a:gd name="connsiteX46" fmla="*/ 7077075 w 8172450"/>
              <a:gd name="connsiteY46" fmla="*/ 430966 h 1626112"/>
              <a:gd name="connsiteX47" fmla="*/ 7115175 w 8172450"/>
              <a:gd name="connsiteY47" fmla="*/ 173791 h 1626112"/>
              <a:gd name="connsiteX48" fmla="*/ 7191375 w 8172450"/>
              <a:gd name="connsiteY48" fmla="*/ 2341 h 1626112"/>
              <a:gd name="connsiteX49" fmla="*/ 7219950 w 8172450"/>
              <a:gd name="connsiteY49" fmla="*/ 297616 h 1626112"/>
              <a:gd name="connsiteX50" fmla="*/ 7267575 w 8172450"/>
              <a:gd name="connsiteY50" fmla="*/ 611941 h 1626112"/>
              <a:gd name="connsiteX51" fmla="*/ 7277100 w 8172450"/>
              <a:gd name="connsiteY51" fmla="*/ 869116 h 1626112"/>
              <a:gd name="connsiteX52" fmla="*/ 7362825 w 8172450"/>
              <a:gd name="connsiteY52" fmla="*/ 1040566 h 1626112"/>
              <a:gd name="connsiteX53" fmla="*/ 7458075 w 8172450"/>
              <a:gd name="connsiteY53" fmla="*/ 1192966 h 1626112"/>
              <a:gd name="connsiteX54" fmla="*/ 7572375 w 8172450"/>
              <a:gd name="connsiteY54" fmla="*/ 1192966 h 1626112"/>
              <a:gd name="connsiteX55" fmla="*/ 7639050 w 8172450"/>
              <a:gd name="connsiteY55" fmla="*/ 1107241 h 1626112"/>
              <a:gd name="connsiteX56" fmla="*/ 7762875 w 8172450"/>
              <a:gd name="connsiteY56" fmla="*/ 1173916 h 1626112"/>
              <a:gd name="connsiteX57" fmla="*/ 7839075 w 8172450"/>
              <a:gd name="connsiteY57" fmla="*/ 1250116 h 1626112"/>
              <a:gd name="connsiteX58" fmla="*/ 7934325 w 8172450"/>
              <a:gd name="connsiteY58" fmla="*/ 1278691 h 1626112"/>
              <a:gd name="connsiteX59" fmla="*/ 8010525 w 8172450"/>
              <a:gd name="connsiteY59" fmla="*/ 1421566 h 1626112"/>
              <a:gd name="connsiteX60" fmla="*/ 8086725 w 8172450"/>
              <a:gd name="connsiteY60" fmla="*/ 1383466 h 1626112"/>
              <a:gd name="connsiteX61" fmla="*/ 8172450 w 8172450"/>
              <a:gd name="connsiteY61" fmla="*/ 1383466 h 1626112"/>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4619625 w 8172450"/>
              <a:gd name="connsiteY39" fmla="*/ 478591 h 1633146"/>
              <a:gd name="connsiteX40" fmla="*/ 4705350 w 8172450"/>
              <a:gd name="connsiteY40" fmla="*/ 831016 h 1633146"/>
              <a:gd name="connsiteX41" fmla="*/ 4819650 w 8172450"/>
              <a:gd name="connsiteY41" fmla="*/ 840541 h 1633146"/>
              <a:gd name="connsiteX42" fmla="*/ 6715125 w 8172450"/>
              <a:gd name="connsiteY42" fmla="*/ 1618416 h 1633146"/>
              <a:gd name="connsiteX43" fmla="*/ 6924675 w 8172450"/>
              <a:gd name="connsiteY43" fmla="*/ 1335841 h 1633146"/>
              <a:gd name="connsiteX44" fmla="*/ 7019925 w 8172450"/>
              <a:gd name="connsiteY44" fmla="*/ 1154866 h 1633146"/>
              <a:gd name="connsiteX45" fmla="*/ 7077075 w 8172450"/>
              <a:gd name="connsiteY45" fmla="*/ 430966 h 1633146"/>
              <a:gd name="connsiteX46" fmla="*/ 7115175 w 8172450"/>
              <a:gd name="connsiteY46" fmla="*/ 173791 h 1633146"/>
              <a:gd name="connsiteX47" fmla="*/ 7191375 w 8172450"/>
              <a:gd name="connsiteY47" fmla="*/ 2341 h 1633146"/>
              <a:gd name="connsiteX48" fmla="*/ 7219950 w 8172450"/>
              <a:gd name="connsiteY48" fmla="*/ 297616 h 1633146"/>
              <a:gd name="connsiteX49" fmla="*/ 7267575 w 8172450"/>
              <a:gd name="connsiteY49" fmla="*/ 611941 h 1633146"/>
              <a:gd name="connsiteX50" fmla="*/ 7277100 w 8172450"/>
              <a:gd name="connsiteY50" fmla="*/ 869116 h 1633146"/>
              <a:gd name="connsiteX51" fmla="*/ 7362825 w 8172450"/>
              <a:gd name="connsiteY51" fmla="*/ 1040566 h 1633146"/>
              <a:gd name="connsiteX52" fmla="*/ 7458075 w 8172450"/>
              <a:gd name="connsiteY52" fmla="*/ 1192966 h 1633146"/>
              <a:gd name="connsiteX53" fmla="*/ 7572375 w 8172450"/>
              <a:gd name="connsiteY53" fmla="*/ 1192966 h 1633146"/>
              <a:gd name="connsiteX54" fmla="*/ 7639050 w 8172450"/>
              <a:gd name="connsiteY54" fmla="*/ 1107241 h 1633146"/>
              <a:gd name="connsiteX55" fmla="*/ 7762875 w 8172450"/>
              <a:gd name="connsiteY55" fmla="*/ 1173916 h 1633146"/>
              <a:gd name="connsiteX56" fmla="*/ 7839075 w 8172450"/>
              <a:gd name="connsiteY56" fmla="*/ 1250116 h 1633146"/>
              <a:gd name="connsiteX57" fmla="*/ 7934325 w 8172450"/>
              <a:gd name="connsiteY57" fmla="*/ 1278691 h 1633146"/>
              <a:gd name="connsiteX58" fmla="*/ 8010525 w 8172450"/>
              <a:gd name="connsiteY58" fmla="*/ 1421566 h 1633146"/>
              <a:gd name="connsiteX59" fmla="*/ 8086725 w 8172450"/>
              <a:gd name="connsiteY59" fmla="*/ 1383466 h 1633146"/>
              <a:gd name="connsiteX60" fmla="*/ 8172450 w 8172450"/>
              <a:gd name="connsiteY60" fmla="*/ 1383466 h 1633146"/>
              <a:gd name="connsiteX0" fmla="*/ 0 w 8172450"/>
              <a:gd name="connsiteY0" fmla="*/ 1383466 h 1633599"/>
              <a:gd name="connsiteX1" fmla="*/ 114300 w 8172450"/>
              <a:gd name="connsiteY1" fmla="*/ 1402516 h 1633599"/>
              <a:gd name="connsiteX2" fmla="*/ 266700 w 8172450"/>
              <a:gd name="connsiteY2" fmla="*/ 1440616 h 1633599"/>
              <a:gd name="connsiteX3" fmla="*/ 438150 w 8172450"/>
              <a:gd name="connsiteY3" fmla="*/ 1440616 h 1633599"/>
              <a:gd name="connsiteX4" fmla="*/ 552450 w 8172450"/>
              <a:gd name="connsiteY4" fmla="*/ 1402516 h 1633599"/>
              <a:gd name="connsiteX5" fmla="*/ 628650 w 8172450"/>
              <a:gd name="connsiteY5" fmla="*/ 1392991 h 1633599"/>
              <a:gd name="connsiteX6" fmla="*/ 704850 w 8172450"/>
              <a:gd name="connsiteY6" fmla="*/ 1402516 h 1633599"/>
              <a:gd name="connsiteX7" fmla="*/ 800100 w 8172450"/>
              <a:gd name="connsiteY7" fmla="*/ 1183441 h 1633599"/>
              <a:gd name="connsiteX8" fmla="*/ 914400 w 8172450"/>
              <a:gd name="connsiteY8" fmla="*/ 1231066 h 1633599"/>
              <a:gd name="connsiteX9" fmla="*/ 1057275 w 8172450"/>
              <a:gd name="connsiteY9" fmla="*/ 1259641 h 1633599"/>
              <a:gd name="connsiteX10" fmla="*/ 1171575 w 8172450"/>
              <a:gd name="connsiteY10" fmla="*/ 1345366 h 1633599"/>
              <a:gd name="connsiteX11" fmla="*/ 1343025 w 8172450"/>
              <a:gd name="connsiteY11" fmla="*/ 1354891 h 1633599"/>
              <a:gd name="connsiteX12" fmla="*/ 1428750 w 8172450"/>
              <a:gd name="connsiteY12" fmla="*/ 1202491 h 1633599"/>
              <a:gd name="connsiteX13" fmla="*/ 1533525 w 8172450"/>
              <a:gd name="connsiteY13" fmla="*/ 1240591 h 1633599"/>
              <a:gd name="connsiteX14" fmla="*/ 1714500 w 8172450"/>
              <a:gd name="connsiteY14" fmla="*/ 1250116 h 1633599"/>
              <a:gd name="connsiteX15" fmla="*/ 1809750 w 8172450"/>
              <a:gd name="connsiteY15" fmla="*/ 1373941 h 1633599"/>
              <a:gd name="connsiteX16" fmla="*/ 1933575 w 8172450"/>
              <a:gd name="connsiteY16" fmla="*/ 1354891 h 1633599"/>
              <a:gd name="connsiteX17" fmla="*/ 2085975 w 8172450"/>
              <a:gd name="connsiteY17" fmla="*/ 1431091 h 1633599"/>
              <a:gd name="connsiteX18" fmla="*/ 2247900 w 8172450"/>
              <a:gd name="connsiteY18" fmla="*/ 1364416 h 1633599"/>
              <a:gd name="connsiteX19" fmla="*/ 2362200 w 8172450"/>
              <a:gd name="connsiteY19" fmla="*/ 1431091 h 1633599"/>
              <a:gd name="connsiteX20" fmla="*/ 2428875 w 8172450"/>
              <a:gd name="connsiteY20" fmla="*/ 1431091 h 1633599"/>
              <a:gd name="connsiteX21" fmla="*/ 2533650 w 8172450"/>
              <a:gd name="connsiteY21" fmla="*/ 1240591 h 1633599"/>
              <a:gd name="connsiteX22" fmla="*/ 2705100 w 8172450"/>
              <a:gd name="connsiteY22" fmla="*/ 1345366 h 1633599"/>
              <a:gd name="connsiteX23" fmla="*/ 2800350 w 8172450"/>
              <a:gd name="connsiteY23" fmla="*/ 1278691 h 1633599"/>
              <a:gd name="connsiteX24" fmla="*/ 2905125 w 8172450"/>
              <a:gd name="connsiteY24" fmla="*/ 1383466 h 1633599"/>
              <a:gd name="connsiteX25" fmla="*/ 2981325 w 8172450"/>
              <a:gd name="connsiteY25" fmla="*/ 1402516 h 1633599"/>
              <a:gd name="connsiteX26" fmla="*/ 3181350 w 8172450"/>
              <a:gd name="connsiteY26" fmla="*/ 1297741 h 1633599"/>
              <a:gd name="connsiteX27" fmla="*/ 3267075 w 8172450"/>
              <a:gd name="connsiteY27" fmla="*/ 1316791 h 1633599"/>
              <a:gd name="connsiteX28" fmla="*/ 3343275 w 8172450"/>
              <a:gd name="connsiteY28" fmla="*/ 1173916 h 1633599"/>
              <a:gd name="connsiteX29" fmla="*/ 3457575 w 8172450"/>
              <a:gd name="connsiteY29" fmla="*/ 1192966 h 1633599"/>
              <a:gd name="connsiteX30" fmla="*/ 3533775 w 8172450"/>
              <a:gd name="connsiteY30" fmla="*/ 1164391 h 1633599"/>
              <a:gd name="connsiteX31" fmla="*/ 3629025 w 8172450"/>
              <a:gd name="connsiteY31" fmla="*/ 1164391 h 1633599"/>
              <a:gd name="connsiteX32" fmla="*/ 3743325 w 8172450"/>
              <a:gd name="connsiteY32" fmla="*/ 964366 h 1633599"/>
              <a:gd name="connsiteX33" fmla="*/ 3800475 w 8172450"/>
              <a:gd name="connsiteY33" fmla="*/ 630991 h 1633599"/>
              <a:gd name="connsiteX34" fmla="*/ 3981450 w 8172450"/>
              <a:gd name="connsiteY34" fmla="*/ 1107241 h 1633599"/>
              <a:gd name="connsiteX35" fmla="*/ 4086225 w 8172450"/>
              <a:gd name="connsiteY35" fmla="*/ 1107241 h 1633599"/>
              <a:gd name="connsiteX36" fmla="*/ 4181475 w 8172450"/>
              <a:gd name="connsiteY36" fmla="*/ 1011991 h 1633599"/>
              <a:gd name="connsiteX37" fmla="*/ 4381500 w 8172450"/>
              <a:gd name="connsiteY37" fmla="*/ 1145341 h 1633599"/>
              <a:gd name="connsiteX38" fmla="*/ 4495800 w 8172450"/>
              <a:gd name="connsiteY38" fmla="*/ 840541 h 1633599"/>
              <a:gd name="connsiteX39" fmla="*/ 4619625 w 8172450"/>
              <a:gd name="connsiteY39" fmla="*/ 478591 h 1633599"/>
              <a:gd name="connsiteX40" fmla="*/ 4705350 w 8172450"/>
              <a:gd name="connsiteY40" fmla="*/ 831016 h 1633599"/>
              <a:gd name="connsiteX41" fmla="*/ 6715125 w 8172450"/>
              <a:gd name="connsiteY41" fmla="*/ 1618416 h 1633599"/>
              <a:gd name="connsiteX42" fmla="*/ 6924675 w 8172450"/>
              <a:gd name="connsiteY42" fmla="*/ 1335841 h 1633599"/>
              <a:gd name="connsiteX43" fmla="*/ 7019925 w 8172450"/>
              <a:gd name="connsiteY43" fmla="*/ 1154866 h 1633599"/>
              <a:gd name="connsiteX44" fmla="*/ 7077075 w 8172450"/>
              <a:gd name="connsiteY44" fmla="*/ 430966 h 1633599"/>
              <a:gd name="connsiteX45" fmla="*/ 7115175 w 8172450"/>
              <a:gd name="connsiteY45" fmla="*/ 173791 h 1633599"/>
              <a:gd name="connsiteX46" fmla="*/ 7191375 w 8172450"/>
              <a:gd name="connsiteY46" fmla="*/ 2341 h 1633599"/>
              <a:gd name="connsiteX47" fmla="*/ 7219950 w 8172450"/>
              <a:gd name="connsiteY47" fmla="*/ 297616 h 1633599"/>
              <a:gd name="connsiteX48" fmla="*/ 7267575 w 8172450"/>
              <a:gd name="connsiteY48" fmla="*/ 611941 h 1633599"/>
              <a:gd name="connsiteX49" fmla="*/ 7277100 w 8172450"/>
              <a:gd name="connsiteY49" fmla="*/ 869116 h 1633599"/>
              <a:gd name="connsiteX50" fmla="*/ 7362825 w 8172450"/>
              <a:gd name="connsiteY50" fmla="*/ 1040566 h 1633599"/>
              <a:gd name="connsiteX51" fmla="*/ 7458075 w 8172450"/>
              <a:gd name="connsiteY51" fmla="*/ 1192966 h 1633599"/>
              <a:gd name="connsiteX52" fmla="*/ 7572375 w 8172450"/>
              <a:gd name="connsiteY52" fmla="*/ 1192966 h 1633599"/>
              <a:gd name="connsiteX53" fmla="*/ 7639050 w 8172450"/>
              <a:gd name="connsiteY53" fmla="*/ 1107241 h 1633599"/>
              <a:gd name="connsiteX54" fmla="*/ 7762875 w 8172450"/>
              <a:gd name="connsiteY54" fmla="*/ 1173916 h 1633599"/>
              <a:gd name="connsiteX55" fmla="*/ 7839075 w 8172450"/>
              <a:gd name="connsiteY55" fmla="*/ 1250116 h 1633599"/>
              <a:gd name="connsiteX56" fmla="*/ 7934325 w 8172450"/>
              <a:gd name="connsiteY56" fmla="*/ 1278691 h 1633599"/>
              <a:gd name="connsiteX57" fmla="*/ 8010525 w 8172450"/>
              <a:gd name="connsiteY57" fmla="*/ 1421566 h 1633599"/>
              <a:gd name="connsiteX58" fmla="*/ 8086725 w 8172450"/>
              <a:gd name="connsiteY58" fmla="*/ 1383466 h 1633599"/>
              <a:gd name="connsiteX59" fmla="*/ 8172450 w 8172450"/>
              <a:gd name="connsiteY59" fmla="*/ 1383466 h 1633599"/>
              <a:gd name="connsiteX0" fmla="*/ 0 w 8172450"/>
              <a:gd name="connsiteY0" fmla="*/ 1383466 h 1652459"/>
              <a:gd name="connsiteX1" fmla="*/ 114300 w 8172450"/>
              <a:gd name="connsiteY1" fmla="*/ 1402516 h 1652459"/>
              <a:gd name="connsiteX2" fmla="*/ 266700 w 8172450"/>
              <a:gd name="connsiteY2" fmla="*/ 1440616 h 1652459"/>
              <a:gd name="connsiteX3" fmla="*/ 438150 w 8172450"/>
              <a:gd name="connsiteY3" fmla="*/ 1440616 h 1652459"/>
              <a:gd name="connsiteX4" fmla="*/ 552450 w 8172450"/>
              <a:gd name="connsiteY4" fmla="*/ 1402516 h 1652459"/>
              <a:gd name="connsiteX5" fmla="*/ 628650 w 8172450"/>
              <a:gd name="connsiteY5" fmla="*/ 1392991 h 1652459"/>
              <a:gd name="connsiteX6" fmla="*/ 704850 w 8172450"/>
              <a:gd name="connsiteY6" fmla="*/ 1402516 h 1652459"/>
              <a:gd name="connsiteX7" fmla="*/ 800100 w 8172450"/>
              <a:gd name="connsiteY7" fmla="*/ 1183441 h 1652459"/>
              <a:gd name="connsiteX8" fmla="*/ 914400 w 8172450"/>
              <a:gd name="connsiteY8" fmla="*/ 1231066 h 1652459"/>
              <a:gd name="connsiteX9" fmla="*/ 1057275 w 8172450"/>
              <a:gd name="connsiteY9" fmla="*/ 1259641 h 1652459"/>
              <a:gd name="connsiteX10" fmla="*/ 1171575 w 8172450"/>
              <a:gd name="connsiteY10" fmla="*/ 1345366 h 1652459"/>
              <a:gd name="connsiteX11" fmla="*/ 1343025 w 8172450"/>
              <a:gd name="connsiteY11" fmla="*/ 1354891 h 1652459"/>
              <a:gd name="connsiteX12" fmla="*/ 1428750 w 8172450"/>
              <a:gd name="connsiteY12" fmla="*/ 1202491 h 1652459"/>
              <a:gd name="connsiteX13" fmla="*/ 1533525 w 8172450"/>
              <a:gd name="connsiteY13" fmla="*/ 1240591 h 1652459"/>
              <a:gd name="connsiteX14" fmla="*/ 1714500 w 8172450"/>
              <a:gd name="connsiteY14" fmla="*/ 1250116 h 1652459"/>
              <a:gd name="connsiteX15" fmla="*/ 1809750 w 8172450"/>
              <a:gd name="connsiteY15" fmla="*/ 1373941 h 1652459"/>
              <a:gd name="connsiteX16" fmla="*/ 1933575 w 8172450"/>
              <a:gd name="connsiteY16" fmla="*/ 1354891 h 1652459"/>
              <a:gd name="connsiteX17" fmla="*/ 2085975 w 8172450"/>
              <a:gd name="connsiteY17" fmla="*/ 1431091 h 1652459"/>
              <a:gd name="connsiteX18" fmla="*/ 2247900 w 8172450"/>
              <a:gd name="connsiteY18" fmla="*/ 1364416 h 1652459"/>
              <a:gd name="connsiteX19" fmla="*/ 2362200 w 8172450"/>
              <a:gd name="connsiteY19" fmla="*/ 1431091 h 1652459"/>
              <a:gd name="connsiteX20" fmla="*/ 2428875 w 8172450"/>
              <a:gd name="connsiteY20" fmla="*/ 1431091 h 1652459"/>
              <a:gd name="connsiteX21" fmla="*/ 2533650 w 8172450"/>
              <a:gd name="connsiteY21" fmla="*/ 1240591 h 1652459"/>
              <a:gd name="connsiteX22" fmla="*/ 2705100 w 8172450"/>
              <a:gd name="connsiteY22" fmla="*/ 1345366 h 1652459"/>
              <a:gd name="connsiteX23" fmla="*/ 2800350 w 8172450"/>
              <a:gd name="connsiteY23" fmla="*/ 1278691 h 1652459"/>
              <a:gd name="connsiteX24" fmla="*/ 2905125 w 8172450"/>
              <a:gd name="connsiteY24" fmla="*/ 1383466 h 1652459"/>
              <a:gd name="connsiteX25" fmla="*/ 2981325 w 8172450"/>
              <a:gd name="connsiteY25" fmla="*/ 1402516 h 1652459"/>
              <a:gd name="connsiteX26" fmla="*/ 3181350 w 8172450"/>
              <a:gd name="connsiteY26" fmla="*/ 1297741 h 1652459"/>
              <a:gd name="connsiteX27" fmla="*/ 3267075 w 8172450"/>
              <a:gd name="connsiteY27" fmla="*/ 1316791 h 1652459"/>
              <a:gd name="connsiteX28" fmla="*/ 3343275 w 8172450"/>
              <a:gd name="connsiteY28" fmla="*/ 1173916 h 1652459"/>
              <a:gd name="connsiteX29" fmla="*/ 3457575 w 8172450"/>
              <a:gd name="connsiteY29" fmla="*/ 1192966 h 1652459"/>
              <a:gd name="connsiteX30" fmla="*/ 3533775 w 8172450"/>
              <a:gd name="connsiteY30" fmla="*/ 1164391 h 1652459"/>
              <a:gd name="connsiteX31" fmla="*/ 3629025 w 8172450"/>
              <a:gd name="connsiteY31" fmla="*/ 1164391 h 1652459"/>
              <a:gd name="connsiteX32" fmla="*/ 3743325 w 8172450"/>
              <a:gd name="connsiteY32" fmla="*/ 964366 h 1652459"/>
              <a:gd name="connsiteX33" fmla="*/ 3800475 w 8172450"/>
              <a:gd name="connsiteY33" fmla="*/ 630991 h 1652459"/>
              <a:gd name="connsiteX34" fmla="*/ 3981450 w 8172450"/>
              <a:gd name="connsiteY34" fmla="*/ 1107241 h 1652459"/>
              <a:gd name="connsiteX35" fmla="*/ 4086225 w 8172450"/>
              <a:gd name="connsiteY35" fmla="*/ 1107241 h 1652459"/>
              <a:gd name="connsiteX36" fmla="*/ 4181475 w 8172450"/>
              <a:gd name="connsiteY36" fmla="*/ 1011991 h 1652459"/>
              <a:gd name="connsiteX37" fmla="*/ 4381500 w 8172450"/>
              <a:gd name="connsiteY37" fmla="*/ 1145341 h 1652459"/>
              <a:gd name="connsiteX38" fmla="*/ 4495800 w 8172450"/>
              <a:gd name="connsiteY38" fmla="*/ 840541 h 1652459"/>
              <a:gd name="connsiteX39" fmla="*/ 4619625 w 8172450"/>
              <a:gd name="connsiteY39" fmla="*/ 478591 h 1652459"/>
              <a:gd name="connsiteX40" fmla="*/ 6715125 w 8172450"/>
              <a:gd name="connsiteY40" fmla="*/ 1618416 h 1652459"/>
              <a:gd name="connsiteX41" fmla="*/ 6924675 w 8172450"/>
              <a:gd name="connsiteY41" fmla="*/ 1335841 h 1652459"/>
              <a:gd name="connsiteX42" fmla="*/ 7019925 w 8172450"/>
              <a:gd name="connsiteY42" fmla="*/ 1154866 h 1652459"/>
              <a:gd name="connsiteX43" fmla="*/ 7077075 w 8172450"/>
              <a:gd name="connsiteY43" fmla="*/ 430966 h 1652459"/>
              <a:gd name="connsiteX44" fmla="*/ 7115175 w 8172450"/>
              <a:gd name="connsiteY44" fmla="*/ 173791 h 1652459"/>
              <a:gd name="connsiteX45" fmla="*/ 7191375 w 8172450"/>
              <a:gd name="connsiteY45" fmla="*/ 2341 h 1652459"/>
              <a:gd name="connsiteX46" fmla="*/ 7219950 w 8172450"/>
              <a:gd name="connsiteY46" fmla="*/ 297616 h 1652459"/>
              <a:gd name="connsiteX47" fmla="*/ 7267575 w 8172450"/>
              <a:gd name="connsiteY47" fmla="*/ 611941 h 1652459"/>
              <a:gd name="connsiteX48" fmla="*/ 7277100 w 8172450"/>
              <a:gd name="connsiteY48" fmla="*/ 869116 h 1652459"/>
              <a:gd name="connsiteX49" fmla="*/ 7362825 w 8172450"/>
              <a:gd name="connsiteY49" fmla="*/ 1040566 h 1652459"/>
              <a:gd name="connsiteX50" fmla="*/ 7458075 w 8172450"/>
              <a:gd name="connsiteY50" fmla="*/ 1192966 h 1652459"/>
              <a:gd name="connsiteX51" fmla="*/ 7572375 w 8172450"/>
              <a:gd name="connsiteY51" fmla="*/ 1192966 h 1652459"/>
              <a:gd name="connsiteX52" fmla="*/ 7639050 w 8172450"/>
              <a:gd name="connsiteY52" fmla="*/ 1107241 h 1652459"/>
              <a:gd name="connsiteX53" fmla="*/ 7762875 w 8172450"/>
              <a:gd name="connsiteY53" fmla="*/ 1173916 h 1652459"/>
              <a:gd name="connsiteX54" fmla="*/ 7839075 w 8172450"/>
              <a:gd name="connsiteY54" fmla="*/ 1250116 h 1652459"/>
              <a:gd name="connsiteX55" fmla="*/ 7934325 w 8172450"/>
              <a:gd name="connsiteY55" fmla="*/ 1278691 h 1652459"/>
              <a:gd name="connsiteX56" fmla="*/ 8010525 w 8172450"/>
              <a:gd name="connsiteY56" fmla="*/ 1421566 h 1652459"/>
              <a:gd name="connsiteX57" fmla="*/ 8086725 w 8172450"/>
              <a:gd name="connsiteY57" fmla="*/ 1383466 h 1652459"/>
              <a:gd name="connsiteX58" fmla="*/ 8172450 w 8172450"/>
              <a:gd name="connsiteY58" fmla="*/ 1383466 h 1652459"/>
              <a:gd name="connsiteX0" fmla="*/ 0 w 8172450"/>
              <a:gd name="connsiteY0" fmla="*/ 1383466 h 1633146"/>
              <a:gd name="connsiteX1" fmla="*/ 114300 w 8172450"/>
              <a:gd name="connsiteY1" fmla="*/ 1402516 h 1633146"/>
              <a:gd name="connsiteX2" fmla="*/ 266700 w 8172450"/>
              <a:gd name="connsiteY2" fmla="*/ 1440616 h 1633146"/>
              <a:gd name="connsiteX3" fmla="*/ 438150 w 8172450"/>
              <a:gd name="connsiteY3" fmla="*/ 1440616 h 1633146"/>
              <a:gd name="connsiteX4" fmla="*/ 552450 w 8172450"/>
              <a:gd name="connsiteY4" fmla="*/ 1402516 h 1633146"/>
              <a:gd name="connsiteX5" fmla="*/ 628650 w 8172450"/>
              <a:gd name="connsiteY5" fmla="*/ 1392991 h 1633146"/>
              <a:gd name="connsiteX6" fmla="*/ 704850 w 8172450"/>
              <a:gd name="connsiteY6" fmla="*/ 1402516 h 1633146"/>
              <a:gd name="connsiteX7" fmla="*/ 800100 w 8172450"/>
              <a:gd name="connsiteY7" fmla="*/ 1183441 h 1633146"/>
              <a:gd name="connsiteX8" fmla="*/ 914400 w 8172450"/>
              <a:gd name="connsiteY8" fmla="*/ 1231066 h 1633146"/>
              <a:gd name="connsiteX9" fmla="*/ 1057275 w 8172450"/>
              <a:gd name="connsiteY9" fmla="*/ 1259641 h 1633146"/>
              <a:gd name="connsiteX10" fmla="*/ 1171575 w 8172450"/>
              <a:gd name="connsiteY10" fmla="*/ 1345366 h 1633146"/>
              <a:gd name="connsiteX11" fmla="*/ 1343025 w 8172450"/>
              <a:gd name="connsiteY11" fmla="*/ 1354891 h 1633146"/>
              <a:gd name="connsiteX12" fmla="*/ 1428750 w 8172450"/>
              <a:gd name="connsiteY12" fmla="*/ 1202491 h 1633146"/>
              <a:gd name="connsiteX13" fmla="*/ 1533525 w 8172450"/>
              <a:gd name="connsiteY13" fmla="*/ 1240591 h 1633146"/>
              <a:gd name="connsiteX14" fmla="*/ 1714500 w 8172450"/>
              <a:gd name="connsiteY14" fmla="*/ 1250116 h 1633146"/>
              <a:gd name="connsiteX15" fmla="*/ 1809750 w 8172450"/>
              <a:gd name="connsiteY15" fmla="*/ 1373941 h 1633146"/>
              <a:gd name="connsiteX16" fmla="*/ 1933575 w 8172450"/>
              <a:gd name="connsiteY16" fmla="*/ 1354891 h 1633146"/>
              <a:gd name="connsiteX17" fmla="*/ 2085975 w 8172450"/>
              <a:gd name="connsiteY17" fmla="*/ 1431091 h 1633146"/>
              <a:gd name="connsiteX18" fmla="*/ 2247900 w 8172450"/>
              <a:gd name="connsiteY18" fmla="*/ 1364416 h 1633146"/>
              <a:gd name="connsiteX19" fmla="*/ 2362200 w 8172450"/>
              <a:gd name="connsiteY19" fmla="*/ 1431091 h 1633146"/>
              <a:gd name="connsiteX20" fmla="*/ 2428875 w 8172450"/>
              <a:gd name="connsiteY20" fmla="*/ 1431091 h 1633146"/>
              <a:gd name="connsiteX21" fmla="*/ 2533650 w 8172450"/>
              <a:gd name="connsiteY21" fmla="*/ 1240591 h 1633146"/>
              <a:gd name="connsiteX22" fmla="*/ 2705100 w 8172450"/>
              <a:gd name="connsiteY22" fmla="*/ 1345366 h 1633146"/>
              <a:gd name="connsiteX23" fmla="*/ 2800350 w 8172450"/>
              <a:gd name="connsiteY23" fmla="*/ 1278691 h 1633146"/>
              <a:gd name="connsiteX24" fmla="*/ 2905125 w 8172450"/>
              <a:gd name="connsiteY24" fmla="*/ 1383466 h 1633146"/>
              <a:gd name="connsiteX25" fmla="*/ 2981325 w 8172450"/>
              <a:gd name="connsiteY25" fmla="*/ 1402516 h 1633146"/>
              <a:gd name="connsiteX26" fmla="*/ 3181350 w 8172450"/>
              <a:gd name="connsiteY26" fmla="*/ 1297741 h 1633146"/>
              <a:gd name="connsiteX27" fmla="*/ 3267075 w 8172450"/>
              <a:gd name="connsiteY27" fmla="*/ 1316791 h 1633146"/>
              <a:gd name="connsiteX28" fmla="*/ 3343275 w 8172450"/>
              <a:gd name="connsiteY28" fmla="*/ 1173916 h 1633146"/>
              <a:gd name="connsiteX29" fmla="*/ 3457575 w 8172450"/>
              <a:gd name="connsiteY29" fmla="*/ 1192966 h 1633146"/>
              <a:gd name="connsiteX30" fmla="*/ 3533775 w 8172450"/>
              <a:gd name="connsiteY30" fmla="*/ 1164391 h 1633146"/>
              <a:gd name="connsiteX31" fmla="*/ 3629025 w 8172450"/>
              <a:gd name="connsiteY31" fmla="*/ 1164391 h 1633146"/>
              <a:gd name="connsiteX32" fmla="*/ 3743325 w 8172450"/>
              <a:gd name="connsiteY32" fmla="*/ 964366 h 1633146"/>
              <a:gd name="connsiteX33" fmla="*/ 3800475 w 8172450"/>
              <a:gd name="connsiteY33" fmla="*/ 630991 h 1633146"/>
              <a:gd name="connsiteX34" fmla="*/ 3981450 w 8172450"/>
              <a:gd name="connsiteY34" fmla="*/ 1107241 h 1633146"/>
              <a:gd name="connsiteX35" fmla="*/ 4086225 w 8172450"/>
              <a:gd name="connsiteY35" fmla="*/ 1107241 h 1633146"/>
              <a:gd name="connsiteX36" fmla="*/ 4181475 w 8172450"/>
              <a:gd name="connsiteY36" fmla="*/ 1011991 h 1633146"/>
              <a:gd name="connsiteX37" fmla="*/ 4381500 w 8172450"/>
              <a:gd name="connsiteY37" fmla="*/ 1145341 h 1633146"/>
              <a:gd name="connsiteX38" fmla="*/ 4495800 w 8172450"/>
              <a:gd name="connsiteY38" fmla="*/ 840541 h 1633146"/>
              <a:gd name="connsiteX39" fmla="*/ 6715125 w 8172450"/>
              <a:gd name="connsiteY39" fmla="*/ 1618416 h 1633146"/>
              <a:gd name="connsiteX40" fmla="*/ 6924675 w 8172450"/>
              <a:gd name="connsiteY40" fmla="*/ 1335841 h 1633146"/>
              <a:gd name="connsiteX41" fmla="*/ 7019925 w 8172450"/>
              <a:gd name="connsiteY41" fmla="*/ 1154866 h 1633146"/>
              <a:gd name="connsiteX42" fmla="*/ 7077075 w 8172450"/>
              <a:gd name="connsiteY42" fmla="*/ 430966 h 1633146"/>
              <a:gd name="connsiteX43" fmla="*/ 7115175 w 8172450"/>
              <a:gd name="connsiteY43" fmla="*/ 173791 h 1633146"/>
              <a:gd name="connsiteX44" fmla="*/ 7191375 w 8172450"/>
              <a:gd name="connsiteY44" fmla="*/ 2341 h 1633146"/>
              <a:gd name="connsiteX45" fmla="*/ 7219950 w 8172450"/>
              <a:gd name="connsiteY45" fmla="*/ 297616 h 1633146"/>
              <a:gd name="connsiteX46" fmla="*/ 7267575 w 8172450"/>
              <a:gd name="connsiteY46" fmla="*/ 611941 h 1633146"/>
              <a:gd name="connsiteX47" fmla="*/ 7277100 w 8172450"/>
              <a:gd name="connsiteY47" fmla="*/ 869116 h 1633146"/>
              <a:gd name="connsiteX48" fmla="*/ 7362825 w 8172450"/>
              <a:gd name="connsiteY48" fmla="*/ 1040566 h 1633146"/>
              <a:gd name="connsiteX49" fmla="*/ 7458075 w 8172450"/>
              <a:gd name="connsiteY49" fmla="*/ 1192966 h 1633146"/>
              <a:gd name="connsiteX50" fmla="*/ 7572375 w 8172450"/>
              <a:gd name="connsiteY50" fmla="*/ 1192966 h 1633146"/>
              <a:gd name="connsiteX51" fmla="*/ 7639050 w 8172450"/>
              <a:gd name="connsiteY51" fmla="*/ 1107241 h 1633146"/>
              <a:gd name="connsiteX52" fmla="*/ 7762875 w 8172450"/>
              <a:gd name="connsiteY52" fmla="*/ 1173916 h 1633146"/>
              <a:gd name="connsiteX53" fmla="*/ 7839075 w 8172450"/>
              <a:gd name="connsiteY53" fmla="*/ 1250116 h 1633146"/>
              <a:gd name="connsiteX54" fmla="*/ 7934325 w 8172450"/>
              <a:gd name="connsiteY54" fmla="*/ 1278691 h 1633146"/>
              <a:gd name="connsiteX55" fmla="*/ 8010525 w 8172450"/>
              <a:gd name="connsiteY55" fmla="*/ 1421566 h 1633146"/>
              <a:gd name="connsiteX56" fmla="*/ 8086725 w 8172450"/>
              <a:gd name="connsiteY56" fmla="*/ 1383466 h 1633146"/>
              <a:gd name="connsiteX57" fmla="*/ 8172450 w 8172450"/>
              <a:gd name="connsiteY57" fmla="*/ 1383466 h 1633146"/>
              <a:gd name="connsiteX0" fmla="*/ 0 w 8172450"/>
              <a:gd name="connsiteY0" fmla="*/ 1383466 h 1621323"/>
              <a:gd name="connsiteX1" fmla="*/ 114300 w 8172450"/>
              <a:gd name="connsiteY1" fmla="*/ 1402516 h 1621323"/>
              <a:gd name="connsiteX2" fmla="*/ 266700 w 8172450"/>
              <a:gd name="connsiteY2" fmla="*/ 1440616 h 1621323"/>
              <a:gd name="connsiteX3" fmla="*/ 438150 w 8172450"/>
              <a:gd name="connsiteY3" fmla="*/ 1440616 h 1621323"/>
              <a:gd name="connsiteX4" fmla="*/ 552450 w 8172450"/>
              <a:gd name="connsiteY4" fmla="*/ 1402516 h 1621323"/>
              <a:gd name="connsiteX5" fmla="*/ 628650 w 8172450"/>
              <a:gd name="connsiteY5" fmla="*/ 1392991 h 1621323"/>
              <a:gd name="connsiteX6" fmla="*/ 704850 w 8172450"/>
              <a:gd name="connsiteY6" fmla="*/ 1402516 h 1621323"/>
              <a:gd name="connsiteX7" fmla="*/ 800100 w 8172450"/>
              <a:gd name="connsiteY7" fmla="*/ 1183441 h 1621323"/>
              <a:gd name="connsiteX8" fmla="*/ 914400 w 8172450"/>
              <a:gd name="connsiteY8" fmla="*/ 1231066 h 1621323"/>
              <a:gd name="connsiteX9" fmla="*/ 1057275 w 8172450"/>
              <a:gd name="connsiteY9" fmla="*/ 1259641 h 1621323"/>
              <a:gd name="connsiteX10" fmla="*/ 1171575 w 8172450"/>
              <a:gd name="connsiteY10" fmla="*/ 1345366 h 1621323"/>
              <a:gd name="connsiteX11" fmla="*/ 1343025 w 8172450"/>
              <a:gd name="connsiteY11" fmla="*/ 1354891 h 1621323"/>
              <a:gd name="connsiteX12" fmla="*/ 1428750 w 8172450"/>
              <a:gd name="connsiteY12" fmla="*/ 1202491 h 1621323"/>
              <a:gd name="connsiteX13" fmla="*/ 1533525 w 8172450"/>
              <a:gd name="connsiteY13" fmla="*/ 1240591 h 1621323"/>
              <a:gd name="connsiteX14" fmla="*/ 1714500 w 8172450"/>
              <a:gd name="connsiteY14" fmla="*/ 1250116 h 1621323"/>
              <a:gd name="connsiteX15" fmla="*/ 1809750 w 8172450"/>
              <a:gd name="connsiteY15" fmla="*/ 1373941 h 1621323"/>
              <a:gd name="connsiteX16" fmla="*/ 1933575 w 8172450"/>
              <a:gd name="connsiteY16" fmla="*/ 1354891 h 1621323"/>
              <a:gd name="connsiteX17" fmla="*/ 2085975 w 8172450"/>
              <a:gd name="connsiteY17" fmla="*/ 1431091 h 1621323"/>
              <a:gd name="connsiteX18" fmla="*/ 2247900 w 8172450"/>
              <a:gd name="connsiteY18" fmla="*/ 1364416 h 1621323"/>
              <a:gd name="connsiteX19" fmla="*/ 2362200 w 8172450"/>
              <a:gd name="connsiteY19" fmla="*/ 1431091 h 1621323"/>
              <a:gd name="connsiteX20" fmla="*/ 2428875 w 8172450"/>
              <a:gd name="connsiteY20" fmla="*/ 1431091 h 1621323"/>
              <a:gd name="connsiteX21" fmla="*/ 2533650 w 8172450"/>
              <a:gd name="connsiteY21" fmla="*/ 1240591 h 1621323"/>
              <a:gd name="connsiteX22" fmla="*/ 2705100 w 8172450"/>
              <a:gd name="connsiteY22" fmla="*/ 1345366 h 1621323"/>
              <a:gd name="connsiteX23" fmla="*/ 2800350 w 8172450"/>
              <a:gd name="connsiteY23" fmla="*/ 1278691 h 1621323"/>
              <a:gd name="connsiteX24" fmla="*/ 2905125 w 8172450"/>
              <a:gd name="connsiteY24" fmla="*/ 1383466 h 1621323"/>
              <a:gd name="connsiteX25" fmla="*/ 2981325 w 8172450"/>
              <a:gd name="connsiteY25" fmla="*/ 1402516 h 1621323"/>
              <a:gd name="connsiteX26" fmla="*/ 3181350 w 8172450"/>
              <a:gd name="connsiteY26" fmla="*/ 1297741 h 1621323"/>
              <a:gd name="connsiteX27" fmla="*/ 3267075 w 8172450"/>
              <a:gd name="connsiteY27" fmla="*/ 1316791 h 1621323"/>
              <a:gd name="connsiteX28" fmla="*/ 3343275 w 8172450"/>
              <a:gd name="connsiteY28" fmla="*/ 1173916 h 1621323"/>
              <a:gd name="connsiteX29" fmla="*/ 3457575 w 8172450"/>
              <a:gd name="connsiteY29" fmla="*/ 1192966 h 1621323"/>
              <a:gd name="connsiteX30" fmla="*/ 3533775 w 8172450"/>
              <a:gd name="connsiteY30" fmla="*/ 1164391 h 1621323"/>
              <a:gd name="connsiteX31" fmla="*/ 3629025 w 8172450"/>
              <a:gd name="connsiteY31" fmla="*/ 1164391 h 1621323"/>
              <a:gd name="connsiteX32" fmla="*/ 3743325 w 8172450"/>
              <a:gd name="connsiteY32" fmla="*/ 964366 h 1621323"/>
              <a:gd name="connsiteX33" fmla="*/ 3800475 w 8172450"/>
              <a:gd name="connsiteY33" fmla="*/ 630991 h 1621323"/>
              <a:gd name="connsiteX34" fmla="*/ 3981450 w 8172450"/>
              <a:gd name="connsiteY34" fmla="*/ 1107241 h 1621323"/>
              <a:gd name="connsiteX35" fmla="*/ 4086225 w 8172450"/>
              <a:gd name="connsiteY35" fmla="*/ 1107241 h 1621323"/>
              <a:gd name="connsiteX36" fmla="*/ 4181475 w 8172450"/>
              <a:gd name="connsiteY36" fmla="*/ 1011991 h 1621323"/>
              <a:gd name="connsiteX37" fmla="*/ 4381500 w 8172450"/>
              <a:gd name="connsiteY37" fmla="*/ 1145341 h 1621323"/>
              <a:gd name="connsiteX38" fmla="*/ 6715125 w 8172450"/>
              <a:gd name="connsiteY38" fmla="*/ 1618416 h 1621323"/>
              <a:gd name="connsiteX39" fmla="*/ 6924675 w 8172450"/>
              <a:gd name="connsiteY39" fmla="*/ 1335841 h 1621323"/>
              <a:gd name="connsiteX40" fmla="*/ 7019925 w 8172450"/>
              <a:gd name="connsiteY40" fmla="*/ 1154866 h 1621323"/>
              <a:gd name="connsiteX41" fmla="*/ 7077075 w 8172450"/>
              <a:gd name="connsiteY41" fmla="*/ 430966 h 1621323"/>
              <a:gd name="connsiteX42" fmla="*/ 7115175 w 8172450"/>
              <a:gd name="connsiteY42" fmla="*/ 173791 h 1621323"/>
              <a:gd name="connsiteX43" fmla="*/ 7191375 w 8172450"/>
              <a:gd name="connsiteY43" fmla="*/ 2341 h 1621323"/>
              <a:gd name="connsiteX44" fmla="*/ 7219950 w 8172450"/>
              <a:gd name="connsiteY44" fmla="*/ 297616 h 1621323"/>
              <a:gd name="connsiteX45" fmla="*/ 7267575 w 8172450"/>
              <a:gd name="connsiteY45" fmla="*/ 611941 h 1621323"/>
              <a:gd name="connsiteX46" fmla="*/ 7277100 w 8172450"/>
              <a:gd name="connsiteY46" fmla="*/ 869116 h 1621323"/>
              <a:gd name="connsiteX47" fmla="*/ 7362825 w 8172450"/>
              <a:gd name="connsiteY47" fmla="*/ 1040566 h 1621323"/>
              <a:gd name="connsiteX48" fmla="*/ 7458075 w 8172450"/>
              <a:gd name="connsiteY48" fmla="*/ 1192966 h 1621323"/>
              <a:gd name="connsiteX49" fmla="*/ 7572375 w 8172450"/>
              <a:gd name="connsiteY49" fmla="*/ 1192966 h 1621323"/>
              <a:gd name="connsiteX50" fmla="*/ 7639050 w 8172450"/>
              <a:gd name="connsiteY50" fmla="*/ 1107241 h 1621323"/>
              <a:gd name="connsiteX51" fmla="*/ 7762875 w 8172450"/>
              <a:gd name="connsiteY51" fmla="*/ 1173916 h 1621323"/>
              <a:gd name="connsiteX52" fmla="*/ 7839075 w 8172450"/>
              <a:gd name="connsiteY52" fmla="*/ 1250116 h 1621323"/>
              <a:gd name="connsiteX53" fmla="*/ 7934325 w 8172450"/>
              <a:gd name="connsiteY53" fmla="*/ 1278691 h 1621323"/>
              <a:gd name="connsiteX54" fmla="*/ 8010525 w 8172450"/>
              <a:gd name="connsiteY54" fmla="*/ 1421566 h 1621323"/>
              <a:gd name="connsiteX55" fmla="*/ 8086725 w 8172450"/>
              <a:gd name="connsiteY55" fmla="*/ 1383466 h 1621323"/>
              <a:gd name="connsiteX56" fmla="*/ 8172450 w 8172450"/>
              <a:gd name="connsiteY56" fmla="*/ 1383466 h 1621323"/>
              <a:gd name="connsiteX0" fmla="*/ 0 w 8172450"/>
              <a:gd name="connsiteY0" fmla="*/ 1383466 h 1625745"/>
              <a:gd name="connsiteX1" fmla="*/ 114300 w 8172450"/>
              <a:gd name="connsiteY1" fmla="*/ 1402516 h 1625745"/>
              <a:gd name="connsiteX2" fmla="*/ 266700 w 8172450"/>
              <a:gd name="connsiteY2" fmla="*/ 1440616 h 1625745"/>
              <a:gd name="connsiteX3" fmla="*/ 438150 w 8172450"/>
              <a:gd name="connsiteY3" fmla="*/ 1440616 h 1625745"/>
              <a:gd name="connsiteX4" fmla="*/ 552450 w 8172450"/>
              <a:gd name="connsiteY4" fmla="*/ 1402516 h 1625745"/>
              <a:gd name="connsiteX5" fmla="*/ 628650 w 8172450"/>
              <a:gd name="connsiteY5" fmla="*/ 1392991 h 1625745"/>
              <a:gd name="connsiteX6" fmla="*/ 704850 w 8172450"/>
              <a:gd name="connsiteY6" fmla="*/ 1402516 h 1625745"/>
              <a:gd name="connsiteX7" fmla="*/ 800100 w 8172450"/>
              <a:gd name="connsiteY7" fmla="*/ 1183441 h 1625745"/>
              <a:gd name="connsiteX8" fmla="*/ 914400 w 8172450"/>
              <a:gd name="connsiteY8" fmla="*/ 1231066 h 1625745"/>
              <a:gd name="connsiteX9" fmla="*/ 1057275 w 8172450"/>
              <a:gd name="connsiteY9" fmla="*/ 1259641 h 1625745"/>
              <a:gd name="connsiteX10" fmla="*/ 1171575 w 8172450"/>
              <a:gd name="connsiteY10" fmla="*/ 1345366 h 1625745"/>
              <a:gd name="connsiteX11" fmla="*/ 1343025 w 8172450"/>
              <a:gd name="connsiteY11" fmla="*/ 1354891 h 1625745"/>
              <a:gd name="connsiteX12" fmla="*/ 1428750 w 8172450"/>
              <a:gd name="connsiteY12" fmla="*/ 1202491 h 1625745"/>
              <a:gd name="connsiteX13" fmla="*/ 1533525 w 8172450"/>
              <a:gd name="connsiteY13" fmla="*/ 1240591 h 1625745"/>
              <a:gd name="connsiteX14" fmla="*/ 1714500 w 8172450"/>
              <a:gd name="connsiteY14" fmla="*/ 1250116 h 1625745"/>
              <a:gd name="connsiteX15" fmla="*/ 1809750 w 8172450"/>
              <a:gd name="connsiteY15" fmla="*/ 1373941 h 1625745"/>
              <a:gd name="connsiteX16" fmla="*/ 1933575 w 8172450"/>
              <a:gd name="connsiteY16" fmla="*/ 1354891 h 1625745"/>
              <a:gd name="connsiteX17" fmla="*/ 2085975 w 8172450"/>
              <a:gd name="connsiteY17" fmla="*/ 1431091 h 1625745"/>
              <a:gd name="connsiteX18" fmla="*/ 2247900 w 8172450"/>
              <a:gd name="connsiteY18" fmla="*/ 1364416 h 1625745"/>
              <a:gd name="connsiteX19" fmla="*/ 2362200 w 8172450"/>
              <a:gd name="connsiteY19" fmla="*/ 1431091 h 1625745"/>
              <a:gd name="connsiteX20" fmla="*/ 2428875 w 8172450"/>
              <a:gd name="connsiteY20" fmla="*/ 1431091 h 1625745"/>
              <a:gd name="connsiteX21" fmla="*/ 2533650 w 8172450"/>
              <a:gd name="connsiteY21" fmla="*/ 1240591 h 1625745"/>
              <a:gd name="connsiteX22" fmla="*/ 2705100 w 8172450"/>
              <a:gd name="connsiteY22" fmla="*/ 1345366 h 1625745"/>
              <a:gd name="connsiteX23" fmla="*/ 2800350 w 8172450"/>
              <a:gd name="connsiteY23" fmla="*/ 1278691 h 1625745"/>
              <a:gd name="connsiteX24" fmla="*/ 2905125 w 8172450"/>
              <a:gd name="connsiteY24" fmla="*/ 1383466 h 1625745"/>
              <a:gd name="connsiteX25" fmla="*/ 2981325 w 8172450"/>
              <a:gd name="connsiteY25" fmla="*/ 1402516 h 1625745"/>
              <a:gd name="connsiteX26" fmla="*/ 3181350 w 8172450"/>
              <a:gd name="connsiteY26" fmla="*/ 1297741 h 1625745"/>
              <a:gd name="connsiteX27" fmla="*/ 3267075 w 8172450"/>
              <a:gd name="connsiteY27" fmla="*/ 1316791 h 1625745"/>
              <a:gd name="connsiteX28" fmla="*/ 3343275 w 8172450"/>
              <a:gd name="connsiteY28" fmla="*/ 1173916 h 1625745"/>
              <a:gd name="connsiteX29" fmla="*/ 3457575 w 8172450"/>
              <a:gd name="connsiteY29" fmla="*/ 1192966 h 1625745"/>
              <a:gd name="connsiteX30" fmla="*/ 3533775 w 8172450"/>
              <a:gd name="connsiteY30" fmla="*/ 1164391 h 1625745"/>
              <a:gd name="connsiteX31" fmla="*/ 3629025 w 8172450"/>
              <a:gd name="connsiteY31" fmla="*/ 1164391 h 1625745"/>
              <a:gd name="connsiteX32" fmla="*/ 3743325 w 8172450"/>
              <a:gd name="connsiteY32" fmla="*/ 964366 h 1625745"/>
              <a:gd name="connsiteX33" fmla="*/ 3800475 w 8172450"/>
              <a:gd name="connsiteY33" fmla="*/ 630991 h 1625745"/>
              <a:gd name="connsiteX34" fmla="*/ 3981450 w 8172450"/>
              <a:gd name="connsiteY34" fmla="*/ 1107241 h 1625745"/>
              <a:gd name="connsiteX35" fmla="*/ 4086225 w 8172450"/>
              <a:gd name="connsiteY35" fmla="*/ 1107241 h 1625745"/>
              <a:gd name="connsiteX36" fmla="*/ 4181475 w 8172450"/>
              <a:gd name="connsiteY36" fmla="*/ 1011991 h 1625745"/>
              <a:gd name="connsiteX37" fmla="*/ 6715125 w 8172450"/>
              <a:gd name="connsiteY37" fmla="*/ 1618416 h 1625745"/>
              <a:gd name="connsiteX38" fmla="*/ 6924675 w 8172450"/>
              <a:gd name="connsiteY38" fmla="*/ 1335841 h 1625745"/>
              <a:gd name="connsiteX39" fmla="*/ 7019925 w 8172450"/>
              <a:gd name="connsiteY39" fmla="*/ 1154866 h 1625745"/>
              <a:gd name="connsiteX40" fmla="*/ 7077075 w 8172450"/>
              <a:gd name="connsiteY40" fmla="*/ 430966 h 1625745"/>
              <a:gd name="connsiteX41" fmla="*/ 7115175 w 8172450"/>
              <a:gd name="connsiteY41" fmla="*/ 173791 h 1625745"/>
              <a:gd name="connsiteX42" fmla="*/ 7191375 w 8172450"/>
              <a:gd name="connsiteY42" fmla="*/ 2341 h 1625745"/>
              <a:gd name="connsiteX43" fmla="*/ 7219950 w 8172450"/>
              <a:gd name="connsiteY43" fmla="*/ 297616 h 1625745"/>
              <a:gd name="connsiteX44" fmla="*/ 7267575 w 8172450"/>
              <a:gd name="connsiteY44" fmla="*/ 611941 h 1625745"/>
              <a:gd name="connsiteX45" fmla="*/ 7277100 w 8172450"/>
              <a:gd name="connsiteY45" fmla="*/ 869116 h 1625745"/>
              <a:gd name="connsiteX46" fmla="*/ 7362825 w 8172450"/>
              <a:gd name="connsiteY46" fmla="*/ 1040566 h 1625745"/>
              <a:gd name="connsiteX47" fmla="*/ 7458075 w 8172450"/>
              <a:gd name="connsiteY47" fmla="*/ 1192966 h 1625745"/>
              <a:gd name="connsiteX48" fmla="*/ 7572375 w 8172450"/>
              <a:gd name="connsiteY48" fmla="*/ 1192966 h 1625745"/>
              <a:gd name="connsiteX49" fmla="*/ 7639050 w 8172450"/>
              <a:gd name="connsiteY49" fmla="*/ 1107241 h 1625745"/>
              <a:gd name="connsiteX50" fmla="*/ 7762875 w 8172450"/>
              <a:gd name="connsiteY50" fmla="*/ 1173916 h 1625745"/>
              <a:gd name="connsiteX51" fmla="*/ 7839075 w 8172450"/>
              <a:gd name="connsiteY51" fmla="*/ 1250116 h 1625745"/>
              <a:gd name="connsiteX52" fmla="*/ 7934325 w 8172450"/>
              <a:gd name="connsiteY52" fmla="*/ 1278691 h 1625745"/>
              <a:gd name="connsiteX53" fmla="*/ 8010525 w 8172450"/>
              <a:gd name="connsiteY53" fmla="*/ 1421566 h 1625745"/>
              <a:gd name="connsiteX54" fmla="*/ 8086725 w 8172450"/>
              <a:gd name="connsiteY54" fmla="*/ 1383466 h 1625745"/>
              <a:gd name="connsiteX55" fmla="*/ 8172450 w 8172450"/>
              <a:gd name="connsiteY55" fmla="*/ 1383466 h 1625745"/>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4086225 w 8172450"/>
              <a:gd name="connsiteY35" fmla="*/ 1107241 h 1622434"/>
              <a:gd name="connsiteX36" fmla="*/ 6715125 w 8172450"/>
              <a:gd name="connsiteY36" fmla="*/ 1618416 h 1622434"/>
              <a:gd name="connsiteX37" fmla="*/ 6924675 w 8172450"/>
              <a:gd name="connsiteY37" fmla="*/ 1335841 h 1622434"/>
              <a:gd name="connsiteX38" fmla="*/ 7019925 w 8172450"/>
              <a:gd name="connsiteY38" fmla="*/ 1154866 h 1622434"/>
              <a:gd name="connsiteX39" fmla="*/ 7077075 w 8172450"/>
              <a:gd name="connsiteY39" fmla="*/ 430966 h 1622434"/>
              <a:gd name="connsiteX40" fmla="*/ 7115175 w 8172450"/>
              <a:gd name="connsiteY40" fmla="*/ 173791 h 1622434"/>
              <a:gd name="connsiteX41" fmla="*/ 7191375 w 8172450"/>
              <a:gd name="connsiteY41" fmla="*/ 2341 h 1622434"/>
              <a:gd name="connsiteX42" fmla="*/ 7219950 w 8172450"/>
              <a:gd name="connsiteY42" fmla="*/ 297616 h 1622434"/>
              <a:gd name="connsiteX43" fmla="*/ 7267575 w 8172450"/>
              <a:gd name="connsiteY43" fmla="*/ 611941 h 1622434"/>
              <a:gd name="connsiteX44" fmla="*/ 7277100 w 8172450"/>
              <a:gd name="connsiteY44" fmla="*/ 869116 h 1622434"/>
              <a:gd name="connsiteX45" fmla="*/ 7362825 w 8172450"/>
              <a:gd name="connsiteY45" fmla="*/ 1040566 h 1622434"/>
              <a:gd name="connsiteX46" fmla="*/ 7458075 w 8172450"/>
              <a:gd name="connsiteY46" fmla="*/ 1192966 h 1622434"/>
              <a:gd name="connsiteX47" fmla="*/ 7572375 w 8172450"/>
              <a:gd name="connsiteY47" fmla="*/ 1192966 h 1622434"/>
              <a:gd name="connsiteX48" fmla="*/ 7639050 w 8172450"/>
              <a:gd name="connsiteY48" fmla="*/ 1107241 h 1622434"/>
              <a:gd name="connsiteX49" fmla="*/ 7762875 w 8172450"/>
              <a:gd name="connsiteY49" fmla="*/ 1173916 h 1622434"/>
              <a:gd name="connsiteX50" fmla="*/ 7839075 w 8172450"/>
              <a:gd name="connsiteY50" fmla="*/ 1250116 h 1622434"/>
              <a:gd name="connsiteX51" fmla="*/ 7934325 w 8172450"/>
              <a:gd name="connsiteY51" fmla="*/ 1278691 h 1622434"/>
              <a:gd name="connsiteX52" fmla="*/ 8010525 w 8172450"/>
              <a:gd name="connsiteY52" fmla="*/ 1421566 h 1622434"/>
              <a:gd name="connsiteX53" fmla="*/ 8086725 w 8172450"/>
              <a:gd name="connsiteY53" fmla="*/ 1383466 h 1622434"/>
              <a:gd name="connsiteX54" fmla="*/ 8172450 w 8172450"/>
              <a:gd name="connsiteY54" fmla="*/ 1383466 h 1622434"/>
              <a:gd name="connsiteX0" fmla="*/ 0 w 8172450"/>
              <a:gd name="connsiteY0" fmla="*/ 1383466 h 1622434"/>
              <a:gd name="connsiteX1" fmla="*/ 114300 w 8172450"/>
              <a:gd name="connsiteY1" fmla="*/ 1402516 h 1622434"/>
              <a:gd name="connsiteX2" fmla="*/ 266700 w 8172450"/>
              <a:gd name="connsiteY2" fmla="*/ 1440616 h 1622434"/>
              <a:gd name="connsiteX3" fmla="*/ 438150 w 8172450"/>
              <a:gd name="connsiteY3" fmla="*/ 1440616 h 1622434"/>
              <a:gd name="connsiteX4" fmla="*/ 552450 w 8172450"/>
              <a:gd name="connsiteY4" fmla="*/ 1402516 h 1622434"/>
              <a:gd name="connsiteX5" fmla="*/ 628650 w 8172450"/>
              <a:gd name="connsiteY5" fmla="*/ 1392991 h 1622434"/>
              <a:gd name="connsiteX6" fmla="*/ 704850 w 8172450"/>
              <a:gd name="connsiteY6" fmla="*/ 1402516 h 1622434"/>
              <a:gd name="connsiteX7" fmla="*/ 800100 w 8172450"/>
              <a:gd name="connsiteY7" fmla="*/ 1183441 h 1622434"/>
              <a:gd name="connsiteX8" fmla="*/ 914400 w 8172450"/>
              <a:gd name="connsiteY8" fmla="*/ 1231066 h 1622434"/>
              <a:gd name="connsiteX9" fmla="*/ 1057275 w 8172450"/>
              <a:gd name="connsiteY9" fmla="*/ 1259641 h 1622434"/>
              <a:gd name="connsiteX10" fmla="*/ 1171575 w 8172450"/>
              <a:gd name="connsiteY10" fmla="*/ 1345366 h 1622434"/>
              <a:gd name="connsiteX11" fmla="*/ 1343025 w 8172450"/>
              <a:gd name="connsiteY11" fmla="*/ 1354891 h 1622434"/>
              <a:gd name="connsiteX12" fmla="*/ 1428750 w 8172450"/>
              <a:gd name="connsiteY12" fmla="*/ 1202491 h 1622434"/>
              <a:gd name="connsiteX13" fmla="*/ 1533525 w 8172450"/>
              <a:gd name="connsiteY13" fmla="*/ 1240591 h 1622434"/>
              <a:gd name="connsiteX14" fmla="*/ 1714500 w 8172450"/>
              <a:gd name="connsiteY14" fmla="*/ 1250116 h 1622434"/>
              <a:gd name="connsiteX15" fmla="*/ 1809750 w 8172450"/>
              <a:gd name="connsiteY15" fmla="*/ 1373941 h 1622434"/>
              <a:gd name="connsiteX16" fmla="*/ 1933575 w 8172450"/>
              <a:gd name="connsiteY16" fmla="*/ 1354891 h 1622434"/>
              <a:gd name="connsiteX17" fmla="*/ 2085975 w 8172450"/>
              <a:gd name="connsiteY17" fmla="*/ 1431091 h 1622434"/>
              <a:gd name="connsiteX18" fmla="*/ 2247900 w 8172450"/>
              <a:gd name="connsiteY18" fmla="*/ 1364416 h 1622434"/>
              <a:gd name="connsiteX19" fmla="*/ 2362200 w 8172450"/>
              <a:gd name="connsiteY19" fmla="*/ 1431091 h 1622434"/>
              <a:gd name="connsiteX20" fmla="*/ 2428875 w 8172450"/>
              <a:gd name="connsiteY20" fmla="*/ 1431091 h 1622434"/>
              <a:gd name="connsiteX21" fmla="*/ 2533650 w 8172450"/>
              <a:gd name="connsiteY21" fmla="*/ 1240591 h 1622434"/>
              <a:gd name="connsiteX22" fmla="*/ 2705100 w 8172450"/>
              <a:gd name="connsiteY22" fmla="*/ 1345366 h 1622434"/>
              <a:gd name="connsiteX23" fmla="*/ 2800350 w 8172450"/>
              <a:gd name="connsiteY23" fmla="*/ 1278691 h 1622434"/>
              <a:gd name="connsiteX24" fmla="*/ 2905125 w 8172450"/>
              <a:gd name="connsiteY24" fmla="*/ 1383466 h 1622434"/>
              <a:gd name="connsiteX25" fmla="*/ 2981325 w 8172450"/>
              <a:gd name="connsiteY25" fmla="*/ 1402516 h 1622434"/>
              <a:gd name="connsiteX26" fmla="*/ 3181350 w 8172450"/>
              <a:gd name="connsiteY26" fmla="*/ 1297741 h 1622434"/>
              <a:gd name="connsiteX27" fmla="*/ 3267075 w 8172450"/>
              <a:gd name="connsiteY27" fmla="*/ 1316791 h 1622434"/>
              <a:gd name="connsiteX28" fmla="*/ 3343275 w 8172450"/>
              <a:gd name="connsiteY28" fmla="*/ 1173916 h 1622434"/>
              <a:gd name="connsiteX29" fmla="*/ 3457575 w 8172450"/>
              <a:gd name="connsiteY29" fmla="*/ 1192966 h 1622434"/>
              <a:gd name="connsiteX30" fmla="*/ 3533775 w 8172450"/>
              <a:gd name="connsiteY30" fmla="*/ 1164391 h 1622434"/>
              <a:gd name="connsiteX31" fmla="*/ 3629025 w 8172450"/>
              <a:gd name="connsiteY31" fmla="*/ 1164391 h 1622434"/>
              <a:gd name="connsiteX32" fmla="*/ 3743325 w 8172450"/>
              <a:gd name="connsiteY32" fmla="*/ 964366 h 1622434"/>
              <a:gd name="connsiteX33" fmla="*/ 3800475 w 8172450"/>
              <a:gd name="connsiteY33" fmla="*/ 630991 h 1622434"/>
              <a:gd name="connsiteX34" fmla="*/ 3981450 w 8172450"/>
              <a:gd name="connsiteY34" fmla="*/ 1107241 h 1622434"/>
              <a:gd name="connsiteX35" fmla="*/ 6715125 w 8172450"/>
              <a:gd name="connsiteY35" fmla="*/ 1618416 h 1622434"/>
              <a:gd name="connsiteX36" fmla="*/ 6924675 w 8172450"/>
              <a:gd name="connsiteY36" fmla="*/ 1335841 h 1622434"/>
              <a:gd name="connsiteX37" fmla="*/ 7019925 w 8172450"/>
              <a:gd name="connsiteY37" fmla="*/ 1154866 h 1622434"/>
              <a:gd name="connsiteX38" fmla="*/ 7077075 w 8172450"/>
              <a:gd name="connsiteY38" fmla="*/ 430966 h 1622434"/>
              <a:gd name="connsiteX39" fmla="*/ 7115175 w 8172450"/>
              <a:gd name="connsiteY39" fmla="*/ 173791 h 1622434"/>
              <a:gd name="connsiteX40" fmla="*/ 7191375 w 8172450"/>
              <a:gd name="connsiteY40" fmla="*/ 2341 h 1622434"/>
              <a:gd name="connsiteX41" fmla="*/ 7219950 w 8172450"/>
              <a:gd name="connsiteY41" fmla="*/ 297616 h 1622434"/>
              <a:gd name="connsiteX42" fmla="*/ 7267575 w 8172450"/>
              <a:gd name="connsiteY42" fmla="*/ 611941 h 1622434"/>
              <a:gd name="connsiteX43" fmla="*/ 7277100 w 8172450"/>
              <a:gd name="connsiteY43" fmla="*/ 869116 h 1622434"/>
              <a:gd name="connsiteX44" fmla="*/ 7362825 w 8172450"/>
              <a:gd name="connsiteY44" fmla="*/ 1040566 h 1622434"/>
              <a:gd name="connsiteX45" fmla="*/ 7458075 w 8172450"/>
              <a:gd name="connsiteY45" fmla="*/ 1192966 h 1622434"/>
              <a:gd name="connsiteX46" fmla="*/ 7572375 w 8172450"/>
              <a:gd name="connsiteY46" fmla="*/ 1192966 h 1622434"/>
              <a:gd name="connsiteX47" fmla="*/ 7639050 w 8172450"/>
              <a:gd name="connsiteY47" fmla="*/ 1107241 h 1622434"/>
              <a:gd name="connsiteX48" fmla="*/ 7762875 w 8172450"/>
              <a:gd name="connsiteY48" fmla="*/ 1173916 h 1622434"/>
              <a:gd name="connsiteX49" fmla="*/ 7839075 w 8172450"/>
              <a:gd name="connsiteY49" fmla="*/ 1250116 h 1622434"/>
              <a:gd name="connsiteX50" fmla="*/ 7934325 w 8172450"/>
              <a:gd name="connsiteY50" fmla="*/ 1278691 h 1622434"/>
              <a:gd name="connsiteX51" fmla="*/ 8010525 w 8172450"/>
              <a:gd name="connsiteY51" fmla="*/ 1421566 h 1622434"/>
              <a:gd name="connsiteX52" fmla="*/ 8086725 w 8172450"/>
              <a:gd name="connsiteY52" fmla="*/ 1383466 h 1622434"/>
              <a:gd name="connsiteX53" fmla="*/ 8172450 w 8172450"/>
              <a:gd name="connsiteY53" fmla="*/ 1383466 h 1622434"/>
              <a:gd name="connsiteX0" fmla="*/ 0 w 8172450"/>
              <a:gd name="connsiteY0" fmla="*/ 1383466 h 1643877"/>
              <a:gd name="connsiteX1" fmla="*/ 114300 w 8172450"/>
              <a:gd name="connsiteY1" fmla="*/ 1402516 h 1643877"/>
              <a:gd name="connsiteX2" fmla="*/ 266700 w 8172450"/>
              <a:gd name="connsiteY2" fmla="*/ 1440616 h 1643877"/>
              <a:gd name="connsiteX3" fmla="*/ 438150 w 8172450"/>
              <a:gd name="connsiteY3" fmla="*/ 1440616 h 1643877"/>
              <a:gd name="connsiteX4" fmla="*/ 552450 w 8172450"/>
              <a:gd name="connsiteY4" fmla="*/ 1402516 h 1643877"/>
              <a:gd name="connsiteX5" fmla="*/ 628650 w 8172450"/>
              <a:gd name="connsiteY5" fmla="*/ 1392991 h 1643877"/>
              <a:gd name="connsiteX6" fmla="*/ 704850 w 8172450"/>
              <a:gd name="connsiteY6" fmla="*/ 1402516 h 1643877"/>
              <a:gd name="connsiteX7" fmla="*/ 800100 w 8172450"/>
              <a:gd name="connsiteY7" fmla="*/ 1183441 h 1643877"/>
              <a:gd name="connsiteX8" fmla="*/ 914400 w 8172450"/>
              <a:gd name="connsiteY8" fmla="*/ 1231066 h 1643877"/>
              <a:gd name="connsiteX9" fmla="*/ 1057275 w 8172450"/>
              <a:gd name="connsiteY9" fmla="*/ 1259641 h 1643877"/>
              <a:gd name="connsiteX10" fmla="*/ 1171575 w 8172450"/>
              <a:gd name="connsiteY10" fmla="*/ 1345366 h 1643877"/>
              <a:gd name="connsiteX11" fmla="*/ 1343025 w 8172450"/>
              <a:gd name="connsiteY11" fmla="*/ 1354891 h 1643877"/>
              <a:gd name="connsiteX12" fmla="*/ 1428750 w 8172450"/>
              <a:gd name="connsiteY12" fmla="*/ 1202491 h 1643877"/>
              <a:gd name="connsiteX13" fmla="*/ 1533525 w 8172450"/>
              <a:gd name="connsiteY13" fmla="*/ 1240591 h 1643877"/>
              <a:gd name="connsiteX14" fmla="*/ 1714500 w 8172450"/>
              <a:gd name="connsiteY14" fmla="*/ 1250116 h 1643877"/>
              <a:gd name="connsiteX15" fmla="*/ 1809750 w 8172450"/>
              <a:gd name="connsiteY15" fmla="*/ 1373941 h 1643877"/>
              <a:gd name="connsiteX16" fmla="*/ 1933575 w 8172450"/>
              <a:gd name="connsiteY16" fmla="*/ 1354891 h 1643877"/>
              <a:gd name="connsiteX17" fmla="*/ 2085975 w 8172450"/>
              <a:gd name="connsiteY17" fmla="*/ 1431091 h 1643877"/>
              <a:gd name="connsiteX18" fmla="*/ 2247900 w 8172450"/>
              <a:gd name="connsiteY18" fmla="*/ 1364416 h 1643877"/>
              <a:gd name="connsiteX19" fmla="*/ 2362200 w 8172450"/>
              <a:gd name="connsiteY19" fmla="*/ 1431091 h 1643877"/>
              <a:gd name="connsiteX20" fmla="*/ 2428875 w 8172450"/>
              <a:gd name="connsiteY20" fmla="*/ 1431091 h 1643877"/>
              <a:gd name="connsiteX21" fmla="*/ 2533650 w 8172450"/>
              <a:gd name="connsiteY21" fmla="*/ 1240591 h 1643877"/>
              <a:gd name="connsiteX22" fmla="*/ 2705100 w 8172450"/>
              <a:gd name="connsiteY22" fmla="*/ 1345366 h 1643877"/>
              <a:gd name="connsiteX23" fmla="*/ 2800350 w 8172450"/>
              <a:gd name="connsiteY23" fmla="*/ 1278691 h 1643877"/>
              <a:gd name="connsiteX24" fmla="*/ 2905125 w 8172450"/>
              <a:gd name="connsiteY24" fmla="*/ 1383466 h 1643877"/>
              <a:gd name="connsiteX25" fmla="*/ 2981325 w 8172450"/>
              <a:gd name="connsiteY25" fmla="*/ 1402516 h 1643877"/>
              <a:gd name="connsiteX26" fmla="*/ 3181350 w 8172450"/>
              <a:gd name="connsiteY26" fmla="*/ 1297741 h 1643877"/>
              <a:gd name="connsiteX27" fmla="*/ 3267075 w 8172450"/>
              <a:gd name="connsiteY27" fmla="*/ 1316791 h 1643877"/>
              <a:gd name="connsiteX28" fmla="*/ 3343275 w 8172450"/>
              <a:gd name="connsiteY28" fmla="*/ 1173916 h 1643877"/>
              <a:gd name="connsiteX29" fmla="*/ 3457575 w 8172450"/>
              <a:gd name="connsiteY29" fmla="*/ 1192966 h 1643877"/>
              <a:gd name="connsiteX30" fmla="*/ 3533775 w 8172450"/>
              <a:gd name="connsiteY30" fmla="*/ 1164391 h 1643877"/>
              <a:gd name="connsiteX31" fmla="*/ 3629025 w 8172450"/>
              <a:gd name="connsiteY31" fmla="*/ 1164391 h 1643877"/>
              <a:gd name="connsiteX32" fmla="*/ 3743325 w 8172450"/>
              <a:gd name="connsiteY32" fmla="*/ 964366 h 1643877"/>
              <a:gd name="connsiteX33" fmla="*/ 3800475 w 8172450"/>
              <a:gd name="connsiteY33" fmla="*/ 630991 h 1643877"/>
              <a:gd name="connsiteX34" fmla="*/ 6715125 w 8172450"/>
              <a:gd name="connsiteY34" fmla="*/ 1618416 h 1643877"/>
              <a:gd name="connsiteX35" fmla="*/ 6924675 w 8172450"/>
              <a:gd name="connsiteY35" fmla="*/ 1335841 h 1643877"/>
              <a:gd name="connsiteX36" fmla="*/ 7019925 w 8172450"/>
              <a:gd name="connsiteY36" fmla="*/ 1154866 h 1643877"/>
              <a:gd name="connsiteX37" fmla="*/ 7077075 w 8172450"/>
              <a:gd name="connsiteY37" fmla="*/ 430966 h 1643877"/>
              <a:gd name="connsiteX38" fmla="*/ 7115175 w 8172450"/>
              <a:gd name="connsiteY38" fmla="*/ 173791 h 1643877"/>
              <a:gd name="connsiteX39" fmla="*/ 7191375 w 8172450"/>
              <a:gd name="connsiteY39" fmla="*/ 2341 h 1643877"/>
              <a:gd name="connsiteX40" fmla="*/ 7219950 w 8172450"/>
              <a:gd name="connsiteY40" fmla="*/ 297616 h 1643877"/>
              <a:gd name="connsiteX41" fmla="*/ 7267575 w 8172450"/>
              <a:gd name="connsiteY41" fmla="*/ 611941 h 1643877"/>
              <a:gd name="connsiteX42" fmla="*/ 7277100 w 8172450"/>
              <a:gd name="connsiteY42" fmla="*/ 869116 h 1643877"/>
              <a:gd name="connsiteX43" fmla="*/ 7362825 w 8172450"/>
              <a:gd name="connsiteY43" fmla="*/ 1040566 h 1643877"/>
              <a:gd name="connsiteX44" fmla="*/ 7458075 w 8172450"/>
              <a:gd name="connsiteY44" fmla="*/ 1192966 h 1643877"/>
              <a:gd name="connsiteX45" fmla="*/ 7572375 w 8172450"/>
              <a:gd name="connsiteY45" fmla="*/ 1192966 h 1643877"/>
              <a:gd name="connsiteX46" fmla="*/ 7639050 w 8172450"/>
              <a:gd name="connsiteY46" fmla="*/ 1107241 h 1643877"/>
              <a:gd name="connsiteX47" fmla="*/ 7762875 w 8172450"/>
              <a:gd name="connsiteY47" fmla="*/ 1173916 h 1643877"/>
              <a:gd name="connsiteX48" fmla="*/ 7839075 w 8172450"/>
              <a:gd name="connsiteY48" fmla="*/ 1250116 h 1643877"/>
              <a:gd name="connsiteX49" fmla="*/ 7934325 w 8172450"/>
              <a:gd name="connsiteY49" fmla="*/ 1278691 h 1643877"/>
              <a:gd name="connsiteX50" fmla="*/ 8010525 w 8172450"/>
              <a:gd name="connsiteY50" fmla="*/ 1421566 h 1643877"/>
              <a:gd name="connsiteX51" fmla="*/ 8086725 w 8172450"/>
              <a:gd name="connsiteY51" fmla="*/ 1383466 h 1643877"/>
              <a:gd name="connsiteX52" fmla="*/ 8172450 w 8172450"/>
              <a:gd name="connsiteY52" fmla="*/ 1383466 h 1643877"/>
              <a:gd name="connsiteX0" fmla="*/ 0 w 8172450"/>
              <a:gd name="connsiteY0" fmla="*/ 1383466 h 1627638"/>
              <a:gd name="connsiteX1" fmla="*/ 114300 w 8172450"/>
              <a:gd name="connsiteY1" fmla="*/ 1402516 h 1627638"/>
              <a:gd name="connsiteX2" fmla="*/ 266700 w 8172450"/>
              <a:gd name="connsiteY2" fmla="*/ 1440616 h 1627638"/>
              <a:gd name="connsiteX3" fmla="*/ 438150 w 8172450"/>
              <a:gd name="connsiteY3" fmla="*/ 1440616 h 1627638"/>
              <a:gd name="connsiteX4" fmla="*/ 552450 w 8172450"/>
              <a:gd name="connsiteY4" fmla="*/ 1402516 h 1627638"/>
              <a:gd name="connsiteX5" fmla="*/ 628650 w 8172450"/>
              <a:gd name="connsiteY5" fmla="*/ 1392991 h 1627638"/>
              <a:gd name="connsiteX6" fmla="*/ 704850 w 8172450"/>
              <a:gd name="connsiteY6" fmla="*/ 1402516 h 1627638"/>
              <a:gd name="connsiteX7" fmla="*/ 800100 w 8172450"/>
              <a:gd name="connsiteY7" fmla="*/ 1183441 h 1627638"/>
              <a:gd name="connsiteX8" fmla="*/ 914400 w 8172450"/>
              <a:gd name="connsiteY8" fmla="*/ 1231066 h 1627638"/>
              <a:gd name="connsiteX9" fmla="*/ 1057275 w 8172450"/>
              <a:gd name="connsiteY9" fmla="*/ 1259641 h 1627638"/>
              <a:gd name="connsiteX10" fmla="*/ 1171575 w 8172450"/>
              <a:gd name="connsiteY10" fmla="*/ 1345366 h 1627638"/>
              <a:gd name="connsiteX11" fmla="*/ 1343025 w 8172450"/>
              <a:gd name="connsiteY11" fmla="*/ 1354891 h 1627638"/>
              <a:gd name="connsiteX12" fmla="*/ 1428750 w 8172450"/>
              <a:gd name="connsiteY12" fmla="*/ 1202491 h 1627638"/>
              <a:gd name="connsiteX13" fmla="*/ 1533525 w 8172450"/>
              <a:gd name="connsiteY13" fmla="*/ 1240591 h 1627638"/>
              <a:gd name="connsiteX14" fmla="*/ 1714500 w 8172450"/>
              <a:gd name="connsiteY14" fmla="*/ 1250116 h 1627638"/>
              <a:gd name="connsiteX15" fmla="*/ 1809750 w 8172450"/>
              <a:gd name="connsiteY15" fmla="*/ 1373941 h 1627638"/>
              <a:gd name="connsiteX16" fmla="*/ 1933575 w 8172450"/>
              <a:gd name="connsiteY16" fmla="*/ 1354891 h 1627638"/>
              <a:gd name="connsiteX17" fmla="*/ 2085975 w 8172450"/>
              <a:gd name="connsiteY17" fmla="*/ 1431091 h 1627638"/>
              <a:gd name="connsiteX18" fmla="*/ 2247900 w 8172450"/>
              <a:gd name="connsiteY18" fmla="*/ 1364416 h 1627638"/>
              <a:gd name="connsiteX19" fmla="*/ 2362200 w 8172450"/>
              <a:gd name="connsiteY19" fmla="*/ 1431091 h 1627638"/>
              <a:gd name="connsiteX20" fmla="*/ 2428875 w 8172450"/>
              <a:gd name="connsiteY20" fmla="*/ 1431091 h 1627638"/>
              <a:gd name="connsiteX21" fmla="*/ 2533650 w 8172450"/>
              <a:gd name="connsiteY21" fmla="*/ 1240591 h 1627638"/>
              <a:gd name="connsiteX22" fmla="*/ 2705100 w 8172450"/>
              <a:gd name="connsiteY22" fmla="*/ 1345366 h 1627638"/>
              <a:gd name="connsiteX23" fmla="*/ 2800350 w 8172450"/>
              <a:gd name="connsiteY23" fmla="*/ 1278691 h 1627638"/>
              <a:gd name="connsiteX24" fmla="*/ 2905125 w 8172450"/>
              <a:gd name="connsiteY24" fmla="*/ 1383466 h 1627638"/>
              <a:gd name="connsiteX25" fmla="*/ 2981325 w 8172450"/>
              <a:gd name="connsiteY25" fmla="*/ 1402516 h 1627638"/>
              <a:gd name="connsiteX26" fmla="*/ 3181350 w 8172450"/>
              <a:gd name="connsiteY26" fmla="*/ 1297741 h 1627638"/>
              <a:gd name="connsiteX27" fmla="*/ 3267075 w 8172450"/>
              <a:gd name="connsiteY27" fmla="*/ 1316791 h 1627638"/>
              <a:gd name="connsiteX28" fmla="*/ 3343275 w 8172450"/>
              <a:gd name="connsiteY28" fmla="*/ 1173916 h 1627638"/>
              <a:gd name="connsiteX29" fmla="*/ 3457575 w 8172450"/>
              <a:gd name="connsiteY29" fmla="*/ 1192966 h 1627638"/>
              <a:gd name="connsiteX30" fmla="*/ 3533775 w 8172450"/>
              <a:gd name="connsiteY30" fmla="*/ 1164391 h 1627638"/>
              <a:gd name="connsiteX31" fmla="*/ 3629025 w 8172450"/>
              <a:gd name="connsiteY31" fmla="*/ 1164391 h 1627638"/>
              <a:gd name="connsiteX32" fmla="*/ 3743325 w 8172450"/>
              <a:gd name="connsiteY32" fmla="*/ 964366 h 1627638"/>
              <a:gd name="connsiteX33" fmla="*/ 6715125 w 8172450"/>
              <a:gd name="connsiteY33" fmla="*/ 1618416 h 1627638"/>
              <a:gd name="connsiteX34" fmla="*/ 6924675 w 8172450"/>
              <a:gd name="connsiteY34" fmla="*/ 1335841 h 1627638"/>
              <a:gd name="connsiteX35" fmla="*/ 7019925 w 8172450"/>
              <a:gd name="connsiteY35" fmla="*/ 1154866 h 1627638"/>
              <a:gd name="connsiteX36" fmla="*/ 7077075 w 8172450"/>
              <a:gd name="connsiteY36" fmla="*/ 430966 h 1627638"/>
              <a:gd name="connsiteX37" fmla="*/ 7115175 w 8172450"/>
              <a:gd name="connsiteY37" fmla="*/ 173791 h 1627638"/>
              <a:gd name="connsiteX38" fmla="*/ 7191375 w 8172450"/>
              <a:gd name="connsiteY38" fmla="*/ 2341 h 1627638"/>
              <a:gd name="connsiteX39" fmla="*/ 7219950 w 8172450"/>
              <a:gd name="connsiteY39" fmla="*/ 297616 h 1627638"/>
              <a:gd name="connsiteX40" fmla="*/ 7267575 w 8172450"/>
              <a:gd name="connsiteY40" fmla="*/ 611941 h 1627638"/>
              <a:gd name="connsiteX41" fmla="*/ 7277100 w 8172450"/>
              <a:gd name="connsiteY41" fmla="*/ 869116 h 1627638"/>
              <a:gd name="connsiteX42" fmla="*/ 7362825 w 8172450"/>
              <a:gd name="connsiteY42" fmla="*/ 1040566 h 1627638"/>
              <a:gd name="connsiteX43" fmla="*/ 7458075 w 8172450"/>
              <a:gd name="connsiteY43" fmla="*/ 1192966 h 1627638"/>
              <a:gd name="connsiteX44" fmla="*/ 7572375 w 8172450"/>
              <a:gd name="connsiteY44" fmla="*/ 1192966 h 1627638"/>
              <a:gd name="connsiteX45" fmla="*/ 7639050 w 8172450"/>
              <a:gd name="connsiteY45" fmla="*/ 1107241 h 1627638"/>
              <a:gd name="connsiteX46" fmla="*/ 7762875 w 8172450"/>
              <a:gd name="connsiteY46" fmla="*/ 1173916 h 1627638"/>
              <a:gd name="connsiteX47" fmla="*/ 7839075 w 8172450"/>
              <a:gd name="connsiteY47" fmla="*/ 1250116 h 1627638"/>
              <a:gd name="connsiteX48" fmla="*/ 7934325 w 8172450"/>
              <a:gd name="connsiteY48" fmla="*/ 1278691 h 1627638"/>
              <a:gd name="connsiteX49" fmla="*/ 8010525 w 8172450"/>
              <a:gd name="connsiteY49" fmla="*/ 1421566 h 1627638"/>
              <a:gd name="connsiteX50" fmla="*/ 8086725 w 8172450"/>
              <a:gd name="connsiteY50" fmla="*/ 1383466 h 1627638"/>
              <a:gd name="connsiteX51" fmla="*/ 8172450 w 8172450"/>
              <a:gd name="connsiteY51" fmla="*/ 1383466 h 1627638"/>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3629025 w 8172450"/>
              <a:gd name="connsiteY31" fmla="*/ 1164391 h 1620821"/>
              <a:gd name="connsiteX32" fmla="*/ 6715125 w 8172450"/>
              <a:gd name="connsiteY32" fmla="*/ 1618416 h 1620821"/>
              <a:gd name="connsiteX33" fmla="*/ 6924675 w 8172450"/>
              <a:gd name="connsiteY33" fmla="*/ 1335841 h 1620821"/>
              <a:gd name="connsiteX34" fmla="*/ 7019925 w 8172450"/>
              <a:gd name="connsiteY34" fmla="*/ 1154866 h 1620821"/>
              <a:gd name="connsiteX35" fmla="*/ 7077075 w 8172450"/>
              <a:gd name="connsiteY35" fmla="*/ 430966 h 1620821"/>
              <a:gd name="connsiteX36" fmla="*/ 7115175 w 8172450"/>
              <a:gd name="connsiteY36" fmla="*/ 173791 h 1620821"/>
              <a:gd name="connsiteX37" fmla="*/ 7191375 w 8172450"/>
              <a:gd name="connsiteY37" fmla="*/ 2341 h 1620821"/>
              <a:gd name="connsiteX38" fmla="*/ 7219950 w 8172450"/>
              <a:gd name="connsiteY38" fmla="*/ 297616 h 1620821"/>
              <a:gd name="connsiteX39" fmla="*/ 7267575 w 8172450"/>
              <a:gd name="connsiteY39" fmla="*/ 611941 h 1620821"/>
              <a:gd name="connsiteX40" fmla="*/ 7277100 w 8172450"/>
              <a:gd name="connsiteY40" fmla="*/ 869116 h 1620821"/>
              <a:gd name="connsiteX41" fmla="*/ 7362825 w 8172450"/>
              <a:gd name="connsiteY41" fmla="*/ 1040566 h 1620821"/>
              <a:gd name="connsiteX42" fmla="*/ 7458075 w 8172450"/>
              <a:gd name="connsiteY42" fmla="*/ 1192966 h 1620821"/>
              <a:gd name="connsiteX43" fmla="*/ 7572375 w 8172450"/>
              <a:gd name="connsiteY43" fmla="*/ 1192966 h 1620821"/>
              <a:gd name="connsiteX44" fmla="*/ 7639050 w 8172450"/>
              <a:gd name="connsiteY44" fmla="*/ 1107241 h 1620821"/>
              <a:gd name="connsiteX45" fmla="*/ 7762875 w 8172450"/>
              <a:gd name="connsiteY45" fmla="*/ 1173916 h 1620821"/>
              <a:gd name="connsiteX46" fmla="*/ 7839075 w 8172450"/>
              <a:gd name="connsiteY46" fmla="*/ 1250116 h 1620821"/>
              <a:gd name="connsiteX47" fmla="*/ 7934325 w 8172450"/>
              <a:gd name="connsiteY47" fmla="*/ 1278691 h 1620821"/>
              <a:gd name="connsiteX48" fmla="*/ 8010525 w 8172450"/>
              <a:gd name="connsiteY48" fmla="*/ 1421566 h 1620821"/>
              <a:gd name="connsiteX49" fmla="*/ 8086725 w 8172450"/>
              <a:gd name="connsiteY49" fmla="*/ 1383466 h 1620821"/>
              <a:gd name="connsiteX50" fmla="*/ 8172450 w 8172450"/>
              <a:gd name="connsiteY50" fmla="*/ 1383466 h 1620821"/>
              <a:gd name="connsiteX0" fmla="*/ 0 w 8172450"/>
              <a:gd name="connsiteY0" fmla="*/ 1383466 h 1620821"/>
              <a:gd name="connsiteX1" fmla="*/ 114300 w 8172450"/>
              <a:gd name="connsiteY1" fmla="*/ 1402516 h 1620821"/>
              <a:gd name="connsiteX2" fmla="*/ 266700 w 8172450"/>
              <a:gd name="connsiteY2" fmla="*/ 1440616 h 1620821"/>
              <a:gd name="connsiteX3" fmla="*/ 438150 w 8172450"/>
              <a:gd name="connsiteY3" fmla="*/ 1440616 h 1620821"/>
              <a:gd name="connsiteX4" fmla="*/ 552450 w 8172450"/>
              <a:gd name="connsiteY4" fmla="*/ 1402516 h 1620821"/>
              <a:gd name="connsiteX5" fmla="*/ 628650 w 8172450"/>
              <a:gd name="connsiteY5" fmla="*/ 1392991 h 1620821"/>
              <a:gd name="connsiteX6" fmla="*/ 704850 w 8172450"/>
              <a:gd name="connsiteY6" fmla="*/ 1402516 h 1620821"/>
              <a:gd name="connsiteX7" fmla="*/ 800100 w 8172450"/>
              <a:gd name="connsiteY7" fmla="*/ 1183441 h 1620821"/>
              <a:gd name="connsiteX8" fmla="*/ 914400 w 8172450"/>
              <a:gd name="connsiteY8" fmla="*/ 1231066 h 1620821"/>
              <a:gd name="connsiteX9" fmla="*/ 1057275 w 8172450"/>
              <a:gd name="connsiteY9" fmla="*/ 1259641 h 1620821"/>
              <a:gd name="connsiteX10" fmla="*/ 1171575 w 8172450"/>
              <a:gd name="connsiteY10" fmla="*/ 1345366 h 1620821"/>
              <a:gd name="connsiteX11" fmla="*/ 1343025 w 8172450"/>
              <a:gd name="connsiteY11" fmla="*/ 1354891 h 1620821"/>
              <a:gd name="connsiteX12" fmla="*/ 1428750 w 8172450"/>
              <a:gd name="connsiteY12" fmla="*/ 1202491 h 1620821"/>
              <a:gd name="connsiteX13" fmla="*/ 1533525 w 8172450"/>
              <a:gd name="connsiteY13" fmla="*/ 1240591 h 1620821"/>
              <a:gd name="connsiteX14" fmla="*/ 1714500 w 8172450"/>
              <a:gd name="connsiteY14" fmla="*/ 1250116 h 1620821"/>
              <a:gd name="connsiteX15" fmla="*/ 1809750 w 8172450"/>
              <a:gd name="connsiteY15" fmla="*/ 1373941 h 1620821"/>
              <a:gd name="connsiteX16" fmla="*/ 1933575 w 8172450"/>
              <a:gd name="connsiteY16" fmla="*/ 1354891 h 1620821"/>
              <a:gd name="connsiteX17" fmla="*/ 2085975 w 8172450"/>
              <a:gd name="connsiteY17" fmla="*/ 1431091 h 1620821"/>
              <a:gd name="connsiteX18" fmla="*/ 2247900 w 8172450"/>
              <a:gd name="connsiteY18" fmla="*/ 1364416 h 1620821"/>
              <a:gd name="connsiteX19" fmla="*/ 2362200 w 8172450"/>
              <a:gd name="connsiteY19" fmla="*/ 1431091 h 1620821"/>
              <a:gd name="connsiteX20" fmla="*/ 2428875 w 8172450"/>
              <a:gd name="connsiteY20" fmla="*/ 1431091 h 1620821"/>
              <a:gd name="connsiteX21" fmla="*/ 2533650 w 8172450"/>
              <a:gd name="connsiteY21" fmla="*/ 1240591 h 1620821"/>
              <a:gd name="connsiteX22" fmla="*/ 2705100 w 8172450"/>
              <a:gd name="connsiteY22" fmla="*/ 1345366 h 1620821"/>
              <a:gd name="connsiteX23" fmla="*/ 2800350 w 8172450"/>
              <a:gd name="connsiteY23" fmla="*/ 1278691 h 1620821"/>
              <a:gd name="connsiteX24" fmla="*/ 2905125 w 8172450"/>
              <a:gd name="connsiteY24" fmla="*/ 1383466 h 1620821"/>
              <a:gd name="connsiteX25" fmla="*/ 2981325 w 8172450"/>
              <a:gd name="connsiteY25" fmla="*/ 1402516 h 1620821"/>
              <a:gd name="connsiteX26" fmla="*/ 3181350 w 8172450"/>
              <a:gd name="connsiteY26" fmla="*/ 1297741 h 1620821"/>
              <a:gd name="connsiteX27" fmla="*/ 3267075 w 8172450"/>
              <a:gd name="connsiteY27" fmla="*/ 1316791 h 1620821"/>
              <a:gd name="connsiteX28" fmla="*/ 3343275 w 8172450"/>
              <a:gd name="connsiteY28" fmla="*/ 1173916 h 1620821"/>
              <a:gd name="connsiteX29" fmla="*/ 3457575 w 8172450"/>
              <a:gd name="connsiteY29" fmla="*/ 1192966 h 1620821"/>
              <a:gd name="connsiteX30" fmla="*/ 3533775 w 8172450"/>
              <a:gd name="connsiteY30" fmla="*/ 1164391 h 1620821"/>
              <a:gd name="connsiteX31" fmla="*/ 6715125 w 8172450"/>
              <a:gd name="connsiteY31" fmla="*/ 1618416 h 1620821"/>
              <a:gd name="connsiteX32" fmla="*/ 6924675 w 8172450"/>
              <a:gd name="connsiteY32" fmla="*/ 1335841 h 1620821"/>
              <a:gd name="connsiteX33" fmla="*/ 7019925 w 8172450"/>
              <a:gd name="connsiteY33" fmla="*/ 1154866 h 1620821"/>
              <a:gd name="connsiteX34" fmla="*/ 7077075 w 8172450"/>
              <a:gd name="connsiteY34" fmla="*/ 430966 h 1620821"/>
              <a:gd name="connsiteX35" fmla="*/ 7115175 w 8172450"/>
              <a:gd name="connsiteY35" fmla="*/ 173791 h 1620821"/>
              <a:gd name="connsiteX36" fmla="*/ 7191375 w 8172450"/>
              <a:gd name="connsiteY36" fmla="*/ 2341 h 1620821"/>
              <a:gd name="connsiteX37" fmla="*/ 7219950 w 8172450"/>
              <a:gd name="connsiteY37" fmla="*/ 297616 h 1620821"/>
              <a:gd name="connsiteX38" fmla="*/ 7267575 w 8172450"/>
              <a:gd name="connsiteY38" fmla="*/ 611941 h 1620821"/>
              <a:gd name="connsiteX39" fmla="*/ 7277100 w 8172450"/>
              <a:gd name="connsiteY39" fmla="*/ 869116 h 1620821"/>
              <a:gd name="connsiteX40" fmla="*/ 7362825 w 8172450"/>
              <a:gd name="connsiteY40" fmla="*/ 1040566 h 1620821"/>
              <a:gd name="connsiteX41" fmla="*/ 7458075 w 8172450"/>
              <a:gd name="connsiteY41" fmla="*/ 1192966 h 1620821"/>
              <a:gd name="connsiteX42" fmla="*/ 7572375 w 8172450"/>
              <a:gd name="connsiteY42" fmla="*/ 1192966 h 1620821"/>
              <a:gd name="connsiteX43" fmla="*/ 7639050 w 8172450"/>
              <a:gd name="connsiteY43" fmla="*/ 1107241 h 1620821"/>
              <a:gd name="connsiteX44" fmla="*/ 7762875 w 8172450"/>
              <a:gd name="connsiteY44" fmla="*/ 1173916 h 1620821"/>
              <a:gd name="connsiteX45" fmla="*/ 7839075 w 8172450"/>
              <a:gd name="connsiteY45" fmla="*/ 1250116 h 1620821"/>
              <a:gd name="connsiteX46" fmla="*/ 7934325 w 8172450"/>
              <a:gd name="connsiteY46" fmla="*/ 1278691 h 1620821"/>
              <a:gd name="connsiteX47" fmla="*/ 8010525 w 8172450"/>
              <a:gd name="connsiteY47" fmla="*/ 1421566 h 1620821"/>
              <a:gd name="connsiteX48" fmla="*/ 8086725 w 8172450"/>
              <a:gd name="connsiteY48" fmla="*/ 1383466 h 1620821"/>
              <a:gd name="connsiteX49" fmla="*/ 8172450 w 8172450"/>
              <a:gd name="connsiteY49" fmla="*/ 1383466 h 1620821"/>
              <a:gd name="connsiteX0" fmla="*/ 0 w 8172450"/>
              <a:gd name="connsiteY0" fmla="*/ 1383466 h 1620142"/>
              <a:gd name="connsiteX1" fmla="*/ 114300 w 8172450"/>
              <a:gd name="connsiteY1" fmla="*/ 1402516 h 1620142"/>
              <a:gd name="connsiteX2" fmla="*/ 266700 w 8172450"/>
              <a:gd name="connsiteY2" fmla="*/ 1440616 h 1620142"/>
              <a:gd name="connsiteX3" fmla="*/ 438150 w 8172450"/>
              <a:gd name="connsiteY3" fmla="*/ 1440616 h 1620142"/>
              <a:gd name="connsiteX4" fmla="*/ 552450 w 8172450"/>
              <a:gd name="connsiteY4" fmla="*/ 1402516 h 1620142"/>
              <a:gd name="connsiteX5" fmla="*/ 628650 w 8172450"/>
              <a:gd name="connsiteY5" fmla="*/ 1392991 h 1620142"/>
              <a:gd name="connsiteX6" fmla="*/ 704850 w 8172450"/>
              <a:gd name="connsiteY6" fmla="*/ 1402516 h 1620142"/>
              <a:gd name="connsiteX7" fmla="*/ 800100 w 8172450"/>
              <a:gd name="connsiteY7" fmla="*/ 1183441 h 1620142"/>
              <a:gd name="connsiteX8" fmla="*/ 914400 w 8172450"/>
              <a:gd name="connsiteY8" fmla="*/ 1231066 h 1620142"/>
              <a:gd name="connsiteX9" fmla="*/ 1057275 w 8172450"/>
              <a:gd name="connsiteY9" fmla="*/ 1259641 h 1620142"/>
              <a:gd name="connsiteX10" fmla="*/ 1171575 w 8172450"/>
              <a:gd name="connsiteY10" fmla="*/ 1345366 h 1620142"/>
              <a:gd name="connsiteX11" fmla="*/ 1343025 w 8172450"/>
              <a:gd name="connsiteY11" fmla="*/ 1354891 h 1620142"/>
              <a:gd name="connsiteX12" fmla="*/ 1428750 w 8172450"/>
              <a:gd name="connsiteY12" fmla="*/ 1202491 h 1620142"/>
              <a:gd name="connsiteX13" fmla="*/ 1533525 w 8172450"/>
              <a:gd name="connsiteY13" fmla="*/ 1240591 h 1620142"/>
              <a:gd name="connsiteX14" fmla="*/ 1714500 w 8172450"/>
              <a:gd name="connsiteY14" fmla="*/ 1250116 h 1620142"/>
              <a:gd name="connsiteX15" fmla="*/ 1809750 w 8172450"/>
              <a:gd name="connsiteY15" fmla="*/ 1373941 h 1620142"/>
              <a:gd name="connsiteX16" fmla="*/ 1933575 w 8172450"/>
              <a:gd name="connsiteY16" fmla="*/ 1354891 h 1620142"/>
              <a:gd name="connsiteX17" fmla="*/ 2085975 w 8172450"/>
              <a:gd name="connsiteY17" fmla="*/ 1431091 h 1620142"/>
              <a:gd name="connsiteX18" fmla="*/ 2247900 w 8172450"/>
              <a:gd name="connsiteY18" fmla="*/ 1364416 h 1620142"/>
              <a:gd name="connsiteX19" fmla="*/ 2362200 w 8172450"/>
              <a:gd name="connsiteY19" fmla="*/ 1431091 h 1620142"/>
              <a:gd name="connsiteX20" fmla="*/ 2428875 w 8172450"/>
              <a:gd name="connsiteY20" fmla="*/ 1431091 h 1620142"/>
              <a:gd name="connsiteX21" fmla="*/ 2533650 w 8172450"/>
              <a:gd name="connsiteY21" fmla="*/ 1240591 h 1620142"/>
              <a:gd name="connsiteX22" fmla="*/ 2705100 w 8172450"/>
              <a:gd name="connsiteY22" fmla="*/ 1345366 h 1620142"/>
              <a:gd name="connsiteX23" fmla="*/ 2800350 w 8172450"/>
              <a:gd name="connsiteY23" fmla="*/ 1278691 h 1620142"/>
              <a:gd name="connsiteX24" fmla="*/ 2905125 w 8172450"/>
              <a:gd name="connsiteY24" fmla="*/ 1383466 h 1620142"/>
              <a:gd name="connsiteX25" fmla="*/ 2981325 w 8172450"/>
              <a:gd name="connsiteY25" fmla="*/ 1402516 h 1620142"/>
              <a:gd name="connsiteX26" fmla="*/ 3181350 w 8172450"/>
              <a:gd name="connsiteY26" fmla="*/ 1297741 h 1620142"/>
              <a:gd name="connsiteX27" fmla="*/ 3267075 w 8172450"/>
              <a:gd name="connsiteY27" fmla="*/ 1316791 h 1620142"/>
              <a:gd name="connsiteX28" fmla="*/ 3343275 w 8172450"/>
              <a:gd name="connsiteY28" fmla="*/ 1173916 h 1620142"/>
              <a:gd name="connsiteX29" fmla="*/ 3457575 w 8172450"/>
              <a:gd name="connsiteY29" fmla="*/ 1192966 h 1620142"/>
              <a:gd name="connsiteX30" fmla="*/ 6715125 w 8172450"/>
              <a:gd name="connsiteY30" fmla="*/ 1618416 h 1620142"/>
              <a:gd name="connsiteX31" fmla="*/ 6924675 w 8172450"/>
              <a:gd name="connsiteY31" fmla="*/ 1335841 h 1620142"/>
              <a:gd name="connsiteX32" fmla="*/ 7019925 w 8172450"/>
              <a:gd name="connsiteY32" fmla="*/ 1154866 h 1620142"/>
              <a:gd name="connsiteX33" fmla="*/ 7077075 w 8172450"/>
              <a:gd name="connsiteY33" fmla="*/ 430966 h 1620142"/>
              <a:gd name="connsiteX34" fmla="*/ 7115175 w 8172450"/>
              <a:gd name="connsiteY34" fmla="*/ 173791 h 1620142"/>
              <a:gd name="connsiteX35" fmla="*/ 7191375 w 8172450"/>
              <a:gd name="connsiteY35" fmla="*/ 2341 h 1620142"/>
              <a:gd name="connsiteX36" fmla="*/ 7219950 w 8172450"/>
              <a:gd name="connsiteY36" fmla="*/ 297616 h 1620142"/>
              <a:gd name="connsiteX37" fmla="*/ 7267575 w 8172450"/>
              <a:gd name="connsiteY37" fmla="*/ 611941 h 1620142"/>
              <a:gd name="connsiteX38" fmla="*/ 7277100 w 8172450"/>
              <a:gd name="connsiteY38" fmla="*/ 869116 h 1620142"/>
              <a:gd name="connsiteX39" fmla="*/ 7362825 w 8172450"/>
              <a:gd name="connsiteY39" fmla="*/ 1040566 h 1620142"/>
              <a:gd name="connsiteX40" fmla="*/ 7458075 w 8172450"/>
              <a:gd name="connsiteY40" fmla="*/ 1192966 h 1620142"/>
              <a:gd name="connsiteX41" fmla="*/ 7572375 w 8172450"/>
              <a:gd name="connsiteY41" fmla="*/ 1192966 h 1620142"/>
              <a:gd name="connsiteX42" fmla="*/ 7639050 w 8172450"/>
              <a:gd name="connsiteY42" fmla="*/ 1107241 h 1620142"/>
              <a:gd name="connsiteX43" fmla="*/ 7762875 w 8172450"/>
              <a:gd name="connsiteY43" fmla="*/ 1173916 h 1620142"/>
              <a:gd name="connsiteX44" fmla="*/ 7839075 w 8172450"/>
              <a:gd name="connsiteY44" fmla="*/ 1250116 h 1620142"/>
              <a:gd name="connsiteX45" fmla="*/ 7934325 w 8172450"/>
              <a:gd name="connsiteY45" fmla="*/ 1278691 h 1620142"/>
              <a:gd name="connsiteX46" fmla="*/ 8010525 w 8172450"/>
              <a:gd name="connsiteY46" fmla="*/ 1421566 h 1620142"/>
              <a:gd name="connsiteX47" fmla="*/ 8086725 w 8172450"/>
              <a:gd name="connsiteY47" fmla="*/ 1383466 h 1620142"/>
              <a:gd name="connsiteX48" fmla="*/ 8172450 w 8172450"/>
              <a:gd name="connsiteY48" fmla="*/ 1383466 h 1620142"/>
              <a:gd name="connsiteX0" fmla="*/ 0 w 8172450"/>
              <a:gd name="connsiteY0" fmla="*/ 1383466 h 1620585"/>
              <a:gd name="connsiteX1" fmla="*/ 114300 w 8172450"/>
              <a:gd name="connsiteY1" fmla="*/ 1402516 h 1620585"/>
              <a:gd name="connsiteX2" fmla="*/ 266700 w 8172450"/>
              <a:gd name="connsiteY2" fmla="*/ 1440616 h 1620585"/>
              <a:gd name="connsiteX3" fmla="*/ 438150 w 8172450"/>
              <a:gd name="connsiteY3" fmla="*/ 1440616 h 1620585"/>
              <a:gd name="connsiteX4" fmla="*/ 552450 w 8172450"/>
              <a:gd name="connsiteY4" fmla="*/ 1402516 h 1620585"/>
              <a:gd name="connsiteX5" fmla="*/ 628650 w 8172450"/>
              <a:gd name="connsiteY5" fmla="*/ 1392991 h 1620585"/>
              <a:gd name="connsiteX6" fmla="*/ 704850 w 8172450"/>
              <a:gd name="connsiteY6" fmla="*/ 1402516 h 1620585"/>
              <a:gd name="connsiteX7" fmla="*/ 800100 w 8172450"/>
              <a:gd name="connsiteY7" fmla="*/ 1183441 h 1620585"/>
              <a:gd name="connsiteX8" fmla="*/ 914400 w 8172450"/>
              <a:gd name="connsiteY8" fmla="*/ 1231066 h 1620585"/>
              <a:gd name="connsiteX9" fmla="*/ 1057275 w 8172450"/>
              <a:gd name="connsiteY9" fmla="*/ 1259641 h 1620585"/>
              <a:gd name="connsiteX10" fmla="*/ 1171575 w 8172450"/>
              <a:gd name="connsiteY10" fmla="*/ 1345366 h 1620585"/>
              <a:gd name="connsiteX11" fmla="*/ 1343025 w 8172450"/>
              <a:gd name="connsiteY11" fmla="*/ 1354891 h 1620585"/>
              <a:gd name="connsiteX12" fmla="*/ 1428750 w 8172450"/>
              <a:gd name="connsiteY12" fmla="*/ 1202491 h 1620585"/>
              <a:gd name="connsiteX13" fmla="*/ 1533525 w 8172450"/>
              <a:gd name="connsiteY13" fmla="*/ 1240591 h 1620585"/>
              <a:gd name="connsiteX14" fmla="*/ 1714500 w 8172450"/>
              <a:gd name="connsiteY14" fmla="*/ 1250116 h 1620585"/>
              <a:gd name="connsiteX15" fmla="*/ 1809750 w 8172450"/>
              <a:gd name="connsiteY15" fmla="*/ 1373941 h 1620585"/>
              <a:gd name="connsiteX16" fmla="*/ 1933575 w 8172450"/>
              <a:gd name="connsiteY16" fmla="*/ 1354891 h 1620585"/>
              <a:gd name="connsiteX17" fmla="*/ 2085975 w 8172450"/>
              <a:gd name="connsiteY17" fmla="*/ 1431091 h 1620585"/>
              <a:gd name="connsiteX18" fmla="*/ 2247900 w 8172450"/>
              <a:gd name="connsiteY18" fmla="*/ 1364416 h 1620585"/>
              <a:gd name="connsiteX19" fmla="*/ 2362200 w 8172450"/>
              <a:gd name="connsiteY19" fmla="*/ 1431091 h 1620585"/>
              <a:gd name="connsiteX20" fmla="*/ 2428875 w 8172450"/>
              <a:gd name="connsiteY20" fmla="*/ 1431091 h 1620585"/>
              <a:gd name="connsiteX21" fmla="*/ 2533650 w 8172450"/>
              <a:gd name="connsiteY21" fmla="*/ 1240591 h 1620585"/>
              <a:gd name="connsiteX22" fmla="*/ 2705100 w 8172450"/>
              <a:gd name="connsiteY22" fmla="*/ 1345366 h 1620585"/>
              <a:gd name="connsiteX23" fmla="*/ 2800350 w 8172450"/>
              <a:gd name="connsiteY23" fmla="*/ 1278691 h 1620585"/>
              <a:gd name="connsiteX24" fmla="*/ 2905125 w 8172450"/>
              <a:gd name="connsiteY24" fmla="*/ 1383466 h 1620585"/>
              <a:gd name="connsiteX25" fmla="*/ 2981325 w 8172450"/>
              <a:gd name="connsiteY25" fmla="*/ 1402516 h 1620585"/>
              <a:gd name="connsiteX26" fmla="*/ 3181350 w 8172450"/>
              <a:gd name="connsiteY26" fmla="*/ 1297741 h 1620585"/>
              <a:gd name="connsiteX27" fmla="*/ 3267075 w 8172450"/>
              <a:gd name="connsiteY27" fmla="*/ 1316791 h 1620585"/>
              <a:gd name="connsiteX28" fmla="*/ 3343275 w 8172450"/>
              <a:gd name="connsiteY28" fmla="*/ 1173916 h 1620585"/>
              <a:gd name="connsiteX29" fmla="*/ 6715125 w 8172450"/>
              <a:gd name="connsiteY29" fmla="*/ 1618416 h 1620585"/>
              <a:gd name="connsiteX30" fmla="*/ 6924675 w 8172450"/>
              <a:gd name="connsiteY30" fmla="*/ 1335841 h 1620585"/>
              <a:gd name="connsiteX31" fmla="*/ 7019925 w 8172450"/>
              <a:gd name="connsiteY31" fmla="*/ 1154866 h 1620585"/>
              <a:gd name="connsiteX32" fmla="*/ 7077075 w 8172450"/>
              <a:gd name="connsiteY32" fmla="*/ 430966 h 1620585"/>
              <a:gd name="connsiteX33" fmla="*/ 7115175 w 8172450"/>
              <a:gd name="connsiteY33" fmla="*/ 173791 h 1620585"/>
              <a:gd name="connsiteX34" fmla="*/ 7191375 w 8172450"/>
              <a:gd name="connsiteY34" fmla="*/ 2341 h 1620585"/>
              <a:gd name="connsiteX35" fmla="*/ 7219950 w 8172450"/>
              <a:gd name="connsiteY35" fmla="*/ 297616 h 1620585"/>
              <a:gd name="connsiteX36" fmla="*/ 7267575 w 8172450"/>
              <a:gd name="connsiteY36" fmla="*/ 611941 h 1620585"/>
              <a:gd name="connsiteX37" fmla="*/ 7277100 w 8172450"/>
              <a:gd name="connsiteY37" fmla="*/ 869116 h 1620585"/>
              <a:gd name="connsiteX38" fmla="*/ 7362825 w 8172450"/>
              <a:gd name="connsiteY38" fmla="*/ 1040566 h 1620585"/>
              <a:gd name="connsiteX39" fmla="*/ 7458075 w 8172450"/>
              <a:gd name="connsiteY39" fmla="*/ 1192966 h 1620585"/>
              <a:gd name="connsiteX40" fmla="*/ 7572375 w 8172450"/>
              <a:gd name="connsiteY40" fmla="*/ 1192966 h 1620585"/>
              <a:gd name="connsiteX41" fmla="*/ 7639050 w 8172450"/>
              <a:gd name="connsiteY41" fmla="*/ 1107241 h 1620585"/>
              <a:gd name="connsiteX42" fmla="*/ 7762875 w 8172450"/>
              <a:gd name="connsiteY42" fmla="*/ 1173916 h 1620585"/>
              <a:gd name="connsiteX43" fmla="*/ 7839075 w 8172450"/>
              <a:gd name="connsiteY43" fmla="*/ 1250116 h 1620585"/>
              <a:gd name="connsiteX44" fmla="*/ 7934325 w 8172450"/>
              <a:gd name="connsiteY44" fmla="*/ 1278691 h 1620585"/>
              <a:gd name="connsiteX45" fmla="*/ 8010525 w 8172450"/>
              <a:gd name="connsiteY45" fmla="*/ 1421566 h 1620585"/>
              <a:gd name="connsiteX46" fmla="*/ 8086725 w 8172450"/>
              <a:gd name="connsiteY46" fmla="*/ 1383466 h 1620585"/>
              <a:gd name="connsiteX47" fmla="*/ 8172450 w 8172450"/>
              <a:gd name="connsiteY47" fmla="*/ 1383466 h 1620585"/>
              <a:gd name="connsiteX0" fmla="*/ 0 w 8172450"/>
              <a:gd name="connsiteY0" fmla="*/ 1383466 h 1618451"/>
              <a:gd name="connsiteX1" fmla="*/ 114300 w 8172450"/>
              <a:gd name="connsiteY1" fmla="*/ 1402516 h 1618451"/>
              <a:gd name="connsiteX2" fmla="*/ 266700 w 8172450"/>
              <a:gd name="connsiteY2" fmla="*/ 1440616 h 1618451"/>
              <a:gd name="connsiteX3" fmla="*/ 438150 w 8172450"/>
              <a:gd name="connsiteY3" fmla="*/ 1440616 h 1618451"/>
              <a:gd name="connsiteX4" fmla="*/ 552450 w 8172450"/>
              <a:gd name="connsiteY4" fmla="*/ 1402516 h 1618451"/>
              <a:gd name="connsiteX5" fmla="*/ 628650 w 8172450"/>
              <a:gd name="connsiteY5" fmla="*/ 1392991 h 1618451"/>
              <a:gd name="connsiteX6" fmla="*/ 704850 w 8172450"/>
              <a:gd name="connsiteY6" fmla="*/ 1402516 h 1618451"/>
              <a:gd name="connsiteX7" fmla="*/ 800100 w 8172450"/>
              <a:gd name="connsiteY7" fmla="*/ 1183441 h 1618451"/>
              <a:gd name="connsiteX8" fmla="*/ 914400 w 8172450"/>
              <a:gd name="connsiteY8" fmla="*/ 1231066 h 1618451"/>
              <a:gd name="connsiteX9" fmla="*/ 1057275 w 8172450"/>
              <a:gd name="connsiteY9" fmla="*/ 1259641 h 1618451"/>
              <a:gd name="connsiteX10" fmla="*/ 1171575 w 8172450"/>
              <a:gd name="connsiteY10" fmla="*/ 1345366 h 1618451"/>
              <a:gd name="connsiteX11" fmla="*/ 1343025 w 8172450"/>
              <a:gd name="connsiteY11" fmla="*/ 1354891 h 1618451"/>
              <a:gd name="connsiteX12" fmla="*/ 1428750 w 8172450"/>
              <a:gd name="connsiteY12" fmla="*/ 1202491 h 1618451"/>
              <a:gd name="connsiteX13" fmla="*/ 1533525 w 8172450"/>
              <a:gd name="connsiteY13" fmla="*/ 1240591 h 1618451"/>
              <a:gd name="connsiteX14" fmla="*/ 1714500 w 8172450"/>
              <a:gd name="connsiteY14" fmla="*/ 1250116 h 1618451"/>
              <a:gd name="connsiteX15" fmla="*/ 1809750 w 8172450"/>
              <a:gd name="connsiteY15" fmla="*/ 1373941 h 1618451"/>
              <a:gd name="connsiteX16" fmla="*/ 1933575 w 8172450"/>
              <a:gd name="connsiteY16" fmla="*/ 1354891 h 1618451"/>
              <a:gd name="connsiteX17" fmla="*/ 2085975 w 8172450"/>
              <a:gd name="connsiteY17" fmla="*/ 1431091 h 1618451"/>
              <a:gd name="connsiteX18" fmla="*/ 2247900 w 8172450"/>
              <a:gd name="connsiteY18" fmla="*/ 1364416 h 1618451"/>
              <a:gd name="connsiteX19" fmla="*/ 2362200 w 8172450"/>
              <a:gd name="connsiteY19" fmla="*/ 1431091 h 1618451"/>
              <a:gd name="connsiteX20" fmla="*/ 2428875 w 8172450"/>
              <a:gd name="connsiteY20" fmla="*/ 1431091 h 1618451"/>
              <a:gd name="connsiteX21" fmla="*/ 2533650 w 8172450"/>
              <a:gd name="connsiteY21" fmla="*/ 1240591 h 1618451"/>
              <a:gd name="connsiteX22" fmla="*/ 2705100 w 8172450"/>
              <a:gd name="connsiteY22" fmla="*/ 1345366 h 1618451"/>
              <a:gd name="connsiteX23" fmla="*/ 2800350 w 8172450"/>
              <a:gd name="connsiteY23" fmla="*/ 1278691 h 1618451"/>
              <a:gd name="connsiteX24" fmla="*/ 2905125 w 8172450"/>
              <a:gd name="connsiteY24" fmla="*/ 1383466 h 1618451"/>
              <a:gd name="connsiteX25" fmla="*/ 2981325 w 8172450"/>
              <a:gd name="connsiteY25" fmla="*/ 1402516 h 1618451"/>
              <a:gd name="connsiteX26" fmla="*/ 3181350 w 8172450"/>
              <a:gd name="connsiteY26" fmla="*/ 1297741 h 1618451"/>
              <a:gd name="connsiteX27" fmla="*/ 3267075 w 8172450"/>
              <a:gd name="connsiteY27" fmla="*/ 1316791 h 1618451"/>
              <a:gd name="connsiteX28" fmla="*/ 6715125 w 8172450"/>
              <a:gd name="connsiteY28" fmla="*/ 1618416 h 1618451"/>
              <a:gd name="connsiteX29" fmla="*/ 6924675 w 8172450"/>
              <a:gd name="connsiteY29" fmla="*/ 1335841 h 1618451"/>
              <a:gd name="connsiteX30" fmla="*/ 7019925 w 8172450"/>
              <a:gd name="connsiteY30" fmla="*/ 1154866 h 1618451"/>
              <a:gd name="connsiteX31" fmla="*/ 7077075 w 8172450"/>
              <a:gd name="connsiteY31" fmla="*/ 430966 h 1618451"/>
              <a:gd name="connsiteX32" fmla="*/ 7115175 w 8172450"/>
              <a:gd name="connsiteY32" fmla="*/ 173791 h 1618451"/>
              <a:gd name="connsiteX33" fmla="*/ 7191375 w 8172450"/>
              <a:gd name="connsiteY33" fmla="*/ 2341 h 1618451"/>
              <a:gd name="connsiteX34" fmla="*/ 7219950 w 8172450"/>
              <a:gd name="connsiteY34" fmla="*/ 297616 h 1618451"/>
              <a:gd name="connsiteX35" fmla="*/ 7267575 w 8172450"/>
              <a:gd name="connsiteY35" fmla="*/ 611941 h 1618451"/>
              <a:gd name="connsiteX36" fmla="*/ 7277100 w 8172450"/>
              <a:gd name="connsiteY36" fmla="*/ 869116 h 1618451"/>
              <a:gd name="connsiteX37" fmla="*/ 7362825 w 8172450"/>
              <a:gd name="connsiteY37" fmla="*/ 1040566 h 1618451"/>
              <a:gd name="connsiteX38" fmla="*/ 7458075 w 8172450"/>
              <a:gd name="connsiteY38" fmla="*/ 1192966 h 1618451"/>
              <a:gd name="connsiteX39" fmla="*/ 7572375 w 8172450"/>
              <a:gd name="connsiteY39" fmla="*/ 1192966 h 1618451"/>
              <a:gd name="connsiteX40" fmla="*/ 7639050 w 8172450"/>
              <a:gd name="connsiteY40" fmla="*/ 1107241 h 1618451"/>
              <a:gd name="connsiteX41" fmla="*/ 7762875 w 8172450"/>
              <a:gd name="connsiteY41" fmla="*/ 1173916 h 1618451"/>
              <a:gd name="connsiteX42" fmla="*/ 7839075 w 8172450"/>
              <a:gd name="connsiteY42" fmla="*/ 1250116 h 1618451"/>
              <a:gd name="connsiteX43" fmla="*/ 7934325 w 8172450"/>
              <a:gd name="connsiteY43" fmla="*/ 1278691 h 1618451"/>
              <a:gd name="connsiteX44" fmla="*/ 8010525 w 8172450"/>
              <a:gd name="connsiteY44" fmla="*/ 1421566 h 1618451"/>
              <a:gd name="connsiteX45" fmla="*/ 8086725 w 8172450"/>
              <a:gd name="connsiteY45" fmla="*/ 1383466 h 1618451"/>
              <a:gd name="connsiteX46" fmla="*/ 8172450 w 8172450"/>
              <a:gd name="connsiteY46" fmla="*/ 1383466 h 1618451"/>
              <a:gd name="connsiteX0" fmla="*/ 0 w 8172450"/>
              <a:gd name="connsiteY0" fmla="*/ 1383466 h 1618555"/>
              <a:gd name="connsiteX1" fmla="*/ 114300 w 8172450"/>
              <a:gd name="connsiteY1" fmla="*/ 1402516 h 1618555"/>
              <a:gd name="connsiteX2" fmla="*/ 266700 w 8172450"/>
              <a:gd name="connsiteY2" fmla="*/ 1440616 h 1618555"/>
              <a:gd name="connsiteX3" fmla="*/ 438150 w 8172450"/>
              <a:gd name="connsiteY3" fmla="*/ 1440616 h 1618555"/>
              <a:gd name="connsiteX4" fmla="*/ 552450 w 8172450"/>
              <a:gd name="connsiteY4" fmla="*/ 1402516 h 1618555"/>
              <a:gd name="connsiteX5" fmla="*/ 628650 w 8172450"/>
              <a:gd name="connsiteY5" fmla="*/ 1392991 h 1618555"/>
              <a:gd name="connsiteX6" fmla="*/ 704850 w 8172450"/>
              <a:gd name="connsiteY6" fmla="*/ 1402516 h 1618555"/>
              <a:gd name="connsiteX7" fmla="*/ 800100 w 8172450"/>
              <a:gd name="connsiteY7" fmla="*/ 1183441 h 1618555"/>
              <a:gd name="connsiteX8" fmla="*/ 914400 w 8172450"/>
              <a:gd name="connsiteY8" fmla="*/ 1231066 h 1618555"/>
              <a:gd name="connsiteX9" fmla="*/ 1057275 w 8172450"/>
              <a:gd name="connsiteY9" fmla="*/ 1259641 h 1618555"/>
              <a:gd name="connsiteX10" fmla="*/ 1171575 w 8172450"/>
              <a:gd name="connsiteY10" fmla="*/ 1345366 h 1618555"/>
              <a:gd name="connsiteX11" fmla="*/ 1343025 w 8172450"/>
              <a:gd name="connsiteY11" fmla="*/ 1354891 h 1618555"/>
              <a:gd name="connsiteX12" fmla="*/ 1428750 w 8172450"/>
              <a:gd name="connsiteY12" fmla="*/ 1202491 h 1618555"/>
              <a:gd name="connsiteX13" fmla="*/ 1533525 w 8172450"/>
              <a:gd name="connsiteY13" fmla="*/ 1240591 h 1618555"/>
              <a:gd name="connsiteX14" fmla="*/ 1714500 w 8172450"/>
              <a:gd name="connsiteY14" fmla="*/ 1250116 h 1618555"/>
              <a:gd name="connsiteX15" fmla="*/ 1809750 w 8172450"/>
              <a:gd name="connsiteY15" fmla="*/ 1373941 h 1618555"/>
              <a:gd name="connsiteX16" fmla="*/ 1933575 w 8172450"/>
              <a:gd name="connsiteY16" fmla="*/ 1354891 h 1618555"/>
              <a:gd name="connsiteX17" fmla="*/ 2085975 w 8172450"/>
              <a:gd name="connsiteY17" fmla="*/ 1431091 h 1618555"/>
              <a:gd name="connsiteX18" fmla="*/ 2247900 w 8172450"/>
              <a:gd name="connsiteY18" fmla="*/ 1364416 h 1618555"/>
              <a:gd name="connsiteX19" fmla="*/ 2362200 w 8172450"/>
              <a:gd name="connsiteY19" fmla="*/ 1431091 h 1618555"/>
              <a:gd name="connsiteX20" fmla="*/ 2428875 w 8172450"/>
              <a:gd name="connsiteY20" fmla="*/ 1431091 h 1618555"/>
              <a:gd name="connsiteX21" fmla="*/ 2533650 w 8172450"/>
              <a:gd name="connsiteY21" fmla="*/ 1240591 h 1618555"/>
              <a:gd name="connsiteX22" fmla="*/ 2705100 w 8172450"/>
              <a:gd name="connsiteY22" fmla="*/ 1345366 h 1618555"/>
              <a:gd name="connsiteX23" fmla="*/ 2800350 w 8172450"/>
              <a:gd name="connsiteY23" fmla="*/ 1278691 h 1618555"/>
              <a:gd name="connsiteX24" fmla="*/ 2905125 w 8172450"/>
              <a:gd name="connsiteY24" fmla="*/ 1383466 h 1618555"/>
              <a:gd name="connsiteX25" fmla="*/ 2981325 w 8172450"/>
              <a:gd name="connsiteY25" fmla="*/ 1402516 h 1618555"/>
              <a:gd name="connsiteX26" fmla="*/ 3181350 w 8172450"/>
              <a:gd name="connsiteY26" fmla="*/ 1297741 h 1618555"/>
              <a:gd name="connsiteX27" fmla="*/ 6715125 w 8172450"/>
              <a:gd name="connsiteY27" fmla="*/ 1618416 h 1618555"/>
              <a:gd name="connsiteX28" fmla="*/ 6924675 w 8172450"/>
              <a:gd name="connsiteY28" fmla="*/ 1335841 h 1618555"/>
              <a:gd name="connsiteX29" fmla="*/ 7019925 w 8172450"/>
              <a:gd name="connsiteY29" fmla="*/ 1154866 h 1618555"/>
              <a:gd name="connsiteX30" fmla="*/ 7077075 w 8172450"/>
              <a:gd name="connsiteY30" fmla="*/ 430966 h 1618555"/>
              <a:gd name="connsiteX31" fmla="*/ 7115175 w 8172450"/>
              <a:gd name="connsiteY31" fmla="*/ 173791 h 1618555"/>
              <a:gd name="connsiteX32" fmla="*/ 7191375 w 8172450"/>
              <a:gd name="connsiteY32" fmla="*/ 2341 h 1618555"/>
              <a:gd name="connsiteX33" fmla="*/ 7219950 w 8172450"/>
              <a:gd name="connsiteY33" fmla="*/ 297616 h 1618555"/>
              <a:gd name="connsiteX34" fmla="*/ 7267575 w 8172450"/>
              <a:gd name="connsiteY34" fmla="*/ 611941 h 1618555"/>
              <a:gd name="connsiteX35" fmla="*/ 7277100 w 8172450"/>
              <a:gd name="connsiteY35" fmla="*/ 869116 h 1618555"/>
              <a:gd name="connsiteX36" fmla="*/ 7362825 w 8172450"/>
              <a:gd name="connsiteY36" fmla="*/ 1040566 h 1618555"/>
              <a:gd name="connsiteX37" fmla="*/ 7458075 w 8172450"/>
              <a:gd name="connsiteY37" fmla="*/ 1192966 h 1618555"/>
              <a:gd name="connsiteX38" fmla="*/ 7572375 w 8172450"/>
              <a:gd name="connsiteY38" fmla="*/ 1192966 h 1618555"/>
              <a:gd name="connsiteX39" fmla="*/ 7639050 w 8172450"/>
              <a:gd name="connsiteY39" fmla="*/ 1107241 h 1618555"/>
              <a:gd name="connsiteX40" fmla="*/ 7762875 w 8172450"/>
              <a:gd name="connsiteY40" fmla="*/ 1173916 h 1618555"/>
              <a:gd name="connsiteX41" fmla="*/ 7839075 w 8172450"/>
              <a:gd name="connsiteY41" fmla="*/ 1250116 h 1618555"/>
              <a:gd name="connsiteX42" fmla="*/ 7934325 w 8172450"/>
              <a:gd name="connsiteY42" fmla="*/ 1278691 h 1618555"/>
              <a:gd name="connsiteX43" fmla="*/ 8010525 w 8172450"/>
              <a:gd name="connsiteY43" fmla="*/ 1421566 h 1618555"/>
              <a:gd name="connsiteX44" fmla="*/ 8086725 w 8172450"/>
              <a:gd name="connsiteY44" fmla="*/ 1383466 h 1618555"/>
              <a:gd name="connsiteX45" fmla="*/ 8172450 w 8172450"/>
              <a:gd name="connsiteY45" fmla="*/ 1383466 h 1618555"/>
              <a:gd name="connsiteX0" fmla="*/ 0 w 8172450"/>
              <a:gd name="connsiteY0" fmla="*/ 1383466 h 1618889"/>
              <a:gd name="connsiteX1" fmla="*/ 114300 w 8172450"/>
              <a:gd name="connsiteY1" fmla="*/ 1402516 h 1618889"/>
              <a:gd name="connsiteX2" fmla="*/ 266700 w 8172450"/>
              <a:gd name="connsiteY2" fmla="*/ 1440616 h 1618889"/>
              <a:gd name="connsiteX3" fmla="*/ 438150 w 8172450"/>
              <a:gd name="connsiteY3" fmla="*/ 1440616 h 1618889"/>
              <a:gd name="connsiteX4" fmla="*/ 552450 w 8172450"/>
              <a:gd name="connsiteY4" fmla="*/ 1402516 h 1618889"/>
              <a:gd name="connsiteX5" fmla="*/ 628650 w 8172450"/>
              <a:gd name="connsiteY5" fmla="*/ 1392991 h 1618889"/>
              <a:gd name="connsiteX6" fmla="*/ 704850 w 8172450"/>
              <a:gd name="connsiteY6" fmla="*/ 1402516 h 1618889"/>
              <a:gd name="connsiteX7" fmla="*/ 800100 w 8172450"/>
              <a:gd name="connsiteY7" fmla="*/ 1183441 h 1618889"/>
              <a:gd name="connsiteX8" fmla="*/ 914400 w 8172450"/>
              <a:gd name="connsiteY8" fmla="*/ 1231066 h 1618889"/>
              <a:gd name="connsiteX9" fmla="*/ 1057275 w 8172450"/>
              <a:gd name="connsiteY9" fmla="*/ 1259641 h 1618889"/>
              <a:gd name="connsiteX10" fmla="*/ 1171575 w 8172450"/>
              <a:gd name="connsiteY10" fmla="*/ 1345366 h 1618889"/>
              <a:gd name="connsiteX11" fmla="*/ 1343025 w 8172450"/>
              <a:gd name="connsiteY11" fmla="*/ 1354891 h 1618889"/>
              <a:gd name="connsiteX12" fmla="*/ 1428750 w 8172450"/>
              <a:gd name="connsiteY12" fmla="*/ 1202491 h 1618889"/>
              <a:gd name="connsiteX13" fmla="*/ 1533525 w 8172450"/>
              <a:gd name="connsiteY13" fmla="*/ 1240591 h 1618889"/>
              <a:gd name="connsiteX14" fmla="*/ 1714500 w 8172450"/>
              <a:gd name="connsiteY14" fmla="*/ 1250116 h 1618889"/>
              <a:gd name="connsiteX15" fmla="*/ 1809750 w 8172450"/>
              <a:gd name="connsiteY15" fmla="*/ 1373941 h 1618889"/>
              <a:gd name="connsiteX16" fmla="*/ 1933575 w 8172450"/>
              <a:gd name="connsiteY16" fmla="*/ 1354891 h 1618889"/>
              <a:gd name="connsiteX17" fmla="*/ 2085975 w 8172450"/>
              <a:gd name="connsiteY17" fmla="*/ 1431091 h 1618889"/>
              <a:gd name="connsiteX18" fmla="*/ 2247900 w 8172450"/>
              <a:gd name="connsiteY18" fmla="*/ 1364416 h 1618889"/>
              <a:gd name="connsiteX19" fmla="*/ 2362200 w 8172450"/>
              <a:gd name="connsiteY19" fmla="*/ 1431091 h 1618889"/>
              <a:gd name="connsiteX20" fmla="*/ 2428875 w 8172450"/>
              <a:gd name="connsiteY20" fmla="*/ 1431091 h 1618889"/>
              <a:gd name="connsiteX21" fmla="*/ 2533650 w 8172450"/>
              <a:gd name="connsiteY21" fmla="*/ 1240591 h 1618889"/>
              <a:gd name="connsiteX22" fmla="*/ 2705100 w 8172450"/>
              <a:gd name="connsiteY22" fmla="*/ 1345366 h 1618889"/>
              <a:gd name="connsiteX23" fmla="*/ 2800350 w 8172450"/>
              <a:gd name="connsiteY23" fmla="*/ 1278691 h 1618889"/>
              <a:gd name="connsiteX24" fmla="*/ 2905125 w 8172450"/>
              <a:gd name="connsiteY24" fmla="*/ 1383466 h 1618889"/>
              <a:gd name="connsiteX25" fmla="*/ 2981325 w 8172450"/>
              <a:gd name="connsiteY25" fmla="*/ 1402516 h 1618889"/>
              <a:gd name="connsiteX26" fmla="*/ 6715125 w 8172450"/>
              <a:gd name="connsiteY26" fmla="*/ 1618416 h 1618889"/>
              <a:gd name="connsiteX27" fmla="*/ 6924675 w 8172450"/>
              <a:gd name="connsiteY27" fmla="*/ 1335841 h 1618889"/>
              <a:gd name="connsiteX28" fmla="*/ 7019925 w 8172450"/>
              <a:gd name="connsiteY28" fmla="*/ 1154866 h 1618889"/>
              <a:gd name="connsiteX29" fmla="*/ 7077075 w 8172450"/>
              <a:gd name="connsiteY29" fmla="*/ 430966 h 1618889"/>
              <a:gd name="connsiteX30" fmla="*/ 7115175 w 8172450"/>
              <a:gd name="connsiteY30" fmla="*/ 173791 h 1618889"/>
              <a:gd name="connsiteX31" fmla="*/ 7191375 w 8172450"/>
              <a:gd name="connsiteY31" fmla="*/ 2341 h 1618889"/>
              <a:gd name="connsiteX32" fmla="*/ 7219950 w 8172450"/>
              <a:gd name="connsiteY32" fmla="*/ 297616 h 1618889"/>
              <a:gd name="connsiteX33" fmla="*/ 7267575 w 8172450"/>
              <a:gd name="connsiteY33" fmla="*/ 611941 h 1618889"/>
              <a:gd name="connsiteX34" fmla="*/ 7277100 w 8172450"/>
              <a:gd name="connsiteY34" fmla="*/ 869116 h 1618889"/>
              <a:gd name="connsiteX35" fmla="*/ 7362825 w 8172450"/>
              <a:gd name="connsiteY35" fmla="*/ 1040566 h 1618889"/>
              <a:gd name="connsiteX36" fmla="*/ 7458075 w 8172450"/>
              <a:gd name="connsiteY36" fmla="*/ 1192966 h 1618889"/>
              <a:gd name="connsiteX37" fmla="*/ 7572375 w 8172450"/>
              <a:gd name="connsiteY37" fmla="*/ 1192966 h 1618889"/>
              <a:gd name="connsiteX38" fmla="*/ 7639050 w 8172450"/>
              <a:gd name="connsiteY38" fmla="*/ 1107241 h 1618889"/>
              <a:gd name="connsiteX39" fmla="*/ 7762875 w 8172450"/>
              <a:gd name="connsiteY39" fmla="*/ 1173916 h 1618889"/>
              <a:gd name="connsiteX40" fmla="*/ 7839075 w 8172450"/>
              <a:gd name="connsiteY40" fmla="*/ 1250116 h 1618889"/>
              <a:gd name="connsiteX41" fmla="*/ 7934325 w 8172450"/>
              <a:gd name="connsiteY41" fmla="*/ 1278691 h 1618889"/>
              <a:gd name="connsiteX42" fmla="*/ 8010525 w 8172450"/>
              <a:gd name="connsiteY42" fmla="*/ 1421566 h 1618889"/>
              <a:gd name="connsiteX43" fmla="*/ 8086725 w 8172450"/>
              <a:gd name="connsiteY43" fmla="*/ 1383466 h 1618889"/>
              <a:gd name="connsiteX44" fmla="*/ 8172450 w 8172450"/>
              <a:gd name="connsiteY44" fmla="*/ 1383466 h 1618889"/>
              <a:gd name="connsiteX0" fmla="*/ 0 w 8172450"/>
              <a:gd name="connsiteY0" fmla="*/ 1383466 h 1618662"/>
              <a:gd name="connsiteX1" fmla="*/ 114300 w 8172450"/>
              <a:gd name="connsiteY1" fmla="*/ 1402516 h 1618662"/>
              <a:gd name="connsiteX2" fmla="*/ 266700 w 8172450"/>
              <a:gd name="connsiteY2" fmla="*/ 1440616 h 1618662"/>
              <a:gd name="connsiteX3" fmla="*/ 438150 w 8172450"/>
              <a:gd name="connsiteY3" fmla="*/ 1440616 h 1618662"/>
              <a:gd name="connsiteX4" fmla="*/ 552450 w 8172450"/>
              <a:gd name="connsiteY4" fmla="*/ 1402516 h 1618662"/>
              <a:gd name="connsiteX5" fmla="*/ 628650 w 8172450"/>
              <a:gd name="connsiteY5" fmla="*/ 1392991 h 1618662"/>
              <a:gd name="connsiteX6" fmla="*/ 704850 w 8172450"/>
              <a:gd name="connsiteY6" fmla="*/ 1402516 h 1618662"/>
              <a:gd name="connsiteX7" fmla="*/ 800100 w 8172450"/>
              <a:gd name="connsiteY7" fmla="*/ 1183441 h 1618662"/>
              <a:gd name="connsiteX8" fmla="*/ 914400 w 8172450"/>
              <a:gd name="connsiteY8" fmla="*/ 1231066 h 1618662"/>
              <a:gd name="connsiteX9" fmla="*/ 1057275 w 8172450"/>
              <a:gd name="connsiteY9" fmla="*/ 1259641 h 1618662"/>
              <a:gd name="connsiteX10" fmla="*/ 1171575 w 8172450"/>
              <a:gd name="connsiteY10" fmla="*/ 1345366 h 1618662"/>
              <a:gd name="connsiteX11" fmla="*/ 1343025 w 8172450"/>
              <a:gd name="connsiteY11" fmla="*/ 1354891 h 1618662"/>
              <a:gd name="connsiteX12" fmla="*/ 1428750 w 8172450"/>
              <a:gd name="connsiteY12" fmla="*/ 1202491 h 1618662"/>
              <a:gd name="connsiteX13" fmla="*/ 1533525 w 8172450"/>
              <a:gd name="connsiteY13" fmla="*/ 1240591 h 1618662"/>
              <a:gd name="connsiteX14" fmla="*/ 1714500 w 8172450"/>
              <a:gd name="connsiteY14" fmla="*/ 1250116 h 1618662"/>
              <a:gd name="connsiteX15" fmla="*/ 1809750 w 8172450"/>
              <a:gd name="connsiteY15" fmla="*/ 1373941 h 1618662"/>
              <a:gd name="connsiteX16" fmla="*/ 1933575 w 8172450"/>
              <a:gd name="connsiteY16" fmla="*/ 1354891 h 1618662"/>
              <a:gd name="connsiteX17" fmla="*/ 2085975 w 8172450"/>
              <a:gd name="connsiteY17" fmla="*/ 1431091 h 1618662"/>
              <a:gd name="connsiteX18" fmla="*/ 2247900 w 8172450"/>
              <a:gd name="connsiteY18" fmla="*/ 1364416 h 1618662"/>
              <a:gd name="connsiteX19" fmla="*/ 2362200 w 8172450"/>
              <a:gd name="connsiteY19" fmla="*/ 1431091 h 1618662"/>
              <a:gd name="connsiteX20" fmla="*/ 2428875 w 8172450"/>
              <a:gd name="connsiteY20" fmla="*/ 1431091 h 1618662"/>
              <a:gd name="connsiteX21" fmla="*/ 2533650 w 8172450"/>
              <a:gd name="connsiteY21" fmla="*/ 1240591 h 1618662"/>
              <a:gd name="connsiteX22" fmla="*/ 2705100 w 8172450"/>
              <a:gd name="connsiteY22" fmla="*/ 1345366 h 1618662"/>
              <a:gd name="connsiteX23" fmla="*/ 2800350 w 8172450"/>
              <a:gd name="connsiteY23" fmla="*/ 1278691 h 1618662"/>
              <a:gd name="connsiteX24" fmla="*/ 2905125 w 8172450"/>
              <a:gd name="connsiteY24" fmla="*/ 1383466 h 1618662"/>
              <a:gd name="connsiteX25" fmla="*/ 6715125 w 8172450"/>
              <a:gd name="connsiteY25" fmla="*/ 1618416 h 1618662"/>
              <a:gd name="connsiteX26" fmla="*/ 6924675 w 8172450"/>
              <a:gd name="connsiteY26" fmla="*/ 1335841 h 1618662"/>
              <a:gd name="connsiteX27" fmla="*/ 7019925 w 8172450"/>
              <a:gd name="connsiteY27" fmla="*/ 1154866 h 1618662"/>
              <a:gd name="connsiteX28" fmla="*/ 7077075 w 8172450"/>
              <a:gd name="connsiteY28" fmla="*/ 430966 h 1618662"/>
              <a:gd name="connsiteX29" fmla="*/ 7115175 w 8172450"/>
              <a:gd name="connsiteY29" fmla="*/ 173791 h 1618662"/>
              <a:gd name="connsiteX30" fmla="*/ 7191375 w 8172450"/>
              <a:gd name="connsiteY30" fmla="*/ 2341 h 1618662"/>
              <a:gd name="connsiteX31" fmla="*/ 7219950 w 8172450"/>
              <a:gd name="connsiteY31" fmla="*/ 297616 h 1618662"/>
              <a:gd name="connsiteX32" fmla="*/ 7267575 w 8172450"/>
              <a:gd name="connsiteY32" fmla="*/ 611941 h 1618662"/>
              <a:gd name="connsiteX33" fmla="*/ 7277100 w 8172450"/>
              <a:gd name="connsiteY33" fmla="*/ 869116 h 1618662"/>
              <a:gd name="connsiteX34" fmla="*/ 7362825 w 8172450"/>
              <a:gd name="connsiteY34" fmla="*/ 1040566 h 1618662"/>
              <a:gd name="connsiteX35" fmla="*/ 7458075 w 8172450"/>
              <a:gd name="connsiteY35" fmla="*/ 1192966 h 1618662"/>
              <a:gd name="connsiteX36" fmla="*/ 7572375 w 8172450"/>
              <a:gd name="connsiteY36" fmla="*/ 1192966 h 1618662"/>
              <a:gd name="connsiteX37" fmla="*/ 7639050 w 8172450"/>
              <a:gd name="connsiteY37" fmla="*/ 1107241 h 1618662"/>
              <a:gd name="connsiteX38" fmla="*/ 7762875 w 8172450"/>
              <a:gd name="connsiteY38" fmla="*/ 1173916 h 1618662"/>
              <a:gd name="connsiteX39" fmla="*/ 7839075 w 8172450"/>
              <a:gd name="connsiteY39" fmla="*/ 1250116 h 1618662"/>
              <a:gd name="connsiteX40" fmla="*/ 7934325 w 8172450"/>
              <a:gd name="connsiteY40" fmla="*/ 1278691 h 1618662"/>
              <a:gd name="connsiteX41" fmla="*/ 8010525 w 8172450"/>
              <a:gd name="connsiteY41" fmla="*/ 1421566 h 1618662"/>
              <a:gd name="connsiteX42" fmla="*/ 8086725 w 8172450"/>
              <a:gd name="connsiteY42" fmla="*/ 1383466 h 1618662"/>
              <a:gd name="connsiteX43" fmla="*/ 8172450 w 8172450"/>
              <a:gd name="connsiteY43" fmla="*/ 1383466 h 1618662"/>
              <a:gd name="connsiteX0" fmla="*/ 0 w 8172450"/>
              <a:gd name="connsiteY0" fmla="*/ 1383466 h 1618722"/>
              <a:gd name="connsiteX1" fmla="*/ 114300 w 8172450"/>
              <a:gd name="connsiteY1" fmla="*/ 1402516 h 1618722"/>
              <a:gd name="connsiteX2" fmla="*/ 266700 w 8172450"/>
              <a:gd name="connsiteY2" fmla="*/ 1440616 h 1618722"/>
              <a:gd name="connsiteX3" fmla="*/ 438150 w 8172450"/>
              <a:gd name="connsiteY3" fmla="*/ 1440616 h 1618722"/>
              <a:gd name="connsiteX4" fmla="*/ 552450 w 8172450"/>
              <a:gd name="connsiteY4" fmla="*/ 1402516 h 1618722"/>
              <a:gd name="connsiteX5" fmla="*/ 628650 w 8172450"/>
              <a:gd name="connsiteY5" fmla="*/ 1392991 h 1618722"/>
              <a:gd name="connsiteX6" fmla="*/ 704850 w 8172450"/>
              <a:gd name="connsiteY6" fmla="*/ 1402516 h 1618722"/>
              <a:gd name="connsiteX7" fmla="*/ 800100 w 8172450"/>
              <a:gd name="connsiteY7" fmla="*/ 1183441 h 1618722"/>
              <a:gd name="connsiteX8" fmla="*/ 914400 w 8172450"/>
              <a:gd name="connsiteY8" fmla="*/ 1231066 h 1618722"/>
              <a:gd name="connsiteX9" fmla="*/ 1057275 w 8172450"/>
              <a:gd name="connsiteY9" fmla="*/ 1259641 h 1618722"/>
              <a:gd name="connsiteX10" fmla="*/ 1171575 w 8172450"/>
              <a:gd name="connsiteY10" fmla="*/ 1345366 h 1618722"/>
              <a:gd name="connsiteX11" fmla="*/ 1343025 w 8172450"/>
              <a:gd name="connsiteY11" fmla="*/ 1354891 h 1618722"/>
              <a:gd name="connsiteX12" fmla="*/ 1428750 w 8172450"/>
              <a:gd name="connsiteY12" fmla="*/ 1202491 h 1618722"/>
              <a:gd name="connsiteX13" fmla="*/ 1533525 w 8172450"/>
              <a:gd name="connsiteY13" fmla="*/ 1240591 h 1618722"/>
              <a:gd name="connsiteX14" fmla="*/ 1714500 w 8172450"/>
              <a:gd name="connsiteY14" fmla="*/ 1250116 h 1618722"/>
              <a:gd name="connsiteX15" fmla="*/ 1809750 w 8172450"/>
              <a:gd name="connsiteY15" fmla="*/ 1373941 h 1618722"/>
              <a:gd name="connsiteX16" fmla="*/ 1933575 w 8172450"/>
              <a:gd name="connsiteY16" fmla="*/ 1354891 h 1618722"/>
              <a:gd name="connsiteX17" fmla="*/ 2085975 w 8172450"/>
              <a:gd name="connsiteY17" fmla="*/ 1431091 h 1618722"/>
              <a:gd name="connsiteX18" fmla="*/ 2247900 w 8172450"/>
              <a:gd name="connsiteY18" fmla="*/ 1364416 h 1618722"/>
              <a:gd name="connsiteX19" fmla="*/ 2362200 w 8172450"/>
              <a:gd name="connsiteY19" fmla="*/ 1431091 h 1618722"/>
              <a:gd name="connsiteX20" fmla="*/ 2428875 w 8172450"/>
              <a:gd name="connsiteY20" fmla="*/ 1431091 h 1618722"/>
              <a:gd name="connsiteX21" fmla="*/ 2533650 w 8172450"/>
              <a:gd name="connsiteY21" fmla="*/ 1240591 h 1618722"/>
              <a:gd name="connsiteX22" fmla="*/ 2705100 w 8172450"/>
              <a:gd name="connsiteY22" fmla="*/ 1345366 h 1618722"/>
              <a:gd name="connsiteX23" fmla="*/ 2800350 w 8172450"/>
              <a:gd name="connsiteY23" fmla="*/ 1278691 h 1618722"/>
              <a:gd name="connsiteX24" fmla="*/ 6715125 w 8172450"/>
              <a:gd name="connsiteY24" fmla="*/ 1618416 h 1618722"/>
              <a:gd name="connsiteX25" fmla="*/ 6924675 w 8172450"/>
              <a:gd name="connsiteY25" fmla="*/ 1335841 h 1618722"/>
              <a:gd name="connsiteX26" fmla="*/ 7019925 w 8172450"/>
              <a:gd name="connsiteY26" fmla="*/ 1154866 h 1618722"/>
              <a:gd name="connsiteX27" fmla="*/ 7077075 w 8172450"/>
              <a:gd name="connsiteY27" fmla="*/ 430966 h 1618722"/>
              <a:gd name="connsiteX28" fmla="*/ 7115175 w 8172450"/>
              <a:gd name="connsiteY28" fmla="*/ 173791 h 1618722"/>
              <a:gd name="connsiteX29" fmla="*/ 7191375 w 8172450"/>
              <a:gd name="connsiteY29" fmla="*/ 2341 h 1618722"/>
              <a:gd name="connsiteX30" fmla="*/ 7219950 w 8172450"/>
              <a:gd name="connsiteY30" fmla="*/ 297616 h 1618722"/>
              <a:gd name="connsiteX31" fmla="*/ 7267575 w 8172450"/>
              <a:gd name="connsiteY31" fmla="*/ 611941 h 1618722"/>
              <a:gd name="connsiteX32" fmla="*/ 7277100 w 8172450"/>
              <a:gd name="connsiteY32" fmla="*/ 869116 h 1618722"/>
              <a:gd name="connsiteX33" fmla="*/ 7362825 w 8172450"/>
              <a:gd name="connsiteY33" fmla="*/ 1040566 h 1618722"/>
              <a:gd name="connsiteX34" fmla="*/ 7458075 w 8172450"/>
              <a:gd name="connsiteY34" fmla="*/ 1192966 h 1618722"/>
              <a:gd name="connsiteX35" fmla="*/ 7572375 w 8172450"/>
              <a:gd name="connsiteY35" fmla="*/ 1192966 h 1618722"/>
              <a:gd name="connsiteX36" fmla="*/ 7639050 w 8172450"/>
              <a:gd name="connsiteY36" fmla="*/ 1107241 h 1618722"/>
              <a:gd name="connsiteX37" fmla="*/ 7762875 w 8172450"/>
              <a:gd name="connsiteY37" fmla="*/ 1173916 h 1618722"/>
              <a:gd name="connsiteX38" fmla="*/ 7839075 w 8172450"/>
              <a:gd name="connsiteY38" fmla="*/ 1250116 h 1618722"/>
              <a:gd name="connsiteX39" fmla="*/ 7934325 w 8172450"/>
              <a:gd name="connsiteY39" fmla="*/ 1278691 h 1618722"/>
              <a:gd name="connsiteX40" fmla="*/ 8010525 w 8172450"/>
              <a:gd name="connsiteY40" fmla="*/ 1421566 h 1618722"/>
              <a:gd name="connsiteX41" fmla="*/ 8086725 w 8172450"/>
              <a:gd name="connsiteY41" fmla="*/ 1383466 h 1618722"/>
              <a:gd name="connsiteX42" fmla="*/ 8172450 w 8172450"/>
              <a:gd name="connsiteY42" fmla="*/ 1383466 h 1618722"/>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1343025 w 8172450"/>
              <a:gd name="connsiteY11" fmla="*/ 1354891 h 1618424"/>
              <a:gd name="connsiteX12" fmla="*/ 1428750 w 8172450"/>
              <a:gd name="connsiteY12" fmla="*/ 1202491 h 1618424"/>
              <a:gd name="connsiteX13" fmla="*/ 1533525 w 8172450"/>
              <a:gd name="connsiteY13" fmla="*/ 1240591 h 1618424"/>
              <a:gd name="connsiteX14" fmla="*/ 1714500 w 8172450"/>
              <a:gd name="connsiteY14" fmla="*/ 1250116 h 1618424"/>
              <a:gd name="connsiteX15" fmla="*/ 1809750 w 8172450"/>
              <a:gd name="connsiteY15" fmla="*/ 1373941 h 1618424"/>
              <a:gd name="connsiteX16" fmla="*/ 1933575 w 8172450"/>
              <a:gd name="connsiteY16" fmla="*/ 1354891 h 1618424"/>
              <a:gd name="connsiteX17" fmla="*/ 2085975 w 8172450"/>
              <a:gd name="connsiteY17" fmla="*/ 1431091 h 1618424"/>
              <a:gd name="connsiteX18" fmla="*/ 2247900 w 8172450"/>
              <a:gd name="connsiteY18" fmla="*/ 1364416 h 1618424"/>
              <a:gd name="connsiteX19" fmla="*/ 2362200 w 8172450"/>
              <a:gd name="connsiteY19" fmla="*/ 1431091 h 1618424"/>
              <a:gd name="connsiteX20" fmla="*/ 2428875 w 8172450"/>
              <a:gd name="connsiteY20" fmla="*/ 1431091 h 1618424"/>
              <a:gd name="connsiteX21" fmla="*/ 2533650 w 8172450"/>
              <a:gd name="connsiteY21" fmla="*/ 1240591 h 1618424"/>
              <a:gd name="connsiteX22" fmla="*/ 2705100 w 8172450"/>
              <a:gd name="connsiteY22" fmla="*/ 1345366 h 1618424"/>
              <a:gd name="connsiteX23" fmla="*/ 6715125 w 8172450"/>
              <a:gd name="connsiteY23" fmla="*/ 1618416 h 1618424"/>
              <a:gd name="connsiteX24" fmla="*/ 6924675 w 8172450"/>
              <a:gd name="connsiteY24" fmla="*/ 1335841 h 1618424"/>
              <a:gd name="connsiteX25" fmla="*/ 7019925 w 8172450"/>
              <a:gd name="connsiteY25" fmla="*/ 1154866 h 1618424"/>
              <a:gd name="connsiteX26" fmla="*/ 7077075 w 8172450"/>
              <a:gd name="connsiteY26" fmla="*/ 430966 h 1618424"/>
              <a:gd name="connsiteX27" fmla="*/ 7115175 w 8172450"/>
              <a:gd name="connsiteY27" fmla="*/ 173791 h 1618424"/>
              <a:gd name="connsiteX28" fmla="*/ 7191375 w 8172450"/>
              <a:gd name="connsiteY28" fmla="*/ 2341 h 1618424"/>
              <a:gd name="connsiteX29" fmla="*/ 7219950 w 8172450"/>
              <a:gd name="connsiteY29" fmla="*/ 297616 h 1618424"/>
              <a:gd name="connsiteX30" fmla="*/ 7267575 w 8172450"/>
              <a:gd name="connsiteY30" fmla="*/ 611941 h 1618424"/>
              <a:gd name="connsiteX31" fmla="*/ 7277100 w 8172450"/>
              <a:gd name="connsiteY31" fmla="*/ 869116 h 1618424"/>
              <a:gd name="connsiteX32" fmla="*/ 7362825 w 8172450"/>
              <a:gd name="connsiteY32" fmla="*/ 1040566 h 1618424"/>
              <a:gd name="connsiteX33" fmla="*/ 7458075 w 8172450"/>
              <a:gd name="connsiteY33" fmla="*/ 1192966 h 1618424"/>
              <a:gd name="connsiteX34" fmla="*/ 7572375 w 8172450"/>
              <a:gd name="connsiteY34" fmla="*/ 1192966 h 1618424"/>
              <a:gd name="connsiteX35" fmla="*/ 7639050 w 8172450"/>
              <a:gd name="connsiteY35" fmla="*/ 1107241 h 1618424"/>
              <a:gd name="connsiteX36" fmla="*/ 7762875 w 8172450"/>
              <a:gd name="connsiteY36" fmla="*/ 1173916 h 1618424"/>
              <a:gd name="connsiteX37" fmla="*/ 7839075 w 8172450"/>
              <a:gd name="connsiteY37" fmla="*/ 1250116 h 1618424"/>
              <a:gd name="connsiteX38" fmla="*/ 7934325 w 8172450"/>
              <a:gd name="connsiteY38" fmla="*/ 1278691 h 1618424"/>
              <a:gd name="connsiteX39" fmla="*/ 8010525 w 8172450"/>
              <a:gd name="connsiteY39" fmla="*/ 1421566 h 1618424"/>
              <a:gd name="connsiteX40" fmla="*/ 8086725 w 8172450"/>
              <a:gd name="connsiteY40" fmla="*/ 1383466 h 1618424"/>
              <a:gd name="connsiteX41" fmla="*/ 8172450 w 8172450"/>
              <a:gd name="connsiteY41" fmla="*/ 1383466 h 1618424"/>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1714500 w 8172450"/>
              <a:gd name="connsiteY14" fmla="*/ 1250116 h 1619228"/>
              <a:gd name="connsiteX15" fmla="*/ 1809750 w 8172450"/>
              <a:gd name="connsiteY15" fmla="*/ 1373941 h 1619228"/>
              <a:gd name="connsiteX16" fmla="*/ 1933575 w 8172450"/>
              <a:gd name="connsiteY16" fmla="*/ 1354891 h 1619228"/>
              <a:gd name="connsiteX17" fmla="*/ 2085975 w 8172450"/>
              <a:gd name="connsiteY17" fmla="*/ 1431091 h 1619228"/>
              <a:gd name="connsiteX18" fmla="*/ 2247900 w 8172450"/>
              <a:gd name="connsiteY18" fmla="*/ 1364416 h 1619228"/>
              <a:gd name="connsiteX19" fmla="*/ 2362200 w 8172450"/>
              <a:gd name="connsiteY19" fmla="*/ 1431091 h 1619228"/>
              <a:gd name="connsiteX20" fmla="*/ 2428875 w 8172450"/>
              <a:gd name="connsiteY20" fmla="*/ 1431091 h 1619228"/>
              <a:gd name="connsiteX21" fmla="*/ 2533650 w 8172450"/>
              <a:gd name="connsiteY21" fmla="*/ 1240591 h 1619228"/>
              <a:gd name="connsiteX22" fmla="*/ 6715125 w 8172450"/>
              <a:gd name="connsiteY22" fmla="*/ 1618416 h 1619228"/>
              <a:gd name="connsiteX23" fmla="*/ 6924675 w 8172450"/>
              <a:gd name="connsiteY23" fmla="*/ 1335841 h 1619228"/>
              <a:gd name="connsiteX24" fmla="*/ 7019925 w 8172450"/>
              <a:gd name="connsiteY24" fmla="*/ 1154866 h 1619228"/>
              <a:gd name="connsiteX25" fmla="*/ 7077075 w 8172450"/>
              <a:gd name="connsiteY25" fmla="*/ 430966 h 1619228"/>
              <a:gd name="connsiteX26" fmla="*/ 7115175 w 8172450"/>
              <a:gd name="connsiteY26" fmla="*/ 173791 h 1619228"/>
              <a:gd name="connsiteX27" fmla="*/ 7191375 w 8172450"/>
              <a:gd name="connsiteY27" fmla="*/ 2341 h 1619228"/>
              <a:gd name="connsiteX28" fmla="*/ 7219950 w 8172450"/>
              <a:gd name="connsiteY28" fmla="*/ 297616 h 1619228"/>
              <a:gd name="connsiteX29" fmla="*/ 7267575 w 8172450"/>
              <a:gd name="connsiteY29" fmla="*/ 611941 h 1619228"/>
              <a:gd name="connsiteX30" fmla="*/ 7277100 w 8172450"/>
              <a:gd name="connsiteY30" fmla="*/ 869116 h 1619228"/>
              <a:gd name="connsiteX31" fmla="*/ 7362825 w 8172450"/>
              <a:gd name="connsiteY31" fmla="*/ 1040566 h 1619228"/>
              <a:gd name="connsiteX32" fmla="*/ 7458075 w 8172450"/>
              <a:gd name="connsiteY32" fmla="*/ 1192966 h 1619228"/>
              <a:gd name="connsiteX33" fmla="*/ 7572375 w 8172450"/>
              <a:gd name="connsiteY33" fmla="*/ 1192966 h 1619228"/>
              <a:gd name="connsiteX34" fmla="*/ 7639050 w 8172450"/>
              <a:gd name="connsiteY34" fmla="*/ 1107241 h 1619228"/>
              <a:gd name="connsiteX35" fmla="*/ 7762875 w 8172450"/>
              <a:gd name="connsiteY35" fmla="*/ 1173916 h 1619228"/>
              <a:gd name="connsiteX36" fmla="*/ 7839075 w 8172450"/>
              <a:gd name="connsiteY36" fmla="*/ 1250116 h 1619228"/>
              <a:gd name="connsiteX37" fmla="*/ 7934325 w 8172450"/>
              <a:gd name="connsiteY37" fmla="*/ 1278691 h 1619228"/>
              <a:gd name="connsiteX38" fmla="*/ 8010525 w 8172450"/>
              <a:gd name="connsiteY38" fmla="*/ 1421566 h 1619228"/>
              <a:gd name="connsiteX39" fmla="*/ 8086725 w 8172450"/>
              <a:gd name="connsiteY39" fmla="*/ 1383466 h 1619228"/>
              <a:gd name="connsiteX40" fmla="*/ 8172450 w 8172450"/>
              <a:gd name="connsiteY40" fmla="*/ 1383466 h 1619228"/>
              <a:gd name="connsiteX0" fmla="*/ 0 w 8172450"/>
              <a:gd name="connsiteY0" fmla="*/ 1383466 h 1619448"/>
              <a:gd name="connsiteX1" fmla="*/ 114300 w 8172450"/>
              <a:gd name="connsiteY1" fmla="*/ 1402516 h 1619448"/>
              <a:gd name="connsiteX2" fmla="*/ 266700 w 8172450"/>
              <a:gd name="connsiteY2" fmla="*/ 1440616 h 1619448"/>
              <a:gd name="connsiteX3" fmla="*/ 438150 w 8172450"/>
              <a:gd name="connsiteY3" fmla="*/ 1440616 h 1619448"/>
              <a:gd name="connsiteX4" fmla="*/ 552450 w 8172450"/>
              <a:gd name="connsiteY4" fmla="*/ 1402516 h 1619448"/>
              <a:gd name="connsiteX5" fmla="*/ 628650 w 8172450"/>
              <a:gd name="connsiteY5" fmla="*/ 1392991 h 1619448"/>
              <a:gd name="connsiteX6" fmla="*/ 704850 w 8172450"/>
              <a:gd name="connsiteY6" fmla="*/ 1402516 h 1619448"/>
              <a:gd name="connsiteX7" fmla="*/ 800100 w 8172450"/>
              <a:gd name="connsiteY7" fmla="*/ 1183441 h 1619448"/>
              <a:gd name="connsiteX8" fmla="*/ 914400 w 8172450"/>
              <a:gd name="connsiteY8" fmla="*/ 1231066 h 1619448"/>
              <a:gd name="connsiteX9" fmla="*/ 1057275 w 8172450"/>
              <a:gd name="connsiteY9" fmla="*/ 1259641 h 1619448"/>
              <a:gd name="connsiteX10" fmla="*/ 1171575 w 8172450"/>
              <a:gd name="connsiteY10" fmla="*/ 1345366 h 1619448"/>
              <a:gd name="connsiteX11" fmla="*/ 1343025 w 8172450"/>
              <a:gd name="connsiteY11" fmla="*/ 1354891 h 1619448"/>
              <a:gd name="connsiteX12" fmla="*/ 1428750 w 8172450"/>
              <a:gd name="connsiteY12" fmla="*/ 1202491 h 1619448"/>
              <a:gd name="connsiteX13" fmla="*/ 1533525 w 8172450"/>
              <a:gd name="connsiteY13" fmla="*/ 1240591 h 1619448"/>
              <a:gd name="connsiteX14" fmla="*/ 1714500 w 8172450"/>
              <a:gd name="connsiteY14" fmla="*/ 1250116 h 1619448"/>
              <a:gd name="connsiteX15" fmla="*/ 1809750 w 8172450"/>
              <a:gd name="connsiteY15" fmla="*/ 1373941 h 1619448"/>
              <a:gd name="connsiteX16" fmla="*/ 1933575 w 8172450"/>
              <a:gd name="connsiteY16" fmla="*/ 1354891 h 1619448"/>
              <a:gd name="connsiteX17" fmla="*/ 2085975 w 8172450"/>
              <a:gd name="connsiteY17" fmla="*/ 1431091 h 1619448"/>
              <a:gd name="connsiteX18" fmla="*/ 2247900 w 8172450"/>
              <a:gd name="connsiteY18" fmla="*/ 1364416 h 1619448"/>
              <a:gd name="connsiteX19" fmla="*/ 2362200 w 8172450"/>
              <a:gd name="connsiteY19" fmla="*/ 1431091 h 1619448"/>
              <a:gd name="connsiteX20" fmla="*/ 2428875 w 8172450"/>
              <a:gd name="connsiteY20" fmla="*/ 1431091 h 1619448"/>
              <a:gd name="connsiteX21" fmla="*/ 6715125 w 8172450"/>
              <a:gd name="connsiteY21" fmla="*/ 1618416 h 1619448"/>
              <a:gd name="connsiteX22" fmla="*/ 6924675 w 8172450"/>
              <a:gd name="connsiteY22" fmla="*/ 1335841 h 1619448"/>
              <a:gd name="connsiteX23" fmla="*/ 7019925 w 8172450"/>
              <a:gd name="connsiteY23" fmla="*/ 1154866 h 1619448"/>
              <a:gd name="connsiteX24" fmla="*/ 7077075 w 8172450"/>
              <a:gd name="connsiteY24" fmla="*/ 430966 h 1619448"/>
              <a:gd name="connsiteX25" fmla="*/ 7115175 w 8172450"/>
              <a:gd name="connsiteY25" fmla="*/ 173791 h 1619448"/>
              <a:gd name="connsiteX26" fmla="*/ 7191375 w 8172450"/>
              <a:gd name="connsiteY26" fmla="*/ 2341 h 1619448"/>
              <a:gd name="connsiteX27" fmla="*/ 7219950 w 8172450"/>
              <a:gd name="connsiteY27" fmla="*/ 297616 h 1619448"/>
              <a:gd name="connsiteX28" fmla="*/ 7267575 w 8172450"/>
              <a:gd name="connsiteY28" fmla="*/ 611941 h 1619448"/>
              <a:gd name="connsiteX29" fmla="*/ 7277100 w 8172450"/>
              <a:gd name="connsiteY29" fmla="*/ 869116 h 1619448"/>
              <a:gd name="connsiteX30" fmla="*/ 7362825 w 8172450"/>
              <a:gd name="connsiteY30" fmla="*/ 1040566 h 1619448"/>
              <a:gd name="connsiteX31" fmla="*/ 7458075 w 8172450"/>
              <a:gd name="connsiteY31" fmla="*/ 1192966 h 1619448"/>
              <a:gd name="connsiteX32" fmla="*/ 7572375 w 8172450"/>
              <a:gd name="connsiteY32" fmla="*/ 1192966 h 1619448"/>
              <a:gd name="connsiteX33" fmla="*/ 7639050 w 8172450"/>
              <a:gd name="connsiteY33" fmla="*/ 1107241 h 1619448"/>
              <a:gd name="connsiteX34" fmla="*/ 7762875 w 8172450"/>
              <a:gd name="connsiteY34" fmla="*/ 1173916 h 1619448"/>
              <a:gd name="connsiteX35" fmla="*/ 7839075 w 8172450"/>
              <a:gd name="connsiteY35" fmla="*/ 1250116 h 1619448"/>
              <a:gd name="connsiteX36" fmla="*/ 7934325 w 8172450"/>
              <a:gd name="connsiteY36" fmla="*/ 1278691 h 1619448"/>
              <a:gd name="connsiteX37" fmla="*/ 8010525 w 8172450"/>
              <a:gd name="connsiteY37" fmla="*/ 1421566 h 1619448"/>
              <a:gd name="connsiteX38" fmla="*/ 8086725 w 8172450"/>
              <a:gd name="connsiteY38" fmla="*/ 1383466 h 1619448"/>
              <a:gd name="connsiteX39" fmla="*/ 8172450 w 8172450"/>
              <a:gd name="connsiteY39" fmla="*/ 1383466 h 1619448"/>
              <a:gd name="connsiteX0" fmla="*/ 0 w 8172450"/>
              <a:gd name="connsiteY0" fmla="*/ 1383466 h 1619513"/>
              <a:gd name="connsiteX1" fmla="*/ 114300 w 8172450"/>
              <a:gd name="connsiteY1" fmla="*/ 1402516 h 1619513"/>
              <a:gd name="connsiteX2" fmla="*/ 266700 w 8172450"/>
              <a:gd name="connsiteY2" fmla="*/ 1440616 h 1619513"/>
              <a:gd name="connsiteX3" fmla="*/ 438150 w 8172450"/>
              <a:gd name="connsiteY3" fmla="*/ 1440616 h 1619513"/>
              <a:gd name="connsiteX4" fmla="*/ 552450 w 8172450"/>
              <a:gd name="connsiteY4" fmla="*/ 1402516 h 1619513"/>
              <a:gd name="connsiteX5" fmla="*/ 628650 w 8172450"/>
              <a:gd name="connsiteY5" fmla="*/ 1392991 h 1619513"/>
              <a:gd name="connsiteX6" fmla="*/ 704850 w 8172450"/>
              <a:gd name="connsiteY6" fmla="*/ 1402516 h 1619513"/>
              <a:gd name="connsiteX7" fmla="*/ 800100 w 8172450"/>
              <a:gd name="connsiteY7" fmla="*/ 1183441 h 1619513"/>
              <a:gd name="connsiteX8" fmla="*/ 914400 w 8172450"/>
              <a:gd name="connsiteY8" fmla="*/ 1231066 h 1619513"/>
              <a:gd name="connsiteX9" fmla="*/ 1057275 w 8172450"/>
              <a:gd name="connsiteY9" fmla="*/ 1259641 h 1619513"/>
              <a:gd name="connsiteX10" fmla="*/ 1171575 w 8172450"/>
              <a:gd name="connsiteY10" fmla="*/ 1345366 h 1619513"/>
              <a:gd name="connsiteX11" fmla="*/ 1343025 w 8172450"/>
              <a:gd name="connsiteY11" fmla="*/ 1354891 h 1619513"/>
              <a:gd name="connsiteX12" fmla="*/ 1428750 w 8172450"/>
              <a:gd name="connsiteY12" fmla="*/ 1202491 h 1619513"/>
              <a:gd name="connsiteX13" fmla="*/ 1533525 w 8172450"/>
              <a:gd name="connsiteY13" fmla="*/ 1240591 h 1619513"/>
              <a:gd name="connsiteX14" fmla="*/ 1714500 w 8172450"/>
              <a:gd name="connsiteY14" fmla="*/ 1250116 h 1619513"/>
              <a:gd name="connsiteX15" fmla="*/ 1809750 w 8172450"/>
              <a:gd name="connsiteY15" fmla="*/ 1373941 h 1619513"/>
              <a:gd name="connsiteX16" fmla="*/ 1933575 w 8172450"/>
              <a:gd name="connsiteY16" fmla="*/ 1354891 h 1619513"/>
              <a:gd name="connsiteX17" fmla="*/ 2085975 w 8172450"/>
              <a:gd name="connsiteY17" fmla="*/ 1431091 h 1619513"/>
              <a:gd name="connsiteX18" fmla="*/ 2247900 w 8172450"/>
              <a:gd name="connsiteY18" fmla="*/ 1364416 h 1619513"/>
              <a:gd name="connsiteX19" fmla="*/ 2362200 w 8172450"/>
              <a:gd name="connsiteY19" fmla="*/ 1431091 h 1619513"/>
              <a:gd name="connsiteX20" fmla="*/ 6715125 w 8172450"/>
              <a:gd name="connsiteY20" fmla="*/ 1618416 h 1619513"/>
              <a:gd name="connsiteX21" fmla="*/ 6924675 w 8172450"/>
              <a:gd name="connsiteY21" fmla="*/ 1335841 h 1619513"/>
              <a:gd name="connsiteX22" fmla="*/ 7019925 w 8172450"/>
              <a:gd name="connsiteY22" fmla="*/ 1154866 h 1619513"/>
              <a:gd name="connsiteX23" fmla="*/ 7077075 w 8172450"/>
              <a:gd name="connsiteY23" fmla="*/ 430966 h 1619513"/>
              <a:gd name="connsiteX24" fmla="*/ 7115175 w 8172450"/>
              <a:gd name="connsiteY24" fmla="*/ 173791 h 1619513"/>
              <a:gd name="connsiteX25" fmla="*/ 7191375 w 8172450"/>
              <a:gd name="connsiteY25" fmla="*/ 2341 h 1619513"/>
              <a:gd name="connsiteX26" fmla="*/ 7219950 w 8172450"/>
              <a:gd name="connsiteY26" fmla="*/ 297616 h 1619513"/>
              <a:gd name="connsiteX27" fmla="*/ 7267575 w 8172450"/>
              <a:gd name="connsiteY27" fmla="*/ 611941 h 1619513"/>
              <a:gd name="connsiteX28" fmla="*/ 7277100 w 8172450"/>
              <a:gd name="connsiteY28" fmla="*/ 869116 h 1619513"/>
              <a:gd name="connsiteX29" fmla="*/ 7362825 w 8172450"/>
              <a:gd name="connsiteY29" fmla="*/ 1040566 h 1619513"/>
              <a:gd name="connsiteX30" fmla="*/ 7458075 w 8172450"/>
              <a:gd name="connsiteY30" fmla="*/ 1192966 h 1619513"/>
              <a:gd name="connsiteX31" fmla="*/ 7572375 w 8172450"/>
              <a:gd name="connsiteY31" fmla="*/ 1192966 h 1619513"/>
              <a:gd name="connsiteX32" fmla="*/ 7639050 w 8172450"/>
              <a:gd name="connsiteY32" fmla="*/ 1107241 h 1619513"/>
              <a:gd name="connsiteX33" fmla="*/ 7762875 w 8172450"/>
              <a:gd name="connsiteY33" fmla="*/ 1173916 h 1619513"/>
              <a:gd name="connsiteX34" fmla="*/ 7839075 w 8172450"/>
              <a:gd name="connsiteY34" fmla="*/ 1250116 h 1619513"/>
              <a:gd name="connsiteX35" fmla="*/ 7934325 w 8172450"/>
              <a:gd name="connsiteY35" fmla="*/ 1278691 h 1619513"/>
              <a:gd name="connsiteX36" fmla="*/ 8010525 w 8172450"/>
              <a:gd name="connsiteY36" fmla="*/ 1421566 h 1619513"/>
              <a:gd name="connsiteX37" fmla="*/ 8086725 w 8172450"/>
              <a:gd name="connsiteY37" fmla="*/ 1383466 h 1619513"/>
              <a:gd name="connsiteX38" fmla="*/ 8172450 w 8172450"/>
              <a:gd name="connsiteY38" fmla="*/ 1383466 h 1619513"/>
              <a:gd name="connsiteX0" fmla="*/ 0 w 8172450"/>
              <a:gd name="connsiteY0" fmla="*/ 1383466 h 1618489"/>
              <a:gd name="connsiteX1" fmla="*/ 114300 w 8172450"/>
              <a:gd name="connsiteY1" fmla="*/ 1402516 h 1618489"/>
              <a:gd name="connsiteX2" fmla="*/ 266700 w 8172450"/>
              <a:gd name="connsiteY2" fmla="*/ 1440616 h 1618489"/>
              <a:gd name="connsiteX3" fmla="*/ 438150 w 8172450"/>
              <a:gd name="connsiteY3" fmla="*/ 1440616 h 1618489"/>
              <a:gd name="connsiteX4" fmla="*/ 552450 w 8172450"/>
              <a:gd name="connsiteY4" fmla="*/ 1402516 h 1618489"/>
              <a:gd name="connsiteX5" fmla="*/ 628650 w 8172450"/>
              <a:gd name="connsiteY5" fmla="*/ 1392991 h 1618489"/>
              <a:gd name="connsiteX6" fmla="*/ 704850 w 8172450"/>
              <a:gd name="connsiteY6" fmla="*/ 1402516 h 1618489"/>
              <a:gd name="connsiteX7" fmla="*/ 800100 w 8172450"/>
              <a:gd name="connsiteY7" fmla="*/ 1183441 h 1618489"/>
              <a:gd name="connsiteX8" fmla="*/ 914400 w 8172450"/>
              <a:gd name="connsiteY8" fmla="*/ 1231066 h 1618489"/>
              <a:gd name="connsiteX9" fmla="*/ 1057275 w 8172450"/>
              <a:gd name="connsiteY9" fmla="*/ 1259641 h 1618489"/>
              <a:gd name="connsiteX10" fmla="*/ 1171575 w 8172450"/>
              <a:gd name="connsiteY10" fmla="*/ 1345366 h 1618489"/>
              <a:gd name="connsiteX11" fmla="*/ 1343025 w 8172450"/>
              <a:gd name="connsiteY11" fmla="*/ 1354891 h 1618489"/>
              <a:gd name="connsiteX12" fmla="*/ 1428750 w 8172450"/>
              <a:gd name="connsiteY12" fmla="*/ 1202491 h 1618489"/>
              <a:gd name="connsiteX13" fmla="*/ 1533525 w 8172450"/>
              <a:gd name="connsiteY13" fmla="*/ 1240591 h 1618489"/>
              <a:gd name="connsiteX14" fmla="*/ 1714500 w 8172450"/>
              <a:gd name="connsiteY14" fmla="*/ 1250116 h 1618489"/>
              <a:gd name="connsiteX15" fmla="*/ 1809750 w 8172450"/>
              <a:gd name="connsiteY15" fmla="*/ 1373941 h 1618489"/>
              <a:gd name="connsiteX16" fmla="*/ 1933575 w 8172450"/>
              <a:gd name="connsiteY16" fmla="*/ 1354891 h 1618489"/>
              <a:gd name="connsiteX17" fmla="*/ 2085975 w 8172450"/>
              <a:gd name="connsiteY17" fmla="*/ 1431091 h 1618489"/>
              <a:gd name="connsiteX18" fmla="*/ 2247900 w 8172450"/>
              <a:gd name="connsiteY18" fmla="*/ 1364416 h 1618489"/>
              <a:gd name="connsiteX19" fmla="*/ 6715125 w 8172450"/>
              <a:gd name="connsiteY19" fmla="*/ 1618416 h 1618489"/>
              <a:gd name="connsiteX20" fmla="*/ 6924675 w 8172450"/>
              <a:gd name="connsiteY20" fmla="*/ 1335841 h 1618489"/>
              <a:gd name="connsiteX21" fmla="*/ 7019925 w 8172450"/>
              <a:gd name="connsiteY21" fmla="*/ 1154866 h 1618489"/>
              <a:gd name="connsiteX22" fmla="*/ 7077075 w 8172450"/>
              <a:gd name="connsiteY22" fmla="*/ 430966 h 1618489"/>
              <a:gd name="connsiteX23" fmla="*/ 7115175 w 8172450"/>
              <a:gd name="connsiteY23" fmla="*/ 173791 h 1618489"/>
              <a:gd name="connsiteX24" fmla="*/ 7191375 w 8172450"/>
              <a:gd name="connsiteY24" fmla="*/ 2341 h 1618489"/>
              <a:gd name="connsiteX25" fmla="*/ 7219950 w 8172450"/>
              <a:gd name="connsiteY25" fmla="*/ 297616 h 1618489"/>
              <a:gd name="connsiteX26" fmla="*/ 7267575 w 8172450"/>
              <a:gd name="connsiteY26" fmla="*/ 611941 h 1618489"/>
              <a:gd name="connsiteX27" fmla="*/ 7277100 w 8172450"/>
              <a:gd name="connsiteY27" fmla="*/ 869116 h 1618489"/>
              <a:gd name="connsiteX28" fmla="*/ 7362825 w 8172450"/>
              <a:gd name="connsiteY28" fmla="*/ 1040566 h 1618489"/>
              <a:gd name="connsiteX29" fmla="*/ 7458075 w 8172450"/>
              <a:gd name="connsiteY29" fmla="*/ 1192966 h 1618489"/>
              <a:gd name="connsiteX30" fmla="*/ 7572375 w 8172450"/>
              <a:gd name="connsiteY30" fmla="*/ 1192966 h 1618489"/>
              <a:gd name="connsiteX31" fmla="*/ 7639050 w 8172450"/>
              <a:gd name="connsiteY31" fmla="*/ 1107241 h 1618489"/>
              <a:gd name="connsiteX32" fmla="*/ 7762875 w 8172450"/>
              <a:gd name="connsiteY32" fmla="*/ 1173916 h 1618489"/>
              <a:gd name="connsiteX33" fmla="*/ 7839075 w 8172450"/>
              <a:gd name="connsiteY33" fmla="*/ 1250116 h 1618489"/>
              <a:gd name="connsiteX34" fmla="*/ 7934325 w 8172450"/>
              <a:gd name="connsiteY34" fmla="*/ 1278691 h 1618489"/>
              <a:gd name="connsiteX35" fmla="*/ 8010525 w 8172450"/>
              <a:gd name="connsiteY35" fmla="*/ 1421566 h 1618489"/>
              <a:gd name="connsiteX36" fmla="*/ 8086725 w 8172450"/>
              <a:gd name="connsiteY36" fmla="*/ 1383466 h 1618489"/>
              <a:gd name="connsiteX37" fmla="*/ 8172450 w 8172450"/>
              <a:gd name="connsiteY37" fmla="*/ 1383466 h 1618489"/>
              <a:gd name="connsiteX0" fmla="*/ 0 w 8172450"/>
              <a:gd name="connsiteY0" fmla="*/ 1383466 h 1619523"/>
              <a:gd name="connsiteX1" fmla="*/ 114300 w 8172450"/>
              <a:gd name="connsiteY1" fmla="*/ 1402516 h 1619523"/>
              <a:gd name="connsiteX2" fmla="*/ 266700 w 8172450"/>
              <a:gd name="connsiteY2" fmla="*/ 1440616 h 1619523"/>
              <a:gd name="connsiteX3" fmla="*/ 438150 w 8172450"/>
              <a:gd name="connsiteY3" fmla="*/ 1440616 h 1619523"/>
              <a:gd name="connsiteX4" fmla="*/ 552450 w 8172450"/>
              <a:gd name="connsiteY4" fmla="*/ 1402516 h 1619523"/>
              <a:gd name="connsiteX5" fmla="*/ 628650 w 8172450"/>
              <a:gd name="connsiteY5" fmla="*/ 1392991 h 1619523"/>
              <a:gd name="connsiteX6" fmla="*/ 704850 w 8172450"/>
              <a:gd name="connsiteY6" fmla="*/ 1402516 h 1619523"/>
              <a:gd name="connsiteX7" fmla="*/ 800100 w 8172450"/>
              <a:gd name="connsiteY7" fmla="*/ 1183441 h 1619523"/>
              <a:gd name="connsiteX8" fmla="*/ 914400 w 8172450"/>
              <a:gd name="connsiteY8" fmla="*/ 1231066 h 1619523"/>
              <a:gd name="connsiteX9" fmla="*/ 1057275 w 8172450"/>
              <a:gd name="connsiteY9" fmla="*/ 1259641 h 1619523"/>
              <a:gd name="connsiteX10" fmla="*/ 1171575 w 8172450"/>
              <a:gd name="connsiteY10" fmla="*/ 1345366 h 1619523"/>
              <a:gd name="connsiteX11" fmla="*/ 1343025 w 8172450"/>
              <a:gd name="connsiteY11" fmla="*/ 1354891 h 1619523"/>
              <a:gd name="connsiteX12" fmla="*/ 1428750 w 8172450"/>
              <a:gd name="connsiteY12" fmla="*/ 1202491 h 1619523"/>
              <a:gd name="connsiteX13" fmla="*/ 1533525 w 8172450"/>
              <a:gd name="connsiteY13" fmla="*/ 1240591 h 1619523"/>
              <a:gd name="connsiteX14" fmla="*/ 1714500 w 8172450"/>
              <a:gd name="connsiteY14" fmla="*/ 1250116 h 1619523"/>
              <a:gd name="connsiteX15" fmla="*/ 1809750 w 8172450"/>
              <a:gd name="connsiteY15" fmla="*/ 1373941 h 1619523"/>
              <a:gd name="connsiteX16" fmla="*/ 1933575 w 8172450"/>
              <a:gd name="connsiteY16" fmla="*/ 1354891 h 1619523"/>
              <a:gd name="connsiteX17" fmla="*/ 2085975 w 8172450"/>
              <a:gd name="connsiteY17" fmla="*/ 1431091 h 1619523"/>
              <a:gd name="connsiteX18" fmla="*/ 6715125 w 8172450"/>
              <a:gd name="connsiteY18" fmla="*/ 1618416 h 1619523"/>
              <a:gd name="connsiteX19" fmla="*/ 6924675 w 8172450"/>
              <a:gd name="connsiteY19" fmla="*/ 1335841 h 1619523"/>
              <a:gd name="connsiteX20" fmla="*/ 7019925 w 8172450"/>
              <a:gd name="connsiteY20" fmla="*/ 1154866 h 1619523"/>
              <a:gd name="connsiteX21" fmla="*/ 7077075 w 8172450"/>
              <a:gd name="connsiteY21" fmla="*/ 430966 h 1619523"/>
              <a:gd name="connsiteX22" fmla="*/ 7115175 w 8172450"/>
              <a:gd name="connsiteY22" fmla="*/ 173791 h 1619523"/>
              <a:gd name="connsiteX23" fmla="*/ 7191375 w 8172450"/>
              <a:gd name="connsiteY23" fmla="*/ 2341 h 1619523"/>
              <a:gd name="connsiteX24" fmla="*/ 7219950 w 8172450"/>
              <a:gd name="connsiteY24" fmla="*/ 297616 h 1619523"/>
              <a:gd name="connsiteX25" fmla="*/ 7267575 w 8172450"/>
              <a:gd name="connsiteY25" fmla="*/ 611941 h 1619523"/>
              <a:gd name="connsiteX26" fmla="*/ 7277100 w 8172450"/>
              <a:gd name="connsiteY26" fmla="*/ 869116 h 1619523"/>
              <a:gd name="connsiteX27" fmla="*/ 7362825 w 8172450"/>
              <a:gd name="connsiteY27" fmla="*/ 1040566 h 1619523"/>
              <a:gd name="connsiteX28" fmla="*/ 7458075 w 8172450"/>
              <a:gd name="connsiteY28" fmla="*/ 1192966 h 1619523"/>
              <a:gd name="connsiteX29" fmla="*/ 7572375 w 8172450"/>
              <a:gd name="connsiteY29" fmla="*/ 1192966 h 1619523"/>
              <a:gd name="connsiteX30" fmla="*/ 7639050 w 8172450"/>
              <a:gd name="connsiteY30" fmla="*/ 1107241 h 1619523"/>
              <a:gd name="connsiteX31" fmla="*/ 7762875 w 8172450"/>
              <a:gd name="connsiteY31" fmla="*/ 1173916 h 1619523"/>
              <a:gd name="connsiteX32" fmla="*/ 7839075 w 8172450"/>
              <a:gd name="connsiteY32" fmla="*/ 1250116 h 1619523"/>
              <a:gd name="connsiteX33" fmla="*/ 7934325 w 8172450"/>
              <a:gd name="connsiteY33" fmla="*/ 1278691 h 1619523"/>
              <a:gd name="connsiteX34" fmla="*/ 8010525 w 8172450"/>
              <a:gd name="connsiteY34" fmla="*/ 1421566 h 1619523"/>
              <a:gd name="connsiteX35" fmla="*/ 8086725 w 8172450"/>
              <a:gd name="connsiteY35" fmla="*/ 1383466 h 1619523"/>
              <a:gd name="connsiteX36" fmla="*/ 8172450 w 8172450"/>
              <a:gd name="connsiteY36" fmla="*/ 1383466 h 1619523"/>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1428750 w 8172450"/>
              <a:gd name="connsiteY12" fmla="*/ 1202491 h 1618449"/>
              <a:gd name="connsiteX13" fmla="*/ 1533525 w 8172450"/>
              <a:gd name="connsiteY13" fmla="*/ 1240591 h 1618449"/>
              <a:gd name="connsiteX14" fmla="*/ 1714500 w 8172450"/>
              <a:gd name="connsiteY14" fmla="*/ 1250116 h 1618449"/>
              <a:gd name="connsiteX15" fmla="*/ 1809750 w 8172450"/>
              <a:gd name="connsiteY15" fmla="*/ 1373941 h 1618449"/>
              <a:gd name="connsiteX16" fmla="*/ 1933575 w 8172450"/>
              <a:gd name="connsiteY16" fmla="*/ 1354891 h 1618449"/>
              <a:gd name="connsiteX17" fmla="*/ 6715125 w 8172450"/>
              <a:gd name="connsiteY17" fmla="*/ 1618416 h 1618449"/>
              <a:gd name="connsiteX18" fmla="*/ 6924675 w 8172450"/>
              <a:gd name="connsiteY18" fmla="*/ 1335841 h 1618449"/>
              <a:gd name="connsiteX19" fmla="*/ 7019925 w 8172450"/>
              <a:gd name="connsiteY19" fmla="*/ 1154866 h 1618449"/>
              <a:gd name="connsiteX20" fmla="*/ 7077075 w 8172450"/>
              <a:gd name="connsiteY20" fmla="*/ 430966 h 1618449"/>
              <a:gd name="connsiteX21" fmla="*/ 7115175 w 8172450"/>
              <a:gd name="connsiteY21" fmla="*/ 173791 h 1618449"/>
              <a:gd name="connsiteX22" fmla="*/ 7191375 w 8172450"/>
              <a:gd name="connsiteY22" fmla="*/ 2341 h 1618449"/>
              <a:gd name="connsiteX23" fmla="*/ 7219950 w 8172450"/>
              <a:gd name="connsiteY23" fmla="*/ 297616 h 1618449"/>
              <a:gd name="connsiteX24" fmla="*/ 7267575 w 8172450"/>
              <a:gd name="connsiteY24" fmla="*/ 611941 h 1618449"/>
              <a:gd name="connsiteX25" fmla="*/ 7277100 w 8172450"/>
              <a:gd name="connsiteY25" fmla="*/ 869116 h 1618449"/>
              <a:gd name="connsiteX26" fmla="*/ 7362825 w 8172450"/>
              <a:gd name="connsiteY26" fmla="*/ 1040566 h 1618449"/>
              <a:gd name="connsiteX27" fmla="*/ 7458075 w 8172450"/>
              <a:gd name="connsiteY27" fmla="*/ 1192966 h 1618449"/>
              <a:gd name="connsiteX28" fmla="*/ 7572375 w 8172450"/>
              <a:gd name="connsiteY28" fmla="*/ 1192966 h 1618449"/>
              <a:gd name="connsiteX29" fmla="*/ 7639050 w 8172450"/>
              <a:gd name="connsiteY29" fmla="*/ 1107241 h 1618449"/>
              <a:gd name="connsiteX30" fmla="*/ 7762875 w 8172450"/>
              <a:gd name="connsiteY30" fmla="*/ 1173916 h 1618449"/>
              <a:gd name="connsiteX31" fmla="*/ 7839075 w 8172450"/>
              <a:gd name="connsiteY31" fmla="*/ 1250116 h 1618449"/>
              <a:gd name="connsiteX32" fmla="*/ 7934325 w 8172450"/>
              <a:gd name="connsiteY32" fmla="*/ 1278691 h 1618449"/>
              <a:gd name="connsiteX33" fmla="*/ 8010525 w 8172450"/>
              <a:gd name="connsiteY33" fmla="*/ 1421566 h 1618449"/>
              <a:gd name="connsiteX34" fmla="*/ 8086725 w 8172450"/>
              <a:gd name="connsiteY34" fmla="*/ 1383466 h 1618449"/>
              <a:gd name="connsiteX35" fmla="*/ 8172450 w 8172450"/>
              <a:gd name="connsiteY35" fmla="*/ 1383466 h 1618449"/>
              <a:gd name="connsiteX0" fmla="*/ 0 w 8172450"/>
              <a:gd name="connsiteY0" fmla="*/ 1383466 h 1618571"/>
              <a:gd name="connsiteX1" fmla="*/ 114300 w 8172450"/>
              <a:gd name="connsiteY1" fmla="*/ 1402516 h 1618571"/>
              <a:gd name="connsiteX2" fmla="*/ 266700 w 8172450"/>
              <a:gd name="connsiteY2" fmla="*/ 1440616 h 1618571"/>
              <a:gd name="connsiteX3" fmla="*/ 438150 w 8172450"/>
              <a:gd name="connsiteY3" fmla="*/ 1440616 h 1618571"/>
              <a:gd name="connsiteX4" fmla="*/ 552450 w 8172450"/>
              <a:gd name="connsiteY4" fmla="*/ 1402516 h 1618571"/>
              <a:gd name="connsiteX5" fmla="*/ 628650 w 8172450"/>
              <a:gd name="connsiteY5" fmla="*/ 1392991 h 1618571"/>
              <a:gd name="connsiteX6" fmla="*/ 704850 w 8172450"/>
              <a:gd name="connsiteY6" fmla="*/ 1402516 h 1618571"/>
              <a:gd name="connsiteX7" fmla="*/ 800100 w 8172450"/>
              <a:gd name="connsiteY7" fmla="*/ 1183441 h 1618571"/>
              <a:gd name="connsiteX8" fmla="*/ 914400 w 8172450"/>
              <a:gd name="connsiteY8" fmla="*/ 1231066 h 1618571"/>
              <a:gd name="connsiteX9" fmla="*/ 1057275 w 8172450"/>
              <a:gd name="connsiteY9" fmla="*/ 1259641 h 1618571"/>
              <a:gd name="connsiteX10" fmla="*/ 1171575 w 8172450"/>
              <a:gd name="connsiteY10" fmla="*/ 1345366 h 1618571"/>
              <a:gd name="connsiteX11" fmla="*/ 1343025 w 8172450"/>
              <a:gd name="connsiteY11" fmla="*/ 1354891 h 1618571"/>
              <a:gd name="connsiteX12" fmla="*/ 1428750 w 8172450"/>
              <a:gd name="connsiteY12" fmla="*/ 1202491 h 1618571"/>
              <a:gd name="connsiteX13" fmla="*/ 1533525 w 8172450"/>
              <a:gd name="connsiteY13" fmla="*/ 1240591 h 1618571"/>
              <a:gd name="connsiteX14" fmla="*/ 1714500 w 8172450"/>
              <a:gd name="connsiteY14" fmla="*/ 1250116 h 1618571"/>
              <a:gd name="connsiteX15" fmla="*/ 1809750 w 8172450"/>
              <a:gd name="connsiteY15" fmla="*/ 1373941 h 1618571"/>
              <a:gd name="connsiteX16" fmla="*/ 6715125 w 8172450"/>
              <a:gd name="connsiteY16" fmla="*/ 1618416 h 1618571"/>
              <a:gd name="connsiteX17" fmla="*/ 6924675 w 8172450"/>
              <a:gd name="connsiteY17" fmla="*/ 1335841 h 1618571"/>
              <a:gd name="connsiteX18" fmla="*/ 7019925 w 8172450"/>
              <a:gd name="connsiteY18" fmla="*/ 1154866 h 1618571"/>
              <a:gd name="connsiteX19" fmla="*/ 7077075 w 8172450"/>
              <a:gd name="connsiteY19" fmla="*/ 430966 h 1618571"/>
              <a:gd name="connsiteX20" fmla="*/ 7115175 w 8172450"/>
              <a:gd name="connsiteY20" fmla="*/ 173791 h 1618571"/>
              <a:gd name="connsiteX21" fmla="*/ 7191375 w 8172450"/>
              <a:gd name="connsiteY21" fmla="*/ 2341 h 1618571"/>
              <a:gd name="connsiteX22" fmla="*/ 7219950 w 8172450"/>
              <a:gd name="connsiteY22" fmla="*/ 297616 h 1618571"/>
              <a:gd name="connsiteX23" fmla="*/ 7267575 w 8172450"/>
              <a:gd name="connsiteY23" fmla="*/ 611941 h 1618571"/>
              <a:gd name="connsiteX24" fmla="*/ 7277100 w 8172450"/>
              <a:gd name="connsiteY24" fmla="*/ 869116 h 1618571"/>
              <a:gd name="connsiteX25" fmla="*/ 7362825 w 8172450"/>
              <a:gd name="connsiteY25" fmla="*/ 1040566 h 1618571"/>
              <a:gd name="connsiteX26" fmla="*/ 7458075 w 8172450"/>
              <a:gd name="connsiteY26" fmla="*/ 1192966 h 1618571"/>
              <a:gd name="connsiteX27" fmla="*/ 7572375 w 8172450"/>
              <a:gd name="connsiteY27" fmla="*/ 1192966 h 1618571"/>
              <a:gd name="connsiteX28" fmla="*/ 7639050 w 8172450"/>
              <a:gd name="connsiteY28" fmla="*/ 1107241 h 1618571"/>
              <a:gd name="connsiteX29" fmla="*/ 7762875 w 8172450"/>
              <a:gd name="connsiteY29" fmla="*/ 1173916 h 1618571"/>
              <a:gd name="connsiteX30" fmla="*/ 7839075 w 8172450"/>
              <a:gd name="connsiteY30" fmla="*/ 1250116 h 1618571"/>
              <a:gd name="connsiteX31" fmla="*/ 7934325 w 8172450"/>
              <a:gd name="connsiteY31" fmla="*/ 1278691 h 1618571"/>
              <a:gd name="connsiteX32" fmla="*/ 8010525 w 8172450"/>
              <a:gd name="connsiteY32" fmla="*/ 1421566 h 1618571"/>
              <a:gd name="connsiteX33" fmla="*/ 8086725 w 8172450"/>
              <a:gd name="connsiteY33" fmla="*/ 1383466 h 1618571"/>
              <a:gd name="connsiteX34" fmla="*/ 8172450 w 8172450"/>
              <a:gd name="connsiteY34" fmla="*/ 1383466 h 1618571"/>
              <a:gd name="connsiteX0" fmla="*/ 0 w 8172450"/>
              <a:gd name="connsiteY0" fmla="*/ 1383466 h 1619081"/>
              <a:gd name="connsiteX1" fmla="*/ 114300 w 8172450"/>
              <a:gd name="connsiteY1" fmla="*/ 1402516 h 1619081"/>
              <a:gd name="connsiteX2" fmla="*/ 266700 w 8172450"/>
              <a:gd name="connsiteY2" fmla="*/ 1440616 h 1619081"/>
              <a:gd name="connsiteX3" fmla="*/ 438150 w 8172450"/>
              <a:gd name="connsiteY3" fmla="*/ 1440616 h 1619081"/>
              <a:gd name="connsiteX4" fmla="*/ 552450 w 8172450"/>
              <a:gd name="connsiteY4" fmla="*/ 1402516 h 1619081"/>
              <a:gd name="connsiteX5" fmla="*/ 628650 w 8172450"/>
              <a:gd name="connsiteY5" fmla="*/ 1392991 h 1619081"/>
              <a:gd name="connsiteX6" fmla="*/ 704850 w 8172450"/>
              <a:gd name="connsiteY6" fmla="*/ 1402516 h 1619081"/>
              <a:gd name="connsiteX7" fmla="*/ 800100 w 8172450"/>
              <a:gd name="connsiteY7" fmla="*/ 1183441 h 1619081"/>
              <a:gd name="connsiteX8" fmla="*/ 914400 w 8172450"/>
              <a:gd name="connsiteY8" fmla="*/ 1231066 h 1619081"/>
              <a:gd name="connsiteX9" fmla="*/ 1057275 w 8172450"/>
              <a:gd name="connsiteY9" fmla="*/ 1259641 h 1619081"/>
              <a:gd name="connsiteX10" fmla="*/ 1171575 w 8172450"/>
              <a:gd name="connsiteY10" fmla="*/ 1345366 h 1619081"/>
              <a:gd name="connsiteX11" fmla="*/ 1343025 w 8172450"/>
              <a:gd name="connsiteY11" fmla="*/ 1354891 h 1619081"/>
              <a:gd name="connsiteX12" fmla="*/ 1428750 w 8172450"/>
              <a:gd name="connsiteY12" fmla="*/ 1202491 h 1619081"/>
              <a:gd name="connsiteX13" fmla="*/ 1533525 w 8172450"/>
              <a:gd name="connsiteY13" fmla="*/ 1240591 h 1619081"/>
              <a:gd name="connsiteX14" fmla="*/ 1714500 w 8172450"/>
              <a:gd name="connsiteY14" fmla="*/ 1250116 h 1619081"/>
              <a:gd name="connsiteX15" fmla="*/ 6715125 w 8172450"/>
              <a:gd name="connsiteY15" fmla="*/ 1618416 h 1619081"/>
              <a:gd name="connsiteX16" fmla="*/ 6924675 w 8172450"/>
              <a:gd name="connsiteY16" fmla="*/ 1335841 h 1619081"/>
              <a:gd name="connsiteX17" fmla="*/ 7019925 w 8172450"/>
              <a:gd name="connsiteY17" fmla="*/ 1154866 h 1619081"/>
              <a:gd name="connsiteX18" fmla="*/ 7077075 w 8172450"/>
              <a:gd name="connsiteY18" fmla="*/ 430966 h 1619081"/>
              <a:gd name="connsiteX19" fmla="*/ 7115175 w 8172450"/>
              <a:gd name="connsiteY19" fmla="*/ 173791 h 1619081"/>
              <a:gd name="connsiteX20" fmla="*/ 7191375 w 8172450"/>
              <a:gd name="connsiteY20" fmla="*/ 2341 h 1619081"/>
              <a:gd name="connsiteX21" fmla="*/ 7219950 w 8172450"/>
              <a:gd name="connsiteY21" fmla="*/ 297616 h 1619081"/>
              <a:gd name="connsiteX22" fmla="*/ 7267575 w 8172450"/>
              <a:gd name="connsiteY22" fmla="*/ 611941 h 1619081"/>
              <a:gd name="connsiteX23" fmla="*/ 7277100 w 8172450"/>
              <a:gd name="connsiteY23" fmla="*/ 869116 h 1619081"/>
              <a:gd name="connsiteX24" fmla="*/ 7362825 w 8172450"/>
              <a:gd name="connsiteY24" fmla="*/ 1040566 h 1619081"/>
              <a:gd name="connsiteX25" fmla="*/ 7458075 w 8172450"/>
              <a:gd name="connsiteY25" fmla="*/ 1192966 h 1619081"/>
              <a:gd name="connsiteX26" fmla="*/ 7572375 w 8172450"/>
              <a:gd name="connsiteY26" fmla="*/ 1192966 h 1619081"/>
              <a:gd name="connsiteX27" fmla="*/ 7639050 w 8172450"/>
              <a:gd name="connsiteY27" fmla="*/ 1107241 h 1619081"/>
              <a:gd name="connsiteX28" fmla="*/ 7762875 w 8172450"/>
              <a:gd name="connsiteY28" fmla="*/ 1173916 h 1619081"/>
              <a:gd name="connsiteX29" fmla="*/ 7839075 w 8172450"/>
              <a:gd name="connsiteY29" fmla="*/ 1250116 h 1619081"/>
              <a:gd name="connsiteX30" fmla="*/ 7934325 w 8172450"/>
              <a:gd name="connsiteY30" fmla="*/ 1278691 h 1619081"/>
              <a:gd name="connsiteX31" fmla="*/ 8010525 w 8172450"/>
              <a:gd name="connsiteY31" fmla="*/ 1421566 h 1619081"/>
              <a:gd name="connsiteX32" fmla="*/ 8086725 w 8172450"/>
              <a:gd name="connsiteY32" fmla="*/ 1383466 h 1619081"/>
              <a:gd name="connsiteX33" fmla="*/ 8172450 w 8172450"/>
              <a:gd name="connsiteY33" fmla="*/ 1383466 h 1619081"/>
              <a:gd name="connsiteX0" fmla="*/ 0 w 8172450"/>
              <a:gd name="connsiteY0" fmla="*/ 1383466 h 1619228"/>
              <a:gd name="connsiteX1" fmla="*/ 114300 w 8172450"/>
              <a:gd name="connsiteY1" fmla="*/ 1402516 h 1619228"/>
              <a:gd name="connsiteX2" fmla="*/ 266700 w 8172450"/>
              <a:gd name="connsiteY2" fmla="*/ 1440616 h 1619228"/>
              <a:gd name="connsiteX3" fmla="*/ 438150 w 8172450"/>
              <a:gd name="connsiteY3" fmla="*/ 1440616 h 1619228"/>
              <a:gd name="connsiteX4" fmla="*/ 552450 w 8172450"/>
              <a:gd name="connsiteY4" fmla="*/ 1402516 h 1619228"/>
              <a:gd name="connsiteX5" fmla="*/ 628650 w 8172450"/>
              <a:gd name="connsiteY5" fmla="*/ 1392991 h 1619228"/>
              <a:gd name="connsiteX6" fmla="*/ 704850 w 8172450"/>
              <a:gd name="connsiteY6" fmla="*/ 1402516 h 1619228"/>
              <a:gd name="connsiteX7" fmla="*/ 800100 w 8172450"/>
              <a:gd name="connsiteY7" fmla="*/ 1183441 h 1619228"/>
              <a:gd name="connsiteX8" fmla="*/ 914400 w 8172450"/>
              <a:gd name="connsiteY8" fmla="*/ 1231066 h 1619228"/>
              <a:gd name="connsiteX9" fmla="*/ 1057275 w 8172450"/>
              <a:gd name="connsiteY9" fmla="*/ 1259641 h 1619228"/>
              <a:gd name="connsiteX10" fmla="*/ 1171575 w 8172450"/>
              <a:gd name="connsiteY10" fmla="*/ 1345366 h 1619228"/>
              <a:gd name="connsiteX11" fmla="*/ 1343025 w 8172450"/>
              <a:gd name="connsiteY11" fmla="*/ 1354891 h 1619228"/>
              <a:gd name="connsiteX12" fmla="*/ 1428750 w 8172450"/>
              <a:gd name="connsiteY12" fmla="*/ 1202491 h 1619228"/>
              <a:gd name="connsiteX13" fmla="*/ 1533525 w 8172450"/>
              <a:gd name="connsiteY13" fmla="*/ 1240591 h 1619228"/>
              <a:gd name="connsiteX14" fmla="*/ 6715125 w 8172450"/>
              <a:gd name="connsiteY14" fmla="*/ 1618416 h 1619228"/>
              <a:gd name="connsiteX15" fmla="*/ 6924675 w 8172450"/>
              <a:gd name="connsiteY15" fmla="*/ 1335841 h 1619228"/>
              <a:gd name="connsiteX16" fmla="*/ 7019925 w 8172450"/>
              <a:gd name="connsiteY16" fmla="*/ 1154866 h 1619228"/>
              <a:gd name="connsiteX17" fmla="*/ 7077075 w 8172450"/>
              <a:gd name="connsiteY17" fmla="*/ 430966 h 1619228"/>
              <a:gd name="connsiteX18" fmla="*/ 7115175 w 8172450"/>
              <a:gd name="connsiteY18" fmla="*/ 173791 h 1619228"/>
              <a:gd name="connsiteX19" fmla="*/ 7191375 w 8172450"/>
              <a:gd name="connsiteY19" fmla="*/ 2341 h 1619228"/>
              <a:gd name="connsiteX20" fmla="*/ 7219950 w 8172450"/>
              <a:gd name="connsiteY20" fmla="*/ 297616 h 1619228"/>
              <a:gd name="connsiteX21" fmla="*/ 7267575 w 8172450"/>
              <a:gd name="connsiteY21" fmla="*/ 611941 h 1619228"/>
              <a:gd name="connsiteX22" fmla="*/ 7277100 w 8172450"/>
              <a:gd name="connsiteY22" fmla="*/ 869116 h 1619228"/>
              <a:gd name="connsiteX23" fmla="*/ 7362825 w 8172450"/>
              <a:gd name="connsiteY23" fmla="*/ 1040566 h 1619228"/>
              <a:gd name="connsiteX24" fmla="*/ 7458075 w 8172450"/>
              <a:gd name="connsiteY24" fmla="*/ 1192966 h 1619228"/>
              <a:gd name="connsiteX25" fmla="*/ 7572375 w 8172450"/>
              <a:gd name="connsiteY25" fmla="*/ 1192966 h 1619228"/>
              <a:gd name="connsiteX26" fmla="*/ 7639050 w 8172450"/>
              <a:gd name="connsiteY26" fmla="*/ 1107241 h 1619228"/>
              <a:gd name="connsiteX27" fmla="*/ 7762875 w 8172450"/>
              <a:gd name="connsiteY27" fmla="*/ 1173916 h 1619228"/>
              <a:gd name="connsiteX28" fmla="*/ 7839075 w 8172450"/>
              <a:gd name="connsiteY28" fmla="*/ 1250116 h 1619228"/>
              <a:gd name="connsiteX29" fmla="*/ 7934325 w 8172450"/>
              <a:gd name="connsiteY29" fmla="*/ 1278691 h 1619228"/>
              <a:gd name="connsiteX30" fmla="*/ 8010525 w 8172450"/>
              <a:gd name="connsiteY30" fmla="*/ 1421566 h 1619228"/>
              <a:gd name="connsiteX31" fmla="*/ 8086725 w 8172450"/>
              <a:gd name="connsiteY31" fmla="*/ 1383466 h 1619228"/>
              <a:gd name="connsiteX32" fmla="*/ 8172450 w 8172450"/>
              <a:gd name="connsiteY32" fmla="*/ 1383466 h 1619228"/>
              <a:gd name="connsiteX0" fmla="*/ 0 w 8172450"/>
              <a:gd name="connsiteY0" fmla="*/ 1383466 h 1619936"/>
              <a:gd name="connsiteX1" fmla="*/ 114300 w 8172450"/>
              <a:gd name="connsiteY1" fmla="*/ 1402516 h 1619936"/>
              <a:gd name="connsiteX2" fmla="*/ 266700 w 8172450"/>
              <a:gd name="connsiteY2" fmla="*/ 1440616 h 1619936"/>
              <a:gd name="connsiteX3" fmla="*/ 438150 w 8172450"/>
              <a:gd name="connsiteY3" fmla="*/ 1440616 h 1619936"/>
              <a:gd name="connsiteX4" fmla="*/ 552450 w 8172450"/>
              <a:gd name="connsiteY4" fmla="*/ 1402516 h 1619936"/>
              <a:gd name="connsiteX5" fmla="*/ 628650 w 8172450"/>
              <a:gd name="connsiteY5" fmla="*/ 1392991 h 1619936"/>
              <a:gd name="connsiteX6" fmla="*/ 704850 w 8172450"/>
              <a:gd name="connsiteY6" fmla="*/ 1402516 h 1619936"/>
              <a:gd name="connsiteX7" fmla="*/ 800100 w 8172450"/>
              <a:gd name="connsiteY7" fmla="*/ 1183441 h 1619936"/>
              <a:gd name="connsiteX8" fmla="*/ 914400 w 8172450"/>
              <a:gd name="connsiteY8" fmla="*/ 1231066 h 1619936"/>
              <a:gd name="connsiteX9" fmla="*/ 1057275 w 8172450"/>
              <a:gd name="connsiteY9" fmla="*/ 1259641 h 1619936"/>
              <a:gd name="connsiteX10" fmla="*/ 1171575 w 8172450"/>
              <a:gd name="connsiteY10" fmla="*/ 1345366 h 1619936"/>
              <a:gd name="connsiteX11" fmla="*/ 1343025 w 8172450"/>
              <a:gd name="connsiteY11" fmla="*/ 1354891 h 1619936"/>
              <a:gd name="connsiteX12" fmla="*/ 1428750 w 8172450"/>
              <a:gd name="connsiteY12" fmla="*/ 1202491 h 1619936"/>
              <a:gd name="connsiteX13" fmla="*/ 6715125 w 8172450"/>
              <a:gd name="connsiteY13" fmla="*/ 1618416 h 1619936"/>
              <a:gd name="connsiteX14" fmla="*/ 6924675 w 8172450"/>
              <a:gd name="connsiteY14" fmla="*/ 1335841 h 1619936"/>
              <a:gd name="connsiteX15" fmla="*/ 7019925 w 8172450"/>
              <a:gd name="connsiteY15" fmla="*/ 1154866 h 1619936"/>
              <a:gd name="connsiteX16" fmla="*/ 7077075 w 8172450"/>
              <a:gd name="connsiteY16" fmla="*/ 430966 h 1619936"/>
              <a:gd name="connsiteX17" fmla="*/ 7115175 w 8172450"/>
              <a:gd name="connsiteY17" fmla="*/ 173791 h 1619936"/>
              <a:gd name="connsiteX18" fmla="*/ 7191375 w 8172450"/>
              <a:gd name="connsiteY18" fmla="*/ 2341 h 1619936"/>
              <a:gd name="connsiteX19" fmla="*/ 7219950 w 8172450"/>
              <a:gd name="connsiteY19" fmla="*/ 297616 h 1619936"/>
              <a:gd name="connsiteX20" fmla="*/ 7267575 w 8172450"/>
              <a:gd name="connsiteY20" fmla="*/ 611941 h 1619936"/>
              <a:gd name="connsiteX21" fmla="*/ 7277100 w 8172450"/>
              <a:gd name="connsiteY21" fmla="*/ 869116 h 1619936"/>
              <a:gd name="connsiteX22" fmla="*/ 7362825 w 8172450"/>
              <a:gd name="connsiteY22" fmla="*/ 1040566 h 1619936"/>
              <a:gd name="connsiteX23" fmla="*/ 7458075 w 8172450"/>
              <a:gd name="connsiteY23" fmla="*/ 1192966 h 1619936"/>
              <a:gd name="connsiteX24" fmla="*/ 7572375 w 8172450"/>
              <a:gd name="connsiteY24" fmla="*/ 1192966 h 1619936"/>
              <a:gd name="connsiteX25" fmla="*/ 7639050 w 8172450"/>
              <a:gd name="connsiteY25" fmla="*/ 1107241 h 1619936"/>
              <a:gd name="connsiteX26" fmla="*/ 7762875 w 8172450"/>
              <a:gd name="connsiteY26" fmla="*/ 1173916 h 1619936"/>
              <a:gd name="connsiteX27" fmla="*/ 7839075 w 8172450"/>
              <a:gd name="connsiteY27" fmla="*/ 1250116 h 1619936"/>
              <a:gd name="connsiteX28" fmla="*/ 7934325 w 8172450"/>
              <a:gd name="connsiteY28" fmla="*/ 1278691 h 1619936"/>
              <a:gd name="connsiteX29" fmla="*/ 8010525 w 8172450"/>
              <a:gd name="connsiteY29" fmla="*/ 1421566 h 1619936"/>
              <a:gd name="connsiteX30" fmla="*/ 8086725 w 8172450"/>
              <a:gd name="connsiteY30" fmla="*/ 1383466 h 1619936"/>
              <a:gd name="connsiteX31" fmla="*/ 8172450 w 8172450"/>
              <a:gd name="connsiteY31" fmla="*/ 1383466 h 1619936"/>
              <a:gd name="connsiteX0" fmla="*/ 0 w 8172450"/>
              <a:gd name="connsiteY0" fmla="*/ 1383466 h 1618449"/>
              <a:gd name="connsiteX1" fmla="*/ 114300 w 8172450"/>
              <a:gd name="connsiteY1" fmla="*/ 1402516 h 1618449"/>
              <a:gd name="connsiteX2" fmla="*/ 266700 w 8172450"/>
              <a:gd name="connsiteY2" fmla="*/ 1440616 h 1618449"/>
              <a:gd name="connsiteX3" fmla="*/ 438150 w 8172450"/>
              <a:gd name="connsiteY3" fmla="*/ 1440616 h 1618449"/>
              <a:gd name="connsiteX4" fmla="*/ 552450 w 8172450"/>
              <a:gd name="connsiteY4" fmla="*/ 1402516 h 1618449"/>
              <a:gd name="connsiteX5" fmla="*/ 628650 w 8172450"/>
              <a:gd name="connsiteY5" fmla="*/ 1392991 h 1618449"/>
              <a:gd name="connsiteX6" fmla="*/ 704850 w 8172450"/>
              <a:gd name="connsiteY6" fmla="*/ 1402516 h 1618449"/>
              <a:gd name="connsiteX7" fmla="*/ 800100 w 8172450"/>
              <a:gd name="connsiteY7" fmla="*/ 1183441 h 1618449"/>
              <a:gd name="connsiteX8" fmla="*/ 914400 w 8172450"/>
              <a:gd name="connsiteY8" fmla="*/ 1231066 h 1618449"/>
              <a:gd name="connsiteX9" fmla="*/ 1057275 w 8172450"/>
              <a:gd name="connsiteY9" fmla="*/ 1259641 h 1618449"/>
              <a:gd name="connsiteX10" fmla="*/ 1171575 w 8172450"/>
              <a:gd name="connsiteY10" fmla="*/ 1345366 h 1618449"/>
              <a:gd name="connsiteX11" fmla="*/ 1343025 w 8172450"/>
              <a:gd name="connsiteY11" fmla="*/ 1354891 h 1618449"/>
              <a:gd name="connsiteX12" fmla="*/ 6715125 w 8172450"/>
              <a:gd name="connsiteY12" fmla="*/ 1618416 h 1618449"/>
              <a:gd name="connsiteX13" fmla="*/ 6924675 w 8172450"/>
              <a:gd name="connsiteY13" fmla="*/ 1335841 h 1618449"/>
              <a:gd name="connsiteX14" fmla="*/ 7019925 w 8172450"/>
              <a:gd name="connsiteY14" fmla="*/ 1154866 h 1618449"/>
              <a:gd name="connsiteX15" fmla="*/ 7077075 w 8172450"/>
              <a:gd name="connsiteY15" fmla="*/ 430966 h 1618449"/>
              <a:gd name="connsiteX16" fmla="*/ 7115175 w 8172450"/>
              <a:gd name="connsiteY16" fmla="*/ 173791 h 1618449"/>
              <a:gd name="connsiteX17" fmla="*/ 7191375 w 8172450"/>
              <a:gd name="connsiteY17" fmla="*/ 2341 h 1618449"/>
              <a:gd name="connsiteX18" fmla="*/ 7219950 w 8172450"/>
              <a:gd name="connsiteY18" fmla="*/ 297616 h 1618449"/>
              <a:gd name="connsiteX19" fmla="*/ 7267575 w 8172450"/>
              <a:gd name="connsiteY19" fmla="*/ 611941 h 1618449"/>
              <a:gd name="connsiteX20" fmla="*/ 7277100 w 8172450"/>
              <a:gd name="connsiteY20" fmla="*/ 869116 h 1618449"/>
              <a:gd name="connsiteX21" fmla="*/ 7362825 w 8172450"/>
              <a:gd name="connsiteY21" fmla="*/ 1040566 h 1618449"/>
              <a:gd name="connsiteX22" fmla="*/ 7458075 w 8172450"/>
              <a:gd name="connsiteY22" fmla="*/ 1192966 h 1618449"/>
              <a:gd name="connsiteX23" fmla="*/ 7572375 w 8172450"/>
              <a:gd name="connsiteY23" fmla="*/ 1192966 h 1618449"/>
              <a:gd name="connsiteX24" fmla="*/ 7639050 w 8172450"/>
              <a:gd name="connsiteY24" fmla="*/ 1107241 h 1618449"/>
              <a:gd name="connsiteX25" fmla="*/ 7762875 w 8172450"/>
              <a:gd name="connsiteY25" fmla="*/ 1173916 h 1618449"/>
              <a:gd name="connsiteX26" fmla="*/ 7839075 w 8172450"/>
              <a:gd name="connsiteY26" fmla="*/ 1250116 h 1618449"/>
              <a:gd name="connsiteX27" fmla="*/ 7934325 w 8172450"/>
              <a:gd name="connsiteY27" fmla="*/ 1278691 h 1618449"/>
              <a:gd name="connsiteX28" fmla="*/ 8010525 w 8172450"/>
              <a:gd name="connsiteY28" fmla="*/ 1421566 h 1618449"/>
              <a:gd name="connsiteX29" fmla="*/ 8086725 w 8172450"/>
              <a:gd name="connsiteY29" fmla="*/ 1383466 h 1618449"/>
              <a:gd name="connsiteX30" fmla="*/ 8172450 w 8172450"/>
              <a:gd name="connsiteY30" fmla="*/ 1383466 h 1618449"/>
              <a:gd name="connsiteX0" fmla="*/ 0 w 8172450"/>
              <a:gd name="connsiteY0" fmla="*/ 1383466 h 1618424"/>
              <a:gd name="connsiteX1" fmla="*/ 114300 w 8172450"/>
              <a:gd name="connsiteY1" fmla="*/ 1402516 h 1618424"/>
              <a:gd name="connsiteX2" fmla="*/ 266700 w 8172450"/>
              <a:gd name="connsiteY2" fmla="*/ 1440616 h 1618424"/>
              <a:gd name="connsiteX3" fmla="*/ 438150 w 8172450"/>
              <a:gd name="connsiteY3" fmla="*/ 1440616 h 1618424"/>
              <a:gd name="connsiteX4" fmla="*/ 552450 w 8172450"/>
              <a:gd name="connsiteY4" fmla="*/ 1402516 h 1618424"/>
              <a:gd name="connsiteX5" fmla="*/ 628650 w 8172450"/>
              <a:gd name="connsiteY5" fmla="*/ 1392991 h 1618424"/>
              <a:gd name="connsiteX6" fmla="*/ 704850 w 8172450"/>
              <a:gd name="connsiteY6" fmla="*/ 1402516 h 1618424"/>
              <a:gd name="connsiteX7" fmla="*/ 800100 w 8172450"/>
              <a:gd name="connsiteY7" fmla="*/ 1183441 h 1618424"/>
              <a:gd name="connsiteX8" fmla="*/ 914400 w 8172450"/>
              <a:gd name="connsiteY8" fmla="*/ 1231066 h 1618424"/>
              <a:gd name="connsiteX9" fmla="*/ 1057275 w 8172450"/>
              <a:gd name="connsiteY9" fmla="*/ 1259641 h 1618424"/>
              <a:gd name="connsiteX10" fmla="*/ 1171575 w 8172450"/>
              <a:gd name="connsiteY10" fmla="*/ 1345366 h 1618424"/>
              <a:gd name="connsiteX11" fmla="*/ 6715125 w 8172450"/>
              <a:gd name="connsiteY11" fmla="*/ 1618416 h 1618424"/>
              <a:gd name="connsiteX12" fmla="*/ 6924675 w 8172450"/>
              <a:gd name="connsiteY12" fmla="*/ 1335841 h 1618424"/>
              <a:gd name="connsiteX13" fmla="*/ 7019925 w 8172450"/>
              <a:gd name="connsiteY13" fmla="*/ 1154866 h 1618424"/>
              <a:gd name="connsiteX14" fmla="*/ 7077075 w 8172450"/>
              <a:gd name="connsiteY14" fmla="*/ 430966 h 1618424"/>
              <a:gd name="connsiteX15" fmla="*/ 7115175 w 8172450"/>
              <a:gd name="connsiteY15" fmla="*/ 173791 h 1618424"/>
              <a:gd name="connsiteX16" fmla="*/ 7191375 w 8172450"/>
              <a:gd name="connsiteY16" fmla="*/ 2341 h 1618424"/>
              <a:gd name="connsiteX17" fmla="*/ 7219950 w 8172450"/>
              <a:gd name="connsiteY17" fmla="*/ 297616 h 1618424"/>
              <a:gd name="connsiteX18" fmla="*/ 7267575 w 8172450"/>
              <a:gd name="connsiteY18" fmla="*/ 611941 h 1618424"/>
              <a:gd name="connsiteX19" fmla="*/ 7277100 w 8172450"/>
              <a:gd name="connsiteY19" fmla="*/ 869116 h 1618424"/>
              <a:gd name="connsiteX20" fmla="*/ 7362825 w 8172450"/>
              <a:gd name="connsiteY20" fmla="*/ 1040566 h 1618424"/>
              <a:gd name="connsiteX21" fmla="*/ 7458075 w 8172450"/>
              <a:gd name="connsiteY21" fmla="*/ 1192966 h 1618424"/>
              <a:gd name="connsiteX22" fmla="*/ 7572375 w 8172450"/>
              <a:gd name="connsiteY22" fmla="*/ 1192966 h 1618424"/>
              <a:gd name="connsiteX23" fmla="*/ 7639050 w 8172450"/>
              <a:gd name="connsiteY23" fmla="*/ 1107241 h 1618424"/>
              <a:gd name="connsiteX24" fmla="*/ 7762875 w 8172450"/>
              <a:gd name="connsiteY24" fmla="*/ 1173916 h 1618424"/>
              <a:gd name="connsiteX25" fmla="*/ 7839075 w 8172450"/>
              <a:gd name="connsiteY25" fmla="*/ 1250116 h 1618424"/>
              <a:gd name="connsiteX26" fmla="*/ 7934325 w 8172450"/>
              <a:gd name="connsiteY26" fmla="*/ 1278691 h 1618424"/>
              <a:gd name="connsiteX27" fmla="*/ 8010525 w 8172450"/>
              <a:gd name="connsiteY27" fmla="*/ 1421566 h 1618424"/>
              <a:gd name="connsiteX28" fmla="*/ 8086725 w 8172450"/>
              <a:gd name="connsiteY28" fmla="*/ 1383466 h 1618424"/>
              <a:gd name="connsiteX29" fmla="*/ 8172450 w 8172450"/>
              <a:gd name="connsiteY29" fmla="*/ 1383466 h 1618424"/>
              <a:gd name="connsiteX0" fmla="*/ 0 w 8172450"/>
              <a:gd name="connsiteY0" fmla="*/ 1383466 h 1618948"/>
              <a:gd name="connsiteX1" fmla="*/ 114300 w 8172450"/>
              <a:gd name="connsiteY1" fmla="*/ 1402516 h 1618948"/>
              <a:gd name="connsiteX2" fmla="*/ 266700 w 8172450"/>
              <a:gd name="connsiteY2" fmla="*/ 1440616 h 1618948"/>
              <a:gd name="connsiteX3" fmla="*/ 438150 w 8172450"/>
              <a:gd name="connsiteY3" fmla="*/ 1440616 h 1618948"/>
              <a:gd name="connsiteX4" fmla="*/ 552450 w 8172450"/>
              <a:gd name="connsiteY4" fmla="*/ 1402516 h 1618948"/>
              <a:gd name="connsiteX5" fmla="*/ 628650 w 8172450"/>
              <a:gd name="connsiteY5" fmla="*/ 1392991 h 1618948"/>
              <a:gd name="connsiteX6" fmla="*/ 704850 w 8172450"/>
              <a:gd name="connsiteY6" fmla="*/ 1402516 h 1618948"/>
              <a:gd name="connsiteX7" fmla="*/ 800100 w 8172450"/>
              <a:gd name="connsiteY7" fmla="*/ 1183441 h 1618948"/>
              <a:gd name="connsiteX8" fmla="*/ 914400 w 8172450"/>
              <a:gd name="connsiteY8" fmla="*/ 1231066 h 1618948"/>
              <a:gd name="connsiteX9" fmla="*/ 1057275 w 8172450"/>
              <a:gd name="connsiteY9" fmla="*/ 1259641 h 1618948"/>
              <a:gd name="connsiteX10" fmla="*/ 6715125 w 8172450"/>
              <a:gd name="connsiteY10" fmla="*/ 1618416 h 1618948"/>
              <a:gd name="connsiteX11" fmla="*/ 6924675 w 8172450"/>
              <a:gd name="connsiteY11" fmla="*/ 1335841 h 1618948"/>
              <a:gd name="connsiteX12" fmla="*/ 7019925 w 8172450"/>
              <a:gd name="connsiteY12" fmla="*/ 1154866 h 1618948"/>
              <a:gd name="connsiteX13" fmla="*/ 7077075 w 8172450"/>
              <a:gd name="connsiteY13" fmla="*/ 430966 h 1618948"/>
              <a:gd name="connsiteX14" fmla="*/ 7115175 w 8172450"/>
              <a:gd name="connsiteY14" fmla="*/ 173791 h 1618948"/>
              <a:gd name="connsiteX15" fmla="*/ 7191375 w 8172450"/>
              <a:gd name="connsiteY15" fmla="*/ 2341 h 1618948"/>
              <a:gd name="connsiteX16" fmla="*/ 7219950 w 8172450"/>
              <a:gd name="connsiteY16" fmla="*/ 297616 h 1618948"/>
              <a:gd name="connsiteX17" fmla="*/ 7267575 w 8172450"/>
              <a:gd name="connsiteY17" fmla="*/ 611941 h 1618948"/>
              <a:gd name="connsiteX18" fmla="*/ 7277100 w 8172450"/>
              <a:gd name="connsiteY18" fmla="*/ 869116 h 1618948"/>
              <a:gd name="connsiteX19" fmla="*/ 7362825 w 8172450"/>
              <a:gd name="connsiteY19" fmla="*/ 1040566 h 1618948"/>
              <a:gd name="connsiteX20" fmla="*/ 7458075 w 8172450"/>
              <a:gd name="connsiteY20" fmla="*/ 1192966 h 1618948"/>
              <a:gd name="connsiteX21" fmla="*/ 7572375 w 8172450"/>
              <a:gd name="connsiteY21" fmla="*/ 1192966 h 1618948"/>
              <a:gd name="connsiteX22" fmla="*/ 7639050 w 8172450"/>
              <a:gd name="connsiteY22" fmla="*/ 1107241 h 1618948"/>
              <a:gd name="connsiteX23" fmla="*/ 7762875 w 8172450"/>
              <a:gd name="connsiteY23" fmla="*/ 1173916 h 1618948"/>
              <a:gd name="connsiteX24" fmla="*/ 7839075 w 8172450"/>
              <a:gd name="connsiteY24" fmla="*/ 1250116 h 1618948"/>
              <a:gd name="connsiteX25" fmla="*/ 7934325 w 8172450"/>
              <a:gd name="connsiteY25" fmla="*/ 1278691 h 1618948"/>
              <a:gd name="connsiteX26" fmla="*/ 8010525 w 8172450"/>
              <a:gd name="connsiteY26" fmla="*/ 1421566 h 1618948"/>
              <a:gd name="connsiteX27" fmla="*/ 8086725 w 8172450"/>
              <a:gd name="connsiteY27" fmla="*/ 1383466 h 1618948"/>
              <a:gd name="connsiteX28" fmla="*/ 8172450 w 8172450"/>
              <a:gd name="connsiteY28" fmla="*/ 1383466 h 1618948"/>
              <a:gd name="connsiteX0" fmla="*/ 0 w 8172450"/>
              <a:gd name="connsiteY0" fmla="*/ 1383466 h 1619387"/>
              <a:gd name="connsiteX1" fmla="*/ 114300 w 8172450"/>
              <a:gd name="connsiteY1" fmla="*/ 1402516 h 1619387"/>
              <a:gd name="connsiteX2" fmla="*/ 266700 w 8172450"/>
              <a:gd name="connsiteY2" fmla="*/ 1440616 h 1619387"/>
              <a:gd name="connsiteX3" fmla="*/ 438150 w 8172450"/>
              <a:gd name="connsiteY3" fmla="*/ 1440616 h 1619387"/>
              <a:gd name="connsiteX4" fmla="*/ 552450 w 8172450"/>
              <a:gd name="connsiteY4" fmla="*/ 1402516 h 1619387"/>
              <a:gd name="connsiteX5" fmla="*/ 628650 w 8172450"/>
              <a:gd name="connsiteY5" fmla="*/ 1392991 h 1619387"/>
              <a:gd name="connsiteX6" fmla="*/ 704850 w 8172450"/>
              <a:gd name="connsiteY6" fmla="*/ 1402516 h 1619387"/>
              <a:gd name="connsiteX7" fmla="*/ 800100 w 8172450"/>
              <a:gd name="connsiteY7" fmla="*/ 1183441 h 1619387"/>
              <a:gd name="connsiteX8" fmla="*/ 914400 w 8172450"/>
              <a:gd name="connsiteY8" fmla="*/ 1231066 h 1619387"/>
              <a:gd name="connsiteX9" fmla="*/ 6715125 w 8172450"/>
              <a:gd name="connsiteY9" fmla="*/ 1618416 h 1619387"/>
              <a:gd name="connsiteX10" fmla="*/ 6924675 w 8172450"/>
              <a:gd name="connsiteY10" fmla="*/ 1335841 h 1619387"/>
              <a:gd name="connsiteX11" fmla="*/ 7019925 w 8172450"/>
              <a:gd name="connsiteY11" fmla="*/ 1154866 h 1619387"/>
              <a:gd name="connsiteX12" fmla="*/ 7077075 w 8172450"/>
              <a:gd name="connsiteY12" fmla="*/ 430966 h 1619387"/>
              <a:gd name="connsiteX13" fmla="*/ 7115175 w 8172450"/>
              <a:gd name="connsiteY13" fmla="*/ 173791 h 1619387"/>
              <a:gd name="connsiteX14" fmla="*/ 7191375 w 8172450"/>
              <a:gd name="connsiteY14" fmla="*/ 2341 h 1619387"/>
              <a:gd name="connsiteX15" fmla="*/ 7219950 w 8172450"/>
              <a:gd name="connsiteY15" fmla="*/ 297616 h 1619387"/>
              <a:gd name="connsiteX16" fmla="*/ 7267575 w 8172450"/>
              <a:gd name="connsiteY16" fmla="*/ 611941 h 1619387"/>
              <a:gd name="connsiteX17" fmla="*/ 7277100 w 8172450"/>
              <a:gd name="connsiteY17" fmla="*/ 869116 h 1619387"/>
              <a:gd name="connsiteX18" fmla="*/ 7362825 w 8172450"/>
              <a:gd name="connsiteY18" fmla="*/ 1040566 h 1619387"/>
              <a:gd name="connsiteX19" fmla="*/ 7458075 w 8172450"/>
              <a:gd name="connsiteY19" fmla="*/ 1192966 h 1619387"/>
              <a:gd name="connsiteX20" fmla="*/ 7572375 w 8172450"/>
              <a:gd name="connsiteY20" fmla="*/ 1192966 h 1619387"/>
              <a:gd name="connsiteX21" fmla="*/ 7639050 w 8172450"/>
              <a:gd name="connsiteY21" fmla="*/ 1107241 h 1619387"/>
              <a:gd name="connsiteX22" fmla="*/ 7762875 w 8172450"/>
              <a:gd name="connsiteY22" fmla="*/ 1173916 h 1619387"/>
              <a:gd name="connsiteX23" fmla="*/ 7839075 w 8172450"/>
              <a:gd name="connsiteY23" fmla="*/ 1250116 h 1619387"/>
              <a:gd name="connsiteX24" fmla="*/ 7934325 w 8172450"/>
              <a:gd name="connsiteY24" fmla="*/ 1278691 h 1619387"/>
              <a:gd name="connsiteX25" fmla="*/ 8010525 w 8172450"/>
              <a:gd name="connsiteY25" fmla="*/ 1421566 h 1619387"/>
              <a:gd name="connsiteX26" fmla="*/ 8086725 w 8172450"/>
              <a:gd name="connsiteY26" fmla="*/ 1383466 h 1619387"/>
              <a:gd name="connsiteX27" fmla="*/ 8172450 w 8172450"/>
              <a:gd name="connsiteY27" fmla="*/ 1383466 h 1619387"/>
              <a:gd name="connsiteX0" fmla="*/ 0 w 8172450"/>
              <a:gd name="connsiteY0" fmla="*/ 1383466 h 1620358"/>
              <a:gd name="connsiteX1" fmla="*/ 114300 w 8172450"/>
              <a:gd name="connsiteY1" fmla="*/ 1402516 h 1620358"/>
              <a:gd name="connsiteX2" fmla="*/ 266700 w 8172450"/>
              <a:gd name="connsiteY2" fmla="*/ 1440616 h 1620358"/>
              <a:gd name="connsiteX3" fmla="*/ 438150 w 8172450"/>
              <a:gd name="connsiteY3" fmla="*/ 1440616 h 1620358"/>
              <a:gd name="connsiteX4" fmla="*/ 552450 w 8172450"/>
              <a:gd name="connsiteY4" fmla="*/ 1402516 h 1620358"/>
              <a:gd name="connsiteX5" fmla="*/ 628650 w 8172450"/>
              <a:gd name="connsiteY5" fmla="*/ 1392991 h 1620358"/>
              <a:gd name="connsiteX6" fmla="*/ 704850 w 8172450"/>
              <a:gd name="connsiteY6" fmla="*/ 1402516 h 1620358"/>
              <a:gd name="connsiteX7" fmla="*/ 800100 w 8172450"/>
              <a:gd name="connsiteY7" fmla="*/ 1183441 h 1620358"/>
              <a:gd name="connsiteX8" fmla="*/ 6715125 w 8172450"/>
              <a:gd name="connsiteY8" fmla="*/ 1618416 h 1620358"/>
              <a:gd name="connsiteX9" fmla="*/ 6924675 w 8172450"/>
              <a:gd name="connsiteY9" fmla="*/ 1335841 h 1620358"/>
              <a:gd name="connsiteX10" fmla="*/ 7019925 w 8172450"/>
              <a:gd name="connsiteY10" fmla="*/ 1154866 h 1620358"/>
              <a:gd name="connsiteX11" fmla="*/ 7077075 w 8172450"/>
              <a:gd name="connsiteY11" fmla="*/ 430966 h 1620358"/>
              <a:gd name="connsiteX12" fmla="*/ 7115175 w 8172450"/>
              <a:gd name="connsiteY12" fmla="*/ 173791 h 1620358"/>
              <a:gd name="connsiteX13" fmla="*/ 7191375 w 8172450"/>
              <a:gd name="connsiteY13" fmla="*/ 2341 h 1620358"/>
              <a:gd name="connsiteX14" fmla="*/ 7219950 w 8172450"/>
              <a:gd name="connsiteY14" fmla="*/ 297616 h 1620358"/>
              <a:gd name="connsiteX15" fmla="*/ 7267575 w 8172450"/>
              <a:gd name="connsiteY15" fmla="*/ 611941 h 1620358"/>
              <a:gd name="connsiteX16" fmla="*/ 7277100 w 8172450"/>
              <a:gd name="connsiteY16" fmla="*/ 869116 h 1620358"/>
              <a:gd name="connsiteX17" fmla="*/ 7362825 w 8172450"/>
              <a:gd name="connsiteY17" fmla="*/ 1040566 h 1620358"/>
              <a:gd name="connsiteX18" fmla="*/ 7458075 w 8172450"/>
              <a:gd name="connsiteY18" fmla="*/ 1192966 h 1620358"/>
              <a:gd name="connsiteX19" fmla="*/ 7572375 w 8172450"/>
              <a:gd name="connsiteY19" fmla="*/ 1192966 h 1620358"/>
              <a:gd name="connsiteX20" fmla="*/ 7639050 w 8172450"/>
              <a:gd name="connsiteY20" fmla="*/ 1107241 h 1620358"/>
              <a:gd name="connsiteX21" fmla="*/ 7762875 w 8172450"/>
              <a:gd name="connsiteY21" fmla="*/ 1173916 h 1620358"/>
              <a:gd name="connsiteX22" fmla="*/ 7839075 w 8172450"/>
              <a:gd name="connsiteY22" fmla="*/ 1250116 h 1620358"/>
              <a:gd name="connsiteX23" fmla="*/ 7934325 w 8172450"/>
              <a:gd name="connsiteY23" fmla="*/ 1278691 h 1620358"/>
              <a:gd name="connsiteX24" fmla="*/ 8010525 w 8172450"/>
              <a:gd name="connsiteY24" fmla="*/ 1421566 h 1620358"/>
              <a:gd name="connsiteX25" fmla="*/ 8086725 w 8172450"/>
              <a:gd name="connsiteY25" fmla="*/ 1383466 h 1620358"/>
              <a:gd name="connsiteX26" fmla="*/ 8172450 w 8172450"/>
              <a:gd name="connsiteY26" fmla="*/ 1383466 h 1620358"/>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704850 w 8172450"/>
              <a:gd name="connsiteY6" fmla="*/ 1402516 h 1618416"/>
              <a:gd name="connsiteX7" fmla="*/ 6715125 w 8172450"/>
              <a:gd name="connsiteY7" fmla="*/ 1618416 h 1618416"/>
              <a:gd name="connsiteX8" fmla="*/ 6924675 w 8172450"/>
              <a:gd name="connsiteY8" fmla="*/ 1335841 h 1618416"/>
              <a:gd name="connsiteX9" fmla="*/ 7019925 w 8172450"/>
              <a:gd name="connsiteY9" fmla="*/ 1154866 h 1618416"/>
              <a:gd name="connsiteX10" fmla="*/ 7077075 w 8172450"/>
              <a:gd name="connsiteY10" fmla="*/ 430966 h 1618416"/>
              <a:gd name="connsiteX11" fmla="*/ 7115175 w 8172450"/>
              <a:gd name="connsiteY11" fmla="*/ 173791 h 1618416"/>
              <a:gd name="connsiteX12" fmla="*/ 7191375 w 8172450"/>
              <a:gd name="connsiteY12" fmla="*/ 2341 h 1618416"/>
              <a:gd name="connsiteX13" fmla="*/ 7219950 w 8172450"/>
              <a:gd name="connsiteY13" fmla="*/ 297616 h 1618416"/>
              <a:gd name="connsiteX14" fmla="*/ 7267575 w 8172450"/>
              <a:gd name="connsiteY14" fmla="*/ 611941 h 1618416"/>
              <a:gd name="connsiteX15" fmla="*/ 7277100 w 8172450"/>
              <a:gd name="connsiteY15" fmla="*/ 869116 h 1618416"/>
              <a:gd name="connsiteX16" fmla="*/ 7362825 w 8172450"/>
              <a:gd name="connsiteY16" fmla="*/ 1040566 h 1618416"/>
              <a:gd name="connsiteX17" fmla="*/ 7458075 w 8172450"/>
              <a:gd name="connsiteY17" fmla="*/ 1192966 h 1618416"/>
              <a:gd name="connsiteX18" fmla="*/ 7572375 w 8172450"/>
              <a:gd name="connsiteY18" fmla="*/ 1192966 h 1618416"/>
              <a:gd name="connsiteX19" fmla="*/ 7639050 w 8172450"/>
              <a:gd name="connsiteY19" fmla="*/ 1107241 h 1618416"/>
              <a:gd name="connsiteX20" fmla="*/ 7762875 w 8172450"/>
              <a:gd name="connsiteY20" fmla="*/ 1173916 h 1618416"/>
              <a:gd name="connsiteX21" fmla="*/ 7839075 w 8172450"/>
              <a:gd name="connsiteY21" fmla="*/ 1250116 h 1618416"/>
              <a:gd name="connsiteX22" fmla="*/ 7934325 w 8172450"/>
              <a:gd name="connsiteY22" fmla="*/ 1278691 h 1618416"/>
              <a:gd name="connsiteX23" fmla="*/ 8010525 w 8172450"/>
              <a:gd name="connsiteY23" fmla="*/ 1421566 h 1618416"/>
              <a:gd name="connsiteX24" fmla="*/ 8086725 w 8172450"/>
              <a:gd name="connsiteY24" fmla="*/ 1383466 h 1618416"/>
              <a:gd name="connsiteX25" fmla="*/ 8172450 w 8172450"/>
              <a:gd name="connsiteY25"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28650 w 8172450"/>
              <a:gd name="connsiteY5" fmla="*/ 1392991 h 1618416"/>
              <a:gd name="connsiteX6" fmla="*/ 6715125 w 8172450"/>
              <a:gd name="connsiteY6" fmla="*/ 1618416 h 1618416"/>
              <a:gd name="connsiteX7" fmla="*/ 6924675 w 8172450"/>
              <a:gd name="connsiteY7" fmla="*/ 1335841 h 1618416"/>
              <a:gd name="connsiteX8" fmla="*/ 7019925 w 8172450"/>
              <a:gd name="connsiteY8" fmla="*/ 1154866 h 1618416"/>
              <a:gd name="connsiteX9" fmla="*/ 7077075 w 8172450"/>
              <a:gd name="connsiteY9" fmla="*/ 430966 h 1618416"/>
              <a:gd name="connsiteX10" fmla="*/ 7115175 w 8172450"/>
              <a:gd name="connsiteY10" fmla="*/ 173791 h 1618416"/>
              <a:gd name="connsiteX11" fmla="*/ 7191375 w 8172450"/>
              <a:gd name="connsiteY11" fmla="*/ 2341 h 1618416"/>
              <a:gd name="connsiteX12" fmla="*/ 7219950 w 8172450"/>
              <a:gd name="connsiteY12" fmla="*/ 297616 h 1618416"/>
              <a:gd name="connsiteX13" fmla="*/ 7267575 w 8172450"/>
              <a:gd name="connsiteY13" fmla="*/ 611941 h 1618416"/>
              <a:gd name="connsiteX14" fmla="*/ 7277100 w 8172450"/>
              <a:gd name="connsiteY14" fmla="*/ 869116 h 1618416"/>
              <a:gd name="connsiteX15" fmla="*/ 7362825 w 8172450"/>
              <a:gd name="connsiteY15" fmla="*/ 1040566 h 1618416"/>
              <a:gd name="connsiteX16" fmla="*/ 7458075 w 8172450"/>
              <a:gd name="connsiteY16" fmla="*/ 1192966 h 1618416"/>
              <a:gd name="connsiteX17" fmla="*/ 7572375 w 8172450"/>
              <a:gd name="connsiteY17" fmla="*/ 1192966 h 1618416"/>
              <a:gd name="connsiteX18" fmla="*/ 7639050 w 8172450"/>
              <a:gd name="connsiteY18" fmla="*/ 1107241 h 1618416"/>
              <a:gd name="connsiteX19" fmla="*/ 7762875 w 8172450"/>
              <a:gd name="connsiteY19" fmla="*/ 1173916 h 1618416"/>
              <a:gd name="connsiteX20" fmla="*/ 7839075 w 8172450"/>
              <a:gd name="connsiteY20" fmla="*/ 1250116 h 1618416"/>
              <a:gd name="connsiteX21" fmla="*/ 7934325 w 8172450"/>
              <a:gd name="connsiteY21" fmla="*/ 1278691 h 1618416"/>
              <a:gd name="connsiteX22" fmla="*/ 8010525 w 8172450"/>
              <a:gd name="connsiteY22" fmla="*/ 1421566 h 1618416"/>
              <a:gd name="connsiteX23" fmla="*/ 8086725 w 8172450"/>
              <a:gd name="connsiteY23" fmla="*/ 1383466 h 1618416"/>
              <a:gd name="connsiteX24" fmla="*/ 8172450 w 8172450"/>
              <a:gd name="connsiteY24" fmla="*/ 1383466 h 1618416"/>
              <a:gd name="connsiteX0" fmla="*/ 0 w 8172450"/>
              <a:gd name="connsiteY0" fmla="*/ 1383466 h 1618416"/>
              <a:gd name="connsiteX1" fmla="*/ 114300 w 8172450"/>
              <a:gd name="connsiteY1" fmla="*/ 1402516 h 1618416"/>
              <a:gd name="connsiteX2" fmla="*/ 266700 w 8172450"/>
              <a:gd name="connsiteY2" fmla="*/ 1440616 h 1618416"/>
              <a:gd name="connsiteX3" fmla="*/ 438150 w 8172450"/>
              <a:gd name="connsiteY3" fmla="*/ 1440616 h 1618416"/>
              <a:gd name="connsiteX4" fmla="*/ 552450 w 8172450"/>
              <a:gd name="connsiteY4" fmla="*/ 1402516 h 1618416"/>
              <a:gd name="connsiteX5" fmla="*/ 6715125 w 8172450"/>
              <a:gd name="connsiteY5" fmla="*/ 1618416 h 1618416"/>
              <a:gd name="connsiteX6" fmla="*/ 6924675 w 8172450"/>
              <a:gd name="connsiteY6" fmla="*/ 1335841 h 1618416"/>
              <a:gd name="connsiteX7" fmla="*/ 7019925 w 8172450"/>
              <a:gd name="connsiteY7" fmla="*/ 1154866 h 1618416"/>
              <a:gd name="connsiteX8" fmla="*/ 7077075 w 8172450"/>
              <a:gd name="connsiteY8" fmla="*/ 430966 h 1618416"/>
              <a:gd name="connsiteX9" fmla="*/ 7115175 w 8172450"/>
              <a:gd name="connsiteY9" fmla="*/ 173791 h 1618416"/>
              <a:gd name="connsiteX10" fmla="*/ 7191375 w 8172450"/>
              <a:gd name="connsiteY10" fmla="*/ 2341 h 1618416"/>
              <a:gd name="connsiteX11" fmla="*/ 7219950 w 8172450"/>
              <a:gd name="connsiteY11" fmla="*/ 297616 h 1618416"/>
              <a:gd name="connsiteX12" fmla="*/ 7267575 w 8172450"/>
              <a:gd name="connsiteY12" fmla="*/ 611941 h 1618416"/>
              <a:gd name="connsiteX13" fmla="*/ 7277100 w 8172450"/>
              <a:gd name="connsiteY13" fmla="*/ 869116 h 1618416"/>
              <a:gd name="connsiteX14" fmla="*/ 7362825 w 8172450"/>
              <a:gd name="connsiteY14" fmla="*/ 1040566 h 1618416"/>
              <a:gd name="connsiteX15" fmla="*/ 7458075 w 8172450"/>
              <a:gd name="connsiteY15" fmla="*/ 1192966 h 1618416"/>
              <a:gd name="connsiteX16" fmla="*/ 7572375 w 8172450"/>
              <a:gd name="connsiteY16" fmla="*/ 1192966 h 1618416"/>
              <a:gd name="connsiteX17" fmla="*/ 7639050 w 8172450"/>
              <a:gd name="connsiteY17" fmla="*/ 1107241 h 1618416"/>
              <a:gd name="connsiteX18" fmla="*/ 7762875 w 8172450"/>
              <a:gd name="connsiteY18" fmla="*/ 1173916 h 1618416"/>
              <a:gd name="connsiteX19" fmla="*/ 7839075 w 8172450"/>
              <a:gd name="connsiteY19" fmla="*/ 1250116 h 1618416"/>
              <a:gd name="connsiteX20" fmla="*/ 7934325 w 8172450"/>
              <a:gd name="connsiteY20" fmla="*/ 1278691 h 1618416"/>
              <a:gd name="connsiteX21" fmla="*/ 8010525 w 8172450"/>
              <a:gd name="connsiteY21" fmla="*/ 1421566 h 1618416"/>
              <a:gd name="connsiteX22" fmla="*/ 8086725 w 8172450"/>
              <a:gd name="connsiteY22" fmla="*/ 1383466 h 1618416"/>
              <a:gd name="connsiteX23" fmla="*/ 8172450 w 8172450"/>
              <a:gd name="connsiteY23" fmla="*/ 1383466 h 1618416"/>
              <a:gd name="connsiteX0" fmla="*/ 74539 w 8246989"/>
              <a:gd name="connsiteY0" fmla="*/ 1383466 h 1618416"/>
              <a:gd name="connsiteX1" fmla="*/ 188839 w 8246989"/>
              <a:gd name="connsiteY1" fmla="*/ 1402516 h 1618416"/>
              <a:gd name="connsiteX2" fmla="*/ 341239 w 8246989"/>
              <a:gd name="connsiteY2" fmla="*/ 1440616 h 1618416"/>
              <a:gd name="connsiteX3" fmla="*/ 512689 w 8246989"/>
              <a:gd name="connsiteY3" fmla="*/ 1440616 h 1618416"/>
              <a:gd name="connsiteX4" fmla="*/ 6789664 w 8246989"/>
              <a:gd name="connsiteY4" fmla="*/ 1618416 h 1618416"/>
              <a:gd name="connsiteX5" fmla="*/ 6999214 w 8246989"/>
              <a:gd name="connsiteY5" fmla="*/ 1335841 h 1618416"/>
              <a:gd name="connsiteX6" fmla="*/ 7094464 w 8246989"/>
              <a:gd name="connsiteY6" fmla="*/ 1154866 h 1618416"/>
              <a:gd name="connsiteX7" fmla="*/ 7151614 w 8246989"/>
              <a:gd name="connsiteY7" fmla="*/ 430966 h 1618416"/>
              <a:gd name="connsiteX8" fmla="*/ 7189714 w 8246989"/>
              <a:gd name="connsiteY8" fmla="*/ 173791 h 1618416"/>
              <a:gd name="connsiteX9" fmla="*/ 7265914 w 8246989"/>
              <a:gd name="connsiteY9" fmla="*/ 2341 h 1618416"/>
              <a:gd name="connsiteX10" fmla="*/ 7294489 w 8246989"/>
              <a:gd name="connsiteY10" fmla="*/ 297616 h 1618416"/>
              <a:gd name="connsiteX11" fmla="*/ 7342114 w 8246989"/>
              <a:gd name="connsiteY11" fmla="*/ 611941 h 1618416"/>
              <a:gd name="connsiteX12" fmla="*/ 7351639 w 8246989"/>
              <a:gd name="connsiteY12" fmla="*/ 869116 h 1618416"/>
              <a:gd name="connsiteX13" fmla="*/ 7437364 w 8246989"/>
              <a:gd name="connsiteY13" fmla="*/ 1040566 h 1618416"/>
              <a:gd name="connsiteX14" fmla="*/ 7532614 w 8246989"/>
              <a:gd name="connsiteY14" fmla="*/ 1192966 h 1618416"/>
              <a:gd name="connsiteX15" fmla="*/ 7646914 w 8246989"/>
              <a:gd name="connsiteY15" fmla="*/ 1192966 h 1618416"/>
              <a:gd name="connsiteX16" fmla="*/ 7713589 w 8246989"/>
              <a:gd name="connsiteY16" fmla="*/ 1107241 h 1618416"/>
              <a:gd name="connsiteX17" fmla="*/ 7837414 w 8246989"/>
              <a:gd name="connsiteY17" fmla="*/ 1173916 h 1618416"/>
              <a:gd name="connsiteX18" fmla="*/ 7913614 w 8246989"/>
              <a:gd name="connsiteY18" fmla="*/ 1250116 h 1618416"/>
              <a:gd name="connsiteX19" fmla="*/ 8008864 w 8246989"/>
              <a:gd name="connsiteY19" fmla="*/ 1278691 h 1618416"/>
              <a:gd name="connsiteX20" fmla="*/ 8085064 w 8246989"/>
              <a:gd name="connsiteY20" fmla="*/ 1421566 h 1618416"/>
              <a:gd name="connsiteX21" fmla="*/ 8161264 w 8246989"/>
              <a:gd name="connsiteY21" fmla="*/ 1383466 h 1618416"/>
              <a:gd name="connsiteX22" fmla="*/ 8246989 w 8246989"/>
              <a:gd name="connsiteY22" fmla="*/ 1383466 h 1618416"/>
              <a:gd name="connsiteX0" fmla="*/ 253937 w 8426387"/>
              <a:gd name="connsiteY0" fmla="*/ 1383466 h 1618416"/>
              <a:gd name="connsiteX1" fmla="*/ 368237 w 8426387"/>
              <a:gd name="connsiteY1" fmla="*/ 1402516 h 1618416"/>
              <a:gd name="connsiteX2" fmla="*/ 520637 w 8426387"/>
              <a:gd name="connsiteY2" fmla="*/ 1440616 h 1618416"/>
              <a:gd name="connsiteX3" fmla="*/ 6969062 w 8426387"/>
              <a:gd name="connsiteY3" fmla="*/ 1618416 h 1618416"/>
              <a:gd name="connsiteX4" fmla="*/ 7178612 w 8426387"/>
              <a:gd name="connsiteY4" fmla="*/ 1335841 h 1618416"/>
              <a:gd name="connsiteX5" fmla="*/ 7273862 w 8426387"/>
              <a:gd name="connsiteY5" fmla="*/ 1154866 h 1618416"/>
              <a:gd name="connsiteX6" fmla="*/ 7331012 w 8426387"/>
              <a:gd name="connsiteY6" fmla="*/ 430966 h 1618416"/>
              <a:gd name="connsiteX7" fmla="*/ 7369112 w 8426387"/>
              <a:gd name="connsiteY7" fmla="*/ 173791 h 1618416"/>
              <a:gd name="connsiteX8" fmla="*/ 7445312 w 8426387"/>
              <a:gd name="connsiteY8" fmla="*/ 2341 h 1618416"/>
              <a:gd name="connsiteX9" fmla="*/ 7473887 w 8426387"/>
              <a:gd name="connsiteY9" fmla="*/ 297616 h 1618416"/>
              <a:gd name="connsiteX10" fmla="*/ 7521512 w 8426387"/>
              <a:gd name="connsiteY10" fmla="*/ 611941 h 1618416"/>
              <a:gd name="connsiteX11" fmla="*/ 7531037 w 8426387"/>
              <a:gd name="connsiteY11" fmla="*/ 869116 h 1618416"/>
              <a:gd name="connsiteX12" fmla="*/ 7616762 w 8426387"/>
              <a:gd name="connsiteY12" fmla="*/ 1040566 h 1618416"/>
              <a:gd name="connsiteX13" fmla="*/ 7712012 w 8426387"/>
              <a:gd name="connsiteY13" fmla="*/ 1192966 h 1618416"/>
              <a:gd name="connsiteX14" fmla="*/ 7826312 w 8426387"/>
              <a:gd name="connsiteY14" fmla="*/ 1192966 h 1618416"/>
              <a:gd name="connsiteX15" fmla="*/ 7892987 w 8426387"/>
              <a:gd name="connsiteY15" fmla="*/ 1107241 h 1618416"/>
              <a:gd name="connsiteX16" fmla="*/ 8016812 w 8426387"/>
              <a:gd name="connsiteY16" fmla="*/ 1173916 h 1618416"/>
              <a:gd name="connsiteX17" fmla="*/ 8093012 w 8426387"/>
              <a:gd name="connsiteY17" fmla="*/ 1250116 h 1618416"/>
              <a:gd name="connsiteX18" fmla="*/ 8188262 w 8426387"/>
              <a:gd name="connsiteY18" fmla="*/ 1278691 h 1618416"/>
              <a:gd name="connsiteX19" fmla="*/ 8264462 w 8426387"/>
              <a:gd name="connsiteY19" fmla="*/ 1421566 h 1618416"/>
              <a:gd name="connsiteX20" fmla="*/ 8340662 w 8426387"/>
              <a:gd name="connsiteY20" fmla="*/ 1383466 h 1618416"/>
              <a:gd name="connsiteX21" fmla="*/ 8426387 w 8426387"/>
              <a:gd name="connsiteY21" fmla="*/ 1383466 h 1618416"/>
              <a:gd name="connsiteX0" fmla="*/ 406072 w 8578522"/>
              <a:gd name="connsiteY0" fmla="*/ 1383466 h 1618416"/>
              <a:gd name="connsiteX1" fmla="*/ 520372 w 8578522"/>
              <a:gd name="connsiteY1" fmla="*/ 1402516 h 1618416"/>
              <a:gd name="connsiteX2" fmla="*/ 7121197 w 8578522"/>
              <a:gd name="connsiteY2" fmla="*/ 1618416 h 1618416"/>
              <a:gd name="connsiteX3" fmla="*/ 7330747 w 8578522"/>
              <a:gd name="connsiteY3" fmla="*/ 1335841 h 1618416"/>
              <a:gd name="connsiteX4" fmla="*/ 7425997 w 8578522"/>
              <a:gd name="connsiteY4" fmla="*/ 1154866 h 1618416"/>
              <a:gd name="connsiteX5" fmla="*/ 7483147 w 8578522"/>
              <a:gd name="connsiteY5" fmla="*/ 430966 h 1618416"/>
              <a:gd name="connsiteX6" fmla="*/ 7521247 w 8578522"/>
              <a:gd name="connsiteY6" fmla="*/ 173791 h 1618416"/>
              <a:gd name="connsiteX7" fmla="*/ 7597447 w 8578522"/>
              <a:gd name="connsiteY7" fmla="*/ 2341 h 1618416"/>
              <a:gd name="connsiteX8" fmla="*/ 7626022 w 8578522"/>
              <a:gd name="connsiteY8" fmla="*/ 297616 h 1618416"/>
              <a:gd name="connsiteX9" fmla="*/ 7673647 w 8578522"/>
              <a:gd name="connsiteY9" fmla="*/ 611941 h 1618416"/>
              <a:gd name="connsiteX10" fmla="*/ 7683172 w 8578522"/>
              <a:gd name="connsiteY10" fmla="*/ 869116 h 1618416"/>
              <a:gd name="connsiteX11" fmla="*/ 7768897 w 8578522"/>
              <a:gd name="connsiteY11" fmla="*/ 1040566 h 1618416"/>
              <a:gd name="connsiteX12" fmla="*/ 7864147 w 8578522"/>
              <a:gd name="connsiteY12" fmla="*/ 1192966 h 1618416"/>
              <a:gd name="connsiteX13" fmla="*/ 7978447 w 8578522"/>
              <a:gd name="connsiteY13" fmla="*/ 1192966 h 1618416"/>
              <a:gd name="connsiteX14" fmla="*/ 8045122 w 8578522"/>
              <a:gd name="connsiteY14" fmla="*/ 1107241 h 1618416"/>
              <a:gd name="connsiteX15" fmla="*/ 8168947 w 8578522"/>
              <a:gd name="connsiteY15" fmla="*/ 1173916 h 1618416"/>
              <a:gd name="connsiteX16" fmla="*/ 8245147 w 8578522"/>
              <a:gd name="connsiteY16" fmla="*/ 1250116 h 1618416"/>
              <a:gd name="connsiteX17" fmla="*/ 8340397 w 8578522"/>
              <a:gd name="connsiteY17" fmla="*/ 1278691 h 1618416"/>
              <a:gd name="connsiteX18" fmla="*/ 8416597 w 8578522"/>
              <a:gd name="connsiteY18" fmla="*/ 1421566 h 1618416"/>
              <a:gd name="connsiteX19" fmla="*/ 8492797 w 8578522"/>
              <a:gd name="connsiteY19" fmla="*/ 1383466 h 1618416"/>
              <a:gd name="connsiteX20" fmla="*/ 8578522 w 8578522"/>
              <a:gd name="connsiteY20" fmla="*/ 1383466 h 1618416"/>
              <a:gd name="connsiteX0" fmla="*/ 0 w 8172450"/>
              <a:gd name="connsiteY0" fmla="*/ 1383466 h 1618416"/>
              <a:gd name="connsiteX1" fmla="*/ 6715125 w 8172450"/>
              <a:gd name="connsiteY1" fmla="*/ 1618416 h 1618416"/>
              <a:gd name="connsiteX2" fmla="*/ 6924675 w 8172450"/>
              <a:gd name="connsiteY2" fmla="*/ 1335841 h 1618416"/>
              <a:gd name="connsiteX3" fmla="*/ 7019925 w 8172450"/>
              <a:gd name="connsiteY3" fmla="*/ 1154866 h 1618416"/>
              <a:gd name="connsiteX4" fmla="*/ 7077075 w 8172450"/>
              <a:gd name="connsiteY4" fmla="*/ 430966 h 1618416"/>
              <a:gd name="connsiteX5" fmla="*/ 7115175 w 8172450"/>
              <a:gd name="connsiteY5" fmla="*/ 173791 h 1618416"/>
              <a:gd name="connsiteX6" fmla="*/ 7191375 w 8172450"/>
              <a:gd name="connsiteY6" fmla="*/ 2341 h 1618416"/>
              <a:gd name="connsiteX7" fmla="*/ 7219950 w 8172450"/>
              <a:gd name="connsiteY7" fmla="*/ 297616 h 1618416"/>
              <a:gd name="connsiteX8" fmla="*/ 7267575 w 8172450"/>
              <a:gd name="connsiteY8" fmla="*/ 611941 h 1618416"/>
              <a:gd name="connsiteX9" fmla="*/ 7277100 w 8172450"/>
              <a:gd name="connsiteY9" fmla="*/ 869116 h 1618416"/>
              <a:gd name="connsiteX10" fmla="*/ 7362825 w 8172450"/>
              <a:gd name="connsiteY10" fmla="*/ 1040566 h 1618416"/>
              <a:gd name="connsiteX11" fmla="*/ 7458075 w 8172450"/>
              <a:gd name="connsiteY11" fmla="*/ 1192966 h 1618416"/>
              <a:gd name="connsiteX12" fmla="*/ 7572375 w 8172450"/>
              <a:gd name="connsiteY12" fmla="*/ 1192966 h 1618416"/>
              <a:gd name="connsiteX13" fmla="*/ 7639050 w 8172450"/>
              <a:gd name="connsiteY13" fmla="*/ 1107241 h 1618416"/>
              <a:gd name="connsiteX14" fmla="*/ 7762875 w 8172450"/>
              <a:gd name="connsiteY14" fmla="*/ 1173916 h 1618416"/>
              <a:gd name="connsiteX15" fmla="*/ 7839075 w 8172450"/>
              <a:gd name="connsiteY15" fmla="*/ 1250116 h 1618416"/>
              <a:gd name="connsiteX16" fmla="*/ 7934325 w 8172450"/>
              <a:gd name="connsiteY16" fmla="*/ 1278691 h 1618416"/>
              <a:gd name="connsiteX17" fmla="*/ 8010525 w 8172450"/>
              <a:gd name="connsiteY17" fmla="*/ 1421566 h 1618416"/>
              <a:gd name="connsiteX18" fmla="*/ 8086725 w 8172450"/>
              <a:gd name="connsiteY18" fmla="*/ 1383466 h 1618416"/>
              <a:gd name="connsiteX19" fmla="*/ 8172450 w 8172450"/>
              <a:gd name="connsiteY19" fmla="*/ 1383466 h 1618416"/>
              <a:gd name="connsiteX0" fmla="*/ 0 w 1457325"/>
              <a:gd name="connsiteY0" fmla="*/ 1618416 h 1618416"/>
              <a:gd name="connsiteX1" fmla="*/ 209550 w 1457325"/>
              <a:gd name="connsiteY1" fmla="*/ 1335841 h 1618416"/>
              <a:gd name="connsiteX2" fmla="*/ 304800 w 1457325"/>
              <a:gd name="connsiteY2" fmla="*/ 1154866 h 1618416"/>
              <a:gd name="connsiteX3" fmla="*/ 361950 w 1457325"/>
              <a:gd name="connsiteY3" fmla="*/ 430966 h 1618416"/>
              <a:gd name="connsiteX4" fmla="*/ 400050 w 1457325"/>
              <a:gd name="connsiteY4" fmla="*/ 173791 h 1618416"/>
              <a:gd name="connsiteX5" fmla="*/ 476250 w 1457325"/>
              <a:gd name="connsiteY5" fmla="*/ 2341 h 1618416"/>
              <a:gd name="connsiteX6" fmla="*/ 504825 w 1457325"/>
              <a:gd name="connsiteY6" fmla="*/ 297616 h 1618416"/>
              <a:gd name="connsiteX7" fmla="*/ 552450 w 1457325"/>
              <a:gd name="connsiteY7" fmla="*/ 611941 h 1618416"/>
              <a:gd name="connsiteX8" fmla="*/ 561975 w 1457325"/>
              <a:gd name="connsiteY8" fmla="*/ 869116 h 1618416"/>
              <a:gd name="connsiteX9" fmla="*/ 647700 w 1457325"/>
              <a:gd name="connsiteY9" fmla="*/ 1040566 h 1618416"/>
              <a:gd name="connsiteX10" fmla="*/ 742950 w 1457325"/>
              <a:gd name="connsiteY10" fmla="*/ 1192966 h 1618416"/>
              <a:gd name="connsiteX11" fmla="*/ 857250 w 1457325"/>
              <a:gd name="connsiteY11" fmla="*/ 1192966 h 1618416"/>
              <a:gd name="connsiteX12" fmla="*/ 923925 w 1457325"/>
              <a:gd name="connsiteY12" fmla="*/ 1107241 h 1618416"/>
              <a:gd name="connsiteX13" fmla="*/ 1047750 w 1457325"/>
              <a:gd name="connsiteY13" fmla="*/ 1173916 h 1618416"/>
              <a:gd name="connsiteX14" fmla="*/ 1123950 w 1457325"/>
              <a:gd name="connsiteY14" fmla="*/ 1250116 h 1618416"/>
              <a:gd name="connsiteX15" fmla="*/ 1219200 w 1457325"/>
              <a:gd name="connsiteY15" fmla="*/ 1278691 h 1618416"/>
              <a:gd name="connsiteX16" fmla="*/ 1295400 w 1457325"/>
              <a:gd name="connsiteY16" fmla="*/ 1421566 h 1618416"/>
              <a:gd name="connsiteX17" fmla="*/ 1371600 w 1457325"/>
              <a:gd name="connsiteY17" fmla="*/ 1383466 h 1618416"/>
              <a:gd name="connsiteX18" fmla="*/ 1457325 w 1457325"/>
              <a:gd name="connsiteY18" fmla="*/ 138346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20825"/>
              <a:gd name="connsiteY0" fmla="*/ 1618416 h 1618416"/>
              <a:gd name="connsiteX1" fmla="*/ 209550 w 1520825"/>
              <a:gd name="connsiteY1" fmla="*/ 1335841 h 1618416"/>
              <a:gd name="connsiteX2" fmla="*/ 304800 w 1520825"/>
              <a:gd name="connsiteY2" fmla="*/ 1154866 h 1618416"/>
              <a:gd name="connsiteX3" fmla="*/ 361950 w 1520825"/>
              <a:gd name="connsiteY3" fmla="*/ 430966 h 1618416"/>
              <a:gd name="connsiteX4" fmla="*/ 400050 w 1520825"/>
              <a:gd name="connsiteY4" fmla="*/ 173791 h 1618416"/>
              <a:gd name="connsiteX5" fmla="*/ 476250 w 1520825"/>
              <a:gd name="connsiteY5" fmla="*/ 2341 h 1618416"/>
              <a:gd name="connsiteX6" fmla="*/ 504825 w 1520825"/>
              <a:gd name="connsiteY6" fmla="*/ 297616 h 1618416"/>
              <a:gd name="connsiteX7" fmla="*/ 552450 w 1520825"/>
              <a:gd name="connsiteY7" fmla="*/ 611941 h 1618416"/>
              <a:gd name="connsiteX8" fmla="*/ 561975 w 1520825"/>
              <a:gd name="connsiteY8" fmla="*/ 869116 h 1618416"/>
              <a:gd name="connsiteX9" fmla="*/ 647700 w 1520825"/>
              <a:gd name="connsiteY9" fmla="*/ 1040566 h 1618416"/>
              <a:gd name="connsiteX10" fmla="*/ 742950 w 1520825"/>
              <a:gd name="connsiteY10" fmla="*/ 1192966 h 1618416"/>
              <a:gd name="connsiteX11" fmla="*/ 857250 w 1520825"/>
              <a:gd name="connsiteY11" fmla="*/ 1192966 h 1618416"/>
              <a:gd name="connsiteX12" fmla="*/ 923925 w 1520825"/>
              <a:gd name="connsiteY12" fmla="*/ 1107241 h 1618416"/>
              <a:gd name="connsiteX13" fmla="*/ 1047750 w 1520825"/>
              <a:gd name="connsiteY13" fmla="*/ 1173916 h 1618416"/>
              <a:gd name="connsiteX14" fmla="*/ 1123950 w 1520825"/>
              <a:gd name="connsiteY14" fmla="*/ 1250116 h 1618416"/>
              <a:gd name="connsiteX15" fmla="*/ 1219200 w 1520825"/>
              <a:gd name="connsiteY15" fmla="*/ 1278691 h 1618416"/>
              <a:gd name="connsiteX16" fmla="*/ 1295400 w 1520825"/>
              <a:gd name="connsiteY16" fmla="*/ 1421566 h 1618416"/>
              <a:gd name="connsiteX17" fmla="*/ 1371600 w 1520825"/>
              <a:gd name="connsiteY17" fmla="*/ 1383466 h 1618416"/>
              <a:gd name="connsiteX18" fmla="*/ 1520825 w 1520825"/>
              <a:gd name="connsiteY18" fmla="*/ 1453316 h 1618416"/>
              <a:gd name="connsiteX0" fmla="*/ 0 w 1546225"/>
              <a:gd name="connsiteY0" fmla="*/ 1618416 h 1618416"/>
              <a:gd name="connsiteX1" fmla="*/ 209550 w 1546225"/>
              <a:gd name="connsiteY1" fmla="*/ 1335841 h 1618416"/>
              <a:gd name="connsiteX2" fmla="*/ 304800 w 1546225"/>
              <a:gd name="connsiteY2" fmla="*/ 1154866 h 1618416"/>
              <a:gd name="connsiteX3" fmla="*/ 361950 w 1546225"/>
              <a:gd name="connsiteY3" fmla="*/ 430966 h 1618416"/>
              <a:gd name="connsiteX4" fmla="*/ 400050 w 1546225"/>
              <a:gd name="connsiteY4" fmla="*/ 173791 h 1618416"/>
              <a:gd name="connsiteX5" fmla="*/ 476250 w 1546225"/>
              <a:gd name="connsiteY5" fmla="*/ 2341 h 1618416"/>
              <a:gd name="connsiteX6" fmla="*/ 504825 w 1546225"/>
              <a:gd name="connsiteY6" fmla="*/ 297616 h 1618416"/>
              <a:gd name="connsiteX7" fmla="*/ 552450 w 1546225"/>
              <a:gd name="connsiteY7" fmla="*/ 611941 h 1618416"/>
              <a:gd name="connsiteX8" fmla="*/ 561975 w 1546225"/>
              <a:gd name="connsiteY8" fmla="*/ 869116 h 1618416"/>
              <a:gd name="connsiteX9" fmla="*/ 647700 w 1546225"/>
              <a:gd name="connsiteY9" fmla="*/ 1040566 h 1618416"/>
              <a:gd name="connsiteX10" fmla="*/ 742950 w 1546225"/>
              <a:gd name="connsiteY10" fmla="*/ 1192966 h 1618416"/>
              <a:gd name="connsiteX11" fmla="*/ 857250 w 1546225"/>
              <a:gd name="connsiteY11" fmla="*/ 1192966 h 1618416"/>
              <a:gd name="connsiteX12" fmla="*/ 923925 w 1546225"/>
              <a:gd name="connsiteY12" fmla="*/ 1107241 h 1618416"/>
              <a:gd name="connsiteX13" fmla="*/ 1047750 w 1546225"/>
              <a:gd name="connsiteY13" fmla="*/ 1173916 h 1618416"/>
              <a:gd name="connsiteX14" fmla="*/ 1123950 w 1546225"/>
              <a:gd name="connsiteY14" fmla="*/ 1250116 h 1618416"/>
              <a:gd name="connsiteX15" fmla="*/ 1219200 w 1546225"/>
              <a:gd name="connsiteY15" fmla="*/ 1278691 h 1618416"/>
              <a:gd name="connsiteX16" fmla="*/ 1295400 w 1546225"/>
              <a:gd name="connsiteY16" fmla="*/ 1421566 h 1618416"/>
              <a:gd name="connsiteX17" fmla="*/ 1371600 w 1546225"/>
              <a:gd name="connsiteY17" fmla="*/ 1383466 h 1618416"/>
              <a:gd name="connsiteX18" fmla="*/ 1546225 w 1546225"/>
              <a:gd name="connsiteY18" fmla="*/ 1478716 h 161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6225" h="1618416">
                <a:moveTo>
                  <a:pt x="0" y="1618416"/>
                </a:moveTo>
                <a:cubicBezTo>
                  <a:pt x="11113" y="1610479"/>
                  <a:pt x="158750" y="1413099"/>
                  <a:pt x="209550" y="1335841"/>
                </a:cubicBezTo>
                <a:cubicBezTo>
                  <a:pt x="260350" y="1258583"/>
                  <a:pt x="279400" y="1305678"/>
                  <a:pt x="304800" y="1154866"/>
                </a:cubicBezTo>
                <a:cubicBezTo>
                  <a:pt x="330200" y="1004054"/>
                  <a:pt x="346075" y="594479"/>
                  <a:pt x="361950" y="430966"/>
                </a:cubicBezTo>
                <a:cubicBezTo>
                  <a:pt x="377825" y="267453"/>
                  <a:pt x="381000" y="245228"/>
                  <a:pt x="400050" y="173791"/>
                </a:cubicBezTo>
                <a:cubicBezTo>
                  <a:pt x="419100" y="102353"/>
                  <a:pt x="458788" y="-18296"/>
                  <a:pt x="476250" y="2341"/>
                </a:cubicBezTo>
                <a:cubicBezTo>
                  <a:pt x="493712" y="22978"/>
                  <a:pt x="492125" y="196016"/>
                  <a:pt x="504825" y="297616"/>
                </a:cubicBezTo>
                <a:cubicBezTo>
                  <a:pt x="517525" y="399216"/>
                  <a:pt x="542925" y="516691"/>
                  <a:pt x="552450" y="611941"/>
                </a:cubicBezTo>
                <a:cubicBezTo>
                  <a:pt x="561975" y="707191"/>
                  <a:pt x="546100" y="797679"/>
                  <a:pt x="561975" y="869116"/>
                </a:cubicBezTo>
                <a:cubicBezTo>
                  <a:pt x="577850" y="940553"/>
                  <a:pt x="617538" y="986591"/>
                  <a:pt x="647700" y="1040566"/>
                </a:cubicBezTo>
                <a:cubicBezTo>
                  <a:pt x="677863" y="1094541"/>
                  <a:pt x="708025" y="1167566"/>
                  <a:pt x="742950" y="1192966"/>
                </a:cubicBezTo>
                <a:cubicBezTo>
                  <a:pt x="777875" y="1218366"/>
                  <a:pt x="827088" y="1207253"/>
                  <a:pt x="857250" y="1192966"/>
                </a:cubicBezTo>
                <a:cubicBezTo>
                  <a:pt x="887412" y="1178679"/>
                  <a:pt x="892175" y="1110416"/>
                  <a:pt x="923925" y="1107241"/>
                </a:cubicBezTo>
                <a:cubicBezTo>
                  <a:pt x="955675" y="1104066"/>
                  <a:pt x="1014413" y="1150104"/>
                  <a:pt x="1047750" y="1173916"/>
                </a:cubicBezTo>
                <a:cubicBezTo>
                  <a:pt x="1081087" y="1197728"/>
                  <a:pt x="1095375" y="1232654"/>
                  <a:pt x="1123950" y="1250116"/>
                </a:cubicBezTo>
                <a:cubicBezTo>
                  <a:pt x="1152525" y="1267578"/>
                  <a:pt x="1190625" y="1250116"/>
                  <a:pt x="1219200" y="1278691"/>
                </a:cubicBezTo>
                <a:cubicBezTo>
                  <a:pt x="1247775" y="1307266"/>
                  <a:pt x="1270000" y="1404103"/>
                  <a:pt x="1295400" y="1421566"/>
                </a:cubicBezTo>
                <a:cubicBezTo>
                  <a:pt x="1320800" y="1439029"/>
                  <a:pt x="1344613" y="1389816"/>
                  <a:pt x="1371600" y="1383466"/>
                </a:cubicBezTo>
                <a:cubicBezTo>
                  <a:pt x="1398587" y="1377116"/>
                  <a:pt x="1516856" y="1475541"/>
                  <a:pt x="1546225" y="1478716"/>
                </a:cubicBezTo>
              </a:path>
            </a:pathLst>
          </a:custGeom>
          <a:noFill/>
          <a:ln w="38100">
            <a:solidFill>
              <a:srgbClr val="00B0F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3C86C96A-3905-4048-A888-6BE2EF8B615F}"/>
              </a:ext>
            </a:extLst>
          </p:cNvPr>
          <p:cNvPicPr>
            <a:picLocks noChangeAspect="1"/>
          </p:cNvPicPr>
          <p:nvPr/>
        </p:nvPicPr>
        <p:blipFill>
          <a:blip r:embed="rId3"/>
          <a:stretch>
            <a:fillRect/>
          </a:stretch>
        </p:blipFill>
        <p:spPr>
          <a:xfrm>
            <a:off x="9241360" y="66196"/>
            <a:ext cx="2300073" cy="2296195"/>
          </a:xfrm>
          <a:prstGeom prst="rect">
            <a:avLst/>
          </a:prstGeom>
        </p:spPr>
      </p:pic>
      <p:pic>
        <p:nvPicPr>
          <p:cNvPr id="27" name="Picture 26">
            <a:extLst>
              <a:ext uri="{FF2B5EF4-FFF2-40B4-BE49-F238E27FC236}">
                <a16:creationId xmlns:a16="http://schemas.microsoft.com/office/drawing/2014/main" id="{F726E1A2-B369-41D3-B4AC-947A7CE36B01}"/>
              </a:ext>
            </a:extLst>
          </p:cNvPr>
          <p:cNvPicPr>
            <a:picLocks noChangeAspect="1"/>
          </p:cNvPicPr>
          <p:nvPr/>
        </p:nvPicPr>
        <p:blipFill rotWithShape="1">
          <a:blip r:embed="rId4"/>
          <a:srcRect l="4609" t="12761" r="83360" b="80040"/>
          <a:stretch/>
        </p:blipFill>
        <p:spPr>
          <a:xfrm>
            <a:off x="5821211" y="6578187"/>
            <a:ext cx="549579" cy="184893"/>
          </a:xfrm>
          <a:prstGeom prst="rect">
            <a:avLst/>
          </a:prstGeom>
        </p:spPr>
      </p:pic>
      <p:sp>
        <p:nvSpPr>
          <p:cNvPr id="30" name="TextBox 29">
            <a:extLst>
              <a:ext uri="{FF2B5EF4-FFF2-40B4-BE49-F238E27FC236}">
                <a16:creationId xmlns:a16="http://schemas.microsoft.com/office/drawing/2014/main" id="{EA2FB9CF-8584-4C3F-B2BC-AD1BDD2D81B6}"/>
              </a:ext>
            </a:extLst>
          </p:cNvPr>
          <p:cNvSpPr txBox="1"/>
          <p:nvPr/>
        </p:nvSpPr>
        <p:spPr>
          <a:xfrm>
            <a:off x="6810886" y="979927"/>
            <a:ext cx="2430474" cy="461665"/>
          </a:xfrm>
          <a:prstGeom prst="rect">
            <a:avLst/>
          </a:prstGeom>
          <a:noFill/>
        </p:spPr>
        <p:txBody>
          <a:bodyPr wrap="none" rtlCol="0">
            <a:spAutoFit/>
          </a:bodyPr>
          <a:lstStyle/>
          <a:p>
            <a:pPr algn="r"/>
            <a:r>
              <a:rPr lang="en-US" sz="2400" b="1" dirty="0"/>
              <a:t>SCHADENFREUDE</a:t>
            </a:r>
            <a:endParaRPr lang="en-CA" sz="2400" b="1" dirty="0"/>
          </a:p>
        </p:txBody>
      </p:sp>
      <p:grpSp>
        <p:nvGrpSpPr>
          <p:cNvPr id="31" name="Group 30">
            <a:extLst>
              <a:ext uri="{FF2B5EF4-FFF2-40B4-BE49-F238E27FC236}">
                <a16:creationId xmlns:a16="http://schemas.microsoft.com/office/drawing/2014/main" id="{14B46904-DE9D-4D52-8E3C-DCBBEA7B873B}"/>
              </a:ext>
            </a:extLst>
          </p:cNvPr>
          <p:cNvGrpSpPr/>
          <p:nvPr/>
        </p:nvGrpSpPr>
        <p:grpSpPr>
          <a:xfrm>
            <a:off x="332459" y="2254830"/>
            <a:ext cx="11835858" cy="4153874"/>
            <a:chOff x="332459" y="2254830"/>
            <a:chExt cx="11835858" cy="4153874"/>
          </a:xfrm>
        </p:grpSpPr>
        <p:sp>
          <p:nvSpPr>
            <p:cNvPr id="32" name="TextBox 31">
              <a:extLst>
                <a:ext uri="{FF2B5EF4-FFF2-40B4-BE49-F238E27FC236}">
                  <a16:creationId xmlns:a16="http://schemas.microsoft.com/office/drawing/2014/main" id="{7C7209B1-F8CB-4FAF-8810-E38224F45C47}"/>
                </a:ext>
              </a:extLst>
            </p:cNvPr>
            <p:cNvSpPr txBox="1"/>
            <p:nvPr/>
          </p:nvSpPr>
          <p:spPr>
            <a:xfrm>
              <a:off x="360616" y="6131705"/>
              <a:ext cx="716864" cy="276999"/>
            </a:xfrm>
            <a:prstGeom prst="rect">
              <a:avLst/>
            </a:prstGeom>
            <a:noFill/>
          </p:spPr>
          <p:txBody>
            <a:bodyPr wrap="none" rtlCol="0">
              <a:spAutoFit/>
            </a:bodyPr>
            <a:lstStyle/>
            <a:p>
              <a:pPr algn="r"/>
              <a:r>
                <a:rPr lang="en-US" sz="1200" dirty="0">
                  <a:solidFill>
                    <a:srgbClr val="B92508"/>
                  </a:solidFill>
                </a:rPr>
                <a:t>June 4th</a:t>
              </a:r>
            </a:p>
          </p:txBody>
        </p:sp>
        <p:sp>
          <p:nvSpPr>
            <p:cNvPr id="33" name="TextBox 32">
              <a:extLst>
                <a:ext uri="{FF2B5EF4-FFF2-40B4-BE49-F238E27FC236}">
                  <a16:creationId xmlns:a16="http://schemas.microsoft.com/office/drawing/2014/main" id="{853BE040-ED89-442A-9B98-A29BBCB58DD9}"/>
                </a:ext>
              </a:extLst>
            </p:cNvPr>
            <p:cNvSpPr txBox="1"/>
            <p:nvPr/>
          </p:nvSpPr>
          <p:spPr>
            <a:xfrm>
              <a:off x="4081916" y="6131705"/>
              <a:ext cx="620875" cy="276999"/>
            </a:xfrm>
            <a:prstGeom prst="rect">
              <a:avLst/>
            </a:prstGeom>
            <a:noFill/>
          </p:spPr>
          <p:txBody>
            <a:bodyPr wrap="none" rtlCol="0">
              <a:spAutoFit/>
            </a:bodyPr>
            <a:lstStyle/>
            <a:p>
              <a:pPr algn="r"/>
              <a:r>
                <a:rPr lang="en-US" sz="1200" dirty="0">
                  <a:solidFill>
                    <a:srgbClr val="B92508"/>
                  </a:solidFill>
                </a:rPr>
                <a:t>July 3</a:t>
              </a:r>
              <a:r>
                <a:rPr lang="en-US" sz="1200" baseline="30000" dirty="0">
                  <a:solidFill>
                    <a:srgbClr val="B92508"/>
                  </a:solidFill>
                </a:rPr>
                <a:t>rd</a:t>
              </a:r>
              <a:endParaRPr lang="en-US" sz="1200" dirty="0">
                <a:solidFill>
                  <a:srgbClr val="B92508"/>
                </a:solidFill>
              </a:endParaRPr>
            </a:p>
          </p:txBody>
        </p:sp>
        <p:sp>
          <p:nvSpPr>
            <p:cNvPr id="34" name="TextBox 33">
              <a:extLst>
                <a:ext uri="{FF2B5EF4-FFF2-40B4-BE49-F238E27FC236}">
                  <a16:creationId xmlns:a16="http://schemas.microsoft.com/office/drawing/2014/main" id="{190B6E73-8095-4CE1-8415-550BE1E92489}"/>
                </a:ext>
              </a:extLst>
            </p:cNvPr>
            <p:cNvSpPr txBox="1"/>
            <p:nvPr/>
          </p:nvSpPr>
          <p:spPr>
            <a:xfrm>
              <a:off x="7460815" y="6131705"/>
              <a:ext cx="839012" cy="276999"/>
            </a:xfrm>
            <a:prstGeom prst="rect">
              <a:avLst/>
            </a:prstGeom>
            <a:noFill/>
          </p:spPr>
          <p:txBody>
            <a:bodyPr wrap="none" rtlCol="0">
              <a:spAutoFit/>
            </a:bodyPr>
            <a:lstStyle/>
            <a:p>
              <a:pPr algn="r"/>
              <a:r>
                <a:rPr lang="en-US" sz="1200" dirty="0">
                  <a:solidFill>
                    <a:srgbClr val="B92508"/>
                  </a:solidFill>
                </a:rPr>
                <a:t>August 1</a:t>
              </a:r>
              <a:r>
                <a:rPr lang="en-US" sz="1200" baseline="30000" dirty="0">
                  <a:solidFill>
                    <a:srgbClr val="B92508"/>
                  </a:solidFill>
                </a:rPr>
                <a:t>st</a:t>
              </a:r>
              <a:r>
                <a:rPr lang="en-US" sz="1200" dirty="0">
                  <a:solidFill>
                    <a:srgbClr val="B92508"/>
                  </a:solidFill>
                </a:rPr>
                <a:t> </a:t>
              </a:r>
            </a:p>
          </p:txBody>
        </p:sp>
        <p:sp>
          <p:nvSpPr>
            <p:cNvPr id="35" name="TextBox 34">
              <a:extLst>
                <a:ext uri="{FF2B5EF4-FFF2-40B4-BE49-F238E27FC236}">
                  <a16:creationId xmlns:a16="http://schemas.microsoft.com/office/drawing/2014/main" id="{839CA36B-5B89-4DA9-AE1E-C972B213DD91}"/>
                </a:ext>
              </a:extLst>
            </p:cNvPr>
            <p:cNvSpPr txBox="1"/>
            <p:nvPr/>
          </p:nvSpPr>
          <p:spPr>
            <a:xfrm>
              <a:off x="11447349" y="6131705"/>
              <a:ext cx="720968" cy="276999"/>
            </a:xfrm>
            <a:prstGeom prst="rect">
              <a:avLst/>
            </a:prstGeom>
            <a:noFill/>
          </p:spPr>
          <p:txBody>
            <a:bodyPr wrap="none" rtlCol="0">
              <a:spAutoFit/>
            </a:bodyPr>
            <a:lstStyle/>
            <a:p>
              <a:pPr algn="r"/>
              <a:r>
                <a:rPr lang="en-US" sz="1200" dirty="0">
                  <a:solidFill>
                    <a:srgbClr val="B92508"/>
                  </a:solidFill>
                </a:rPr>
                <a:t>Sept 2</a:t>
              </a:r>
              <a:r>
                <a:rPr lang="en-US" sz="1200" baseline="30000" dirty="0">
                  <a:solidFill>
                    <a:srgbClr val="B92508"/>
                  </a:solidFill>
                </a:rPr>
                <a:t>nd</a:t>
              </a:r>
              <a:r>
                <a:rPr lang="en-US" sz="1200" dirty="0">
                  <a:solidFill>
                    <a:srgbClr val="B92508"/>
                  </a:solidFill>
                </a:rPr>
                <a:t> </a:t>
              </a:r>
            </a:p>
          </p:txBody>
        </p:sp>
        <p:sp>
          <p:nvSpPr>
            <p:cNvPr id="36" name="TextBox 35">
              <a:extLst>
                <a:ext uri="{FF2B5EF4-FFF2-40B4-BE49-F238E27FC236}">
                  <a16:creationId xmlns:a16="http://schemas.microsoft.com/office/drawing/2014/main" id="{33760051-B71E-4C9F-A579-D7FEE378EA79}"/>
                </a:ext>
              </a:extLst>
            </p:cNvPr>
            <p:cNvSpPr txBox="1"/>
            <p:nvPr/>
          </p:nvSpPr>
          <p:spPr>
            <a:xfrm>
              <a:off x="332459" y="2254830"/>
              <a:ext cx="420307" cy="276999"/>
            </a:xfrm>
            <a:prstGeom prst="rect">
              <a:avLst/>
            </a:prstGeom>
            <a:noFill/>
          </p:spPr>
          <p:txBody>
            <a:bodyPr wrap="none" rtlCol="0">
              <a:spAutoFit/>
            </a:bodyPr>
            <a:lstStyle/>
            <a:p>
              <a:pPr algn="r"/>
              <a:r>
                <a:rPr lang="en-US" sz="1200" dirty="0">
                  <a:solidFill>
                    <a:srgbClr val="B92508"/>
                  </a:solidFill>
                </a:rPr>
                <a:t>100</a:t>
              </a:r>
            </a:p>
          </p:txBody>
        </p:sp>
        <p:sp>
          <p:nvSpPr>
            <p:cNvPr id="37" name="TextBox 36">
              <a:extLst>
                <a:ext uri="{FF2B5EF4-FFF2-40B4-BE49-F238E27FC236}">
                  <a16:creationId xmlns:a16="http://schemas.microsoft.com/office/drawing/2014/main" id="{2AE8BAE6-041B-4305-99C6-A50BAB0C1FD9}"/>
                </a:ext>
              </a:extLst>
            </p:cNvPr>
            <p:cNvSpPr txBox="1"/>
            <p:nvPr/>
          </p:nvSpPr>
          <p:spPr>
            <a:xfrm>
              <a:off x="411006" y="4073119"/>
              <a:ext cx="341760" cy="276999"/>
            </a:xfrm>
            <a:prstGeom prst="rect">
              <a:avLst/>
            </a:prstGeom>
            <a:noFill/>
          </p:spPr>
          <p:txBody>
            <a:bodyPr wrap="none" rtlCol="0">
              <a:spAutoFit/>
            </a:bodyPr>
            <a:lstStyle/>
            <a:p>
              <a:pPr algn="r"/>
              <a:r>
                <a:rPr lang="en-US" sz="1200" dirty="0">
                  <a:solidFill>
                    <a:srgbClr val="B92508"/>
                  </a:solidFill>
                </a:rPr>
                <a:t>50</a:t>
              </a:r>
            </a:p>
          </p:txBody>
        </p:sp>
        <p:cxnSp>
          <p:nvCxnSpPr>
            <p:cNvPr id="38" name="Straight Connector 37">
              <a:extLst>
                <a:ext uri="{FF2B5EF4-FFF2-40B4-BE49-F238E27FC236}">
                  <a16:creationId xmlns:a16="http://schemas.microsoft.com/office/drawing/2014/main" id="{763362FC-1BF0-4A2B-BA19-4BE00F76DACF}"/>
                </a:ext>
              </a:extLst>
            </p:cNvPr>
            <p:cNvCxnSpPr>
              <a:cxnSpLocks/>
            </p:cNvCxnSpPr>
            <p:nvPr/>
          </p:nvCxnSpPr>
          <p:spPr>
            <a:xfrm>
              <a:off x="7882608"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9DE2111-8E36-4EE3-80C1-48A3CAE84D0F}"/>
                </a:ext>
              </a:extLst>
            </p:cNvPr>
            <p:cNvCxnSpPr>
              <a:cxnSpLocks/>
            </p:cNvCxnSpPr>
            <p:nvPr/>
          </p:nvCxnSpPr>
          <p:spPr>
            <a:xfrm>
              <a:off x="4387043" y="2403835"/>
              <a:ext cx="0" cy="3714159"/>
            </a:xfrm>
            <a:prstGeom prst="line">
              <a:avLst/>
            </a:prstGeom>
            <a:ln w="3175">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A85A1F9-CDCF-4FBA-8270-019DA0AA02A0}"/>
                </a:ext>
              </a:extLst>
            </p:cNvPr>
            <p:cNvCxnSpPr/>
            <p:nvPr/>
          </p:nvCxnSpPr>
          <p:spPr>
            <a:xfrm>
              <a:off x="725862" y="6110259"/>
              <a:ext cx="11089648" cy="0"/>
            </a:xfrm>
            <a:prstGeom prst="line">
              <a:avLst/>
            </a:prstGeom>
            <a:ln w="38100">
              <a:solidFill>
                <a:srgbClr val="B9250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772F4BE-B8A1-466A-AC32-EFA929CA369E}"/>
                </a:ext>
              </a:extLst>
            </p:cNvPr>
            <p:cNvCxnSpPr/>
            <p:nvPr/>
          </p:nvCxnSpPr>
          <p:spPr>
            <a:xfrm>
              <a:off x="725862" y="4225456"/>
              <a:ext cx="11089648" cy="0"/>
            </a:xfrm>
            <a:prstGeom prst="line">
              <a:avLst/>
            </a:prstGeom>
            <a:ln>
              <a:solidFill>
                <a:srgbClr val="B92508"/>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92A8D42A-458A-4CE8-BDF8-1EEEBF137DA2}"/>
                </a:ext>
              </a:extLst>
            </p:cNvPr>
            <p:cNvSpPr/>
            <p:nvPr/>
          </p:nvSpPr>
          <p:spPr>
            <a:xfrm>
              <a:off x="725861" y="2403835"/>
              <a:ext cx="11093869" cy="3694322"/>
            </a:xfrm>
            <a:prstGeom prst="rect">
              <a:avLst/>
            </a:prstGeom>
            <a:noFill/>
            <a:ln w="3175">
              <a:solidFill>
                <a:srgbClr val="B925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280951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22" presetClass="exit" presetSubtype="1" fill="hold" grpId="0" nodeType="withEffect">
                                  <p:stCondLst>
                                    <p:cond delay="0"/>
                                  </p:stCondLst>
                                  <p:childTnLst>
                                    <p:animEffect transition="out" filter="wipe(up)">
                                      <p:cBhvr>
                                        <p:cTn id="13" dur="1000"/>
                                        <p:tgtEl>
                                          <p:spTgt spid="29"/>
                                        </p:tgtEl>
                                      </p:cBhvr>
                                    </p:animEffect>
                                    <p:set>
                                      <p:cBhvr>
                                        <p:cTn id="14" dur="1" fill="hold">
                                          <p:stCondLst>
                                            <p:cond delay="999"/>
                                          </p:stCondLst>
                                        </p:cTn>
                                        <p:tgtEl>
                                          <p:spTgt spid="29"/>
                                        </p:tgtEl>
                                        <p:attrNameLst>
                                          <p:attrName>style.visibility</p:attrName>
                                        </p:attrNameLst>
                                      </p:cBhvr>
                                      <p:to>
                                        <p:strVal val="hidden"/>
                                      </p:to>
                                    </p:set>
                                  </p:childTnLst>
                                </p:cTn>
                              </p:par>
                              <p:par>
                                <p:cTn id="15" presetID="22" presetClass="entr" presetSubtype="4"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down)">
                                      <p:cBhvr>
                                        <p:cTn id="17" dur="1000"/>
                                        <p:tgtEl>
                                          <p:spTgt spid="44"/>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fade">
                                      <p:cBhvr>
                                        <p:cTn id="2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60" grpId="0" animBg="1"/>
      <p:bldP spid="44" grpId="0" animBg="1"/>
      <p:bldP spid="3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413924" y="2262368"/>
            <a:ext cx="11364152" cy="2631490"/>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VIDEO COMMERCIALS</a:t>
            </a:r>
          </a:p>
          <a:p>
            <a:pPr algn="ctr">
              <a:lnSpc>
                <a:spcPts val="3300"/>
              </a:lnSpc>
            </a:pPr>
            <a:endParaRPr lang="en-US" sz="3200" dirty="0">
              <a:solidFill>
                <a:srgbClr val="B92508"/>
              </a:solidFill>
              <a:latin typeface="Century Gothic" panose="020B0502020202020204" pitchFamily="34" charset="0"/>
            </a:endParaRPr>
          </a:p>
          <a:p>
            <a:pPr algn="ctr">
              <a:lnSpc>
                <a:spcPts val="3300"/>
              </a:lnSpc>
            </a:pPr>
            <a:r>
              <a:rPr lang="en-US" sz="3200" dirty="0">
                <a:solidFill>
                  <a:srgbClr val="B92508"/>
                </a:solidFill>
                <a:latin typeface="Century Gothic" panose="020B0502020202020204" pitchFamily="34" charset="0"/>
              </a:rPr>
              <a:t>Are they inherently more or less effective </a:t>
            </a:r>
          </a:p>
          <a:p>
            <a:pPr algn="ctr">
              <a:lnSpc>
                <a:spcPts val="3300"/>
              </a:lnSpc>
            </a:pPr>
            <a:r>
              <a:rPr lang="en-US" sz="3200" dirty="0">
                <a:solidFill>
                  <a:srgbClr val="B92508"/>
                </a:solidFill>
                <a:latin typeface="Century Gothic" panose="020B0502020202020204" pitchFamily="34" charset="0"/>
              </a:rPr>
              <a:t>when viewed on different devices? </a:t>
            </a:r>
          </a:p>
          <a:p>
            <a:pPr algn="ctr">
              <a:lnSpc>
                <a:spcPts val="3300"/>
              </a:lnSpc>
            </a:pPr>
            <a:r>
              <a:rPr lang="en-US" sz="3200" dirty="0">
                <a:solidFill>
                  <a:srgbClr val="B92508"/>
                </a:solidFill>
                <a:latin typeface="Century Gothic" panose="020B0502020202020204" pitchFamily="34" charset="0"/>
              </a:rPr>
              <a:t>	</a:t>
            </a:r>
          </a:p>
          <a:p>
            <a:pPr algn="ctr">
              <a:lnSpc>
                <a:spcPts val="3300"/>
              </a:lnSpc>
            </a:pPr>
            <a:r>
              <a:rPr lang="en-US" sz="3200" dirty="0">
                <a:solidFill>
                  <a:srgbClr val="B92508"/>
                </a:solidFill>
                <a:latin typeface="Century Gothic" panose="020B0502020202020204" pitchFamily="34" charset="0"/>
              </a:rPr>
              <a:t>TV, PC, Mobile</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120188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655708" y="2262368"/>
            <a:ext cx="10936852" cy="1785104"/>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Effective?</a:t>
            </a:r>
          </a:p>
          <a:p>
            <a:pPr algn="ctr">
              <a:lnSpc>
                <a:spcPts val="3300"/>
              </a:lnSpc>
            </a:pPr>
            <a:endParaRPr lang="en-US" sz="3200" dirty="0">
              <a:solidFill>
                <a:srgbClr val="B92508"/>
              </a:solidFill>
              <a:latin typeface="Century Gothic" panose="020B0502020202020204" pitchFamily="34" charset="0"/>
            </a:endParaRPr>
          </a:p>
          <a:p>
            <a:pPr algn="ctr">
              <a:lnSpc>
                <a:spcPts val="3300"/>
              </a:lnSpc>
            </a:pPr>
            <a:r>
              <a:rPr lang="en-US" sz="3200" dirty="0">
                <a:solidFill>
                  <a:srgbClr val="B92508"/>
                </a:solidFill>
                <a:latin typeface="Century Gothic" panose="020B0502020202020204" pitchFamily="34" charset="0"/>
              </a:rPr>
              <a:t> We mean product interest, comprehension, </a:t>
            </a:r>
          </a:p>
          <a:p>
            <a:pPr algn="ctr">
              <a:lnSpc>
                <a:spcPts val="3300"/>
              </a:lnSpc>
            </a:pPr>
            <a:r>
              <a:rPr lang="en-US" sz="3200" dirty="0">
                <a:solidFill>
                  <a:srgbClr val="B92508"/>
                </a:solidFill>
                <a:latin typeface="Century Gothic" panose="020B0502020202020204" pitchFamily="34" charset="0"/>
              </a:rPr>
              <a:t>and eye focus.</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31828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3716991" y="684066"/>
            <a:ext cx="4758034" cy="769441"/>
          </a:xfrm>
          <a:prstGeom prst="rect">
            <a:avLst/>
          </a:prstGeom>
          <a:noFill/>
        </p:spPr>
        <p:txBody>
          <a:bodyPr wrap="none" rtlCol="0">
            <a:spAutoFit/>
          </a:bodyPr>
          <a:lstStyle/>
          <a:p>
            <a:pPr algn="ctr"/>
            <a:r>
              <a:rPr lang="en-US" sz="4400" dirty="0">
                <a:solidFill>
                  <a:srgbClr val="B92508"/>
                </a:solidFill>
                <a:latin typeface="Century Gothic" panose="020B0502020202020204" pitchFamily="34" charset="0"/>
              </a:rPr>
              <a:t>The Study Details</a:t>
            </a:r>
            <a:endParaRPr lang="en-US" sz="4000" dirty="0">
              <a:solidFill>
                <a:srgbClr val="B92508"/>
              </a:solidFill>
              <a:latin typeface="Century Gothic" panose="020B0502020202020204" pitchFamily="34" charset="0"/>
            </a:endParaRPr>
          </a:p>
        </p:txBody>
      </p:sp>
      <p:sp>
        <p:nvSpPr>
          <p:cNvPr id="14" name="TextBox 13"/>
          <p:cNvSpPr txBox="1"/>
          <p:nvPr/>
        </p:nvSpPr>
        <p:spPr>
          <a:xfrm>
            <a:off x="5003079" y="2799367"/>
            <a:ext cx="979755"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2018</a:t>
            </a:r>
            <a:endParaRPr lang="en-US" sz="2400" dirty="0">
              <a:solidFill>
                <a:srgbClr val="B92508"/>
              </a:solidFill>
              <a:latin typeface="Century Gothic" panose="020B0502020202020204" pitchFamily="34" charset="0"/>
            </a:endParaRPr>
          </a:p>
        </p:txBody>
      </p:sp>
      <p:cxnSp>
        <p:nvCxnSpPr>
          <p:cNvPr id="3" name="Straight Connector 2">
            <a:extLst>
              <a:ext uri="{FF2B5EF4-FFF2-40B4-BE49-F238E27FC236}">
                <a16:creationId xmlns:a16="http://schemas.microsoft.com/office/drawing/2014/main" id="{255FF0B8-EAA3-4D96-B8E6-98F494FD41C9}"/>
              </a:ext>
            </a:extLst>
          </p:cNvPr>
          <p:cNvCxnSpPr>
            <a:cxnSpLocks/>
          </p:cNvCxnSpPr>
          <p:nvPr/>
        </p:nvCxnSpPr>
        <p:spPr>
          <a:xfrm>
            <a:off x="6096000" y="2928620"/>
            <a:ext cx="0" cy="3710940"/>
          </a:xfrm>
          <a:prstGeom prst="line">
            <a:avLst/>
          </a:prstGeom>
          <a:ln w="3175">
            <a:solidFill>
              <a:srgbClr val="F75E3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EC847F7-136F-4DB3-9FE2-9F9D352F276E}"/>
              </a:ext>
            </a:extLst>
          </p:cNvPr>
          <p:cNvSpPr txBox="1"/>
          <p:nvPr/>
        </p:nvSpPr>
        <p:spPr>
          <a:xfrm>
            <a:off x="6209167" y="2799367"/>
            <a:ext cx="748923"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Fall</a:t>
            </a:r>
            <a:endParaRPr lang="en-US" sz="2400" dirty="0">
              <a:solidFill>
                <a:srgbClr val="B92508"/>
              </a:solidFill>
              <a:latin typeface="Century Gothic" panose="020B0502020202020204" pitchFamily="34" charset="0"/>
            </a:endParaRPr>
          </a:p>
        </p:txBody>
      </p:sp>
      <p:sp>
        <p:nvSpPr>
          <p:cNvPr id="10" name="TextBox 9">
            <a:extLst>
              <a:ext uri="{FF2B5EF4-FFF2-40B4-BE49-F238E27FC236}">
                <a16:creationId xmlns:a16="http://schemas.microsoft.com/office/drawing/2014/main" id="{A0C86DFE-B899-411D-8BBC-F47324EA7F69}"/>
              </a:ext>
            </a:extLst>
          </p:cNvPr>
          <p:cNvSpPr txBox="1"/>
          <p:nvPr/>
        </p:nvSpPr>
        <p:spPr>
          <a:xfrm>
            <a:off x="5599396" y="3287667"/>
            <a:ext cx="383438"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6</a:t>
            </a:r>
            <a:endParaRPr lang="en-US" sz="2400" dirty="0">
              <a:solidFill>
                <a:srgbClr val="B92508"/>
              </a:solidFill>
              <a:latin typeface="Century Gothic" panose="020B0502020202020204" pitchFamily="34" charset="0"/>
            </a:endParaRPr>
          </a:p>
        </p:txBody>
      </p:sp>
      <p:sp>
        <p:nvSpPr>
          <p:cNvPr id="11" name="TextBox 10">
            <a:extLst>
              <a:ext uri="{FF2B5EF4-FFF2-40B4-BE49-F238E27FC236}">
                <a16:creationId xmlns:a16="http://schemas.microsoft.com/office/drawing/2014/main" id="{28D43102-0283-4CC4-A4B1-84EC91F8007D}"/>
              </a:ext>
            </a:extLst>
          </p:cNvPr>
          <p:cNvSpPr txBox="1"/>
          <p:nvPr/>
        </p:nvSpPr>
        <p:spPr>
          <a:xfrm>
            <a:off x="6209167" y="3287667"/>
            <a:ext cx="1029449"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Days</a:t>
            </a:r>
            <a:endParaRPr lang="en-US" sz="2400" dirty="0">
              <a:solidFill>
                <a:srgbClr val="B92508"/>
              </a:solidFill>
              <a:latin typeface="Century Gothic" panose="020B0502020202020204" pitchFamily="34" charset="0"/>
            </a:endParaRPr>
          </a:p>
        </p:txBody>
      </p:sp>
      <p:sp>
        <p:nvSpPr>
          <p:cNvPr id="12" name="TextBox 11">
            <a:extLst>
              <a:ext uri="{FF2B5EF4-FFF2-40B4-BE49-F238E27FC236}">
                <a16:creationId xmlns:a16="http://schemas.microsoft.com/office/drawing/2014/main" id="{3C149A4D-AED2-44B1-A752-3E9371A32D81}"/>
              </a:ext>
            </a:extLst>
          </p:cNvPr>
          <p:cNvSpPr txBox="1"/>
          <p:nvPr/>
        </p:nvSpPr>
        <p:spPr>
          <a:xfrm>
            <a:off x="5599396" y="3775967"/>
            <a:ext cx="383438"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3</a:t>
            </a:r>
            <a:endParaRPr lang="en-US" sz="2400" dirty="0">
              <a:solidFill>
                <a:srgbClr val="B92508"/>
              </a:solidFill>
              <a:latin typeface="Century Gothic" panose="020B0502020202020204" pitchFamily="34" charset="0"/>
            </a:endParaRPr>
          </a:p>
        </p:txBody>
      </p:sp>
      <p:sp>
        <p:nvSpPr>
          <p:cNvPr id="13" name="TextBox 12">
            <a:extLst>
              <a:ext uri="{FF2B5EF4-FFF2-40B4-BE49-F238E27FC236}">
                <a16:creationId xmlns:a16="http://schemas.microsoft.com/office/drawing/2014/main" id="{FEB11FA0-BC75-4360-86FF-B90FDBF5ADDB}"/>
              </a:ext>
            </a:extLst>
          </p:cNvPr>
          <p:cNvSpPr txBox="1"/>
          <p:nvPr/>
        </p:nvSpPr>
        <p:spPr>
          <a:xfrm>
            <a:off x="6209167" y="3775967"/>
            <a:ext cx="1350050"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Rooms</a:t>
            </a:r>
            <a:endParaRPr lang="en-US" sz="2400" dirty="0">
              <a:solidFill>
                <a:srgbClr val="B92508"/>
              </a:solidFill>
              <a:latin typeface="Century Gothic" panose="020B0502020202020204" pitchFamily="34" charset="0"/>
            </a:endParaRPr>
          </a:p>
        </p:txBody>
      </p:sp>
      <p:sp>
        <p:nvSpPr>
          <p:cNvPr id="15" name="TextBox 14">
            <a:extLst>
              <a:ext uri="{FF2B5EF4-FFF2-40B4-BE49-F238E27FC236}">
                <a16:creationId xmlns:a16="http://schemas.microsoft.com/office/drawing/2014/main" id="{E746D2AB-1369-45C4-82C1-0CD0132C0A20}"/>
              </a:ext>
            </a:extLst>
          </p:cNvPr>
          <p:cNvSpPr txBox="1"/>
          <p:nvPr/>
        </p:nvSpPr>
        <p:spPr>
          <a:xfrm>
            <a:off x="5017505" y="4264267"/>
            <a:ext cx="965329"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8am</a:t>
            </a:r>
            <a:endParaRPr lang="en-US" sz="2400" dirty="0">
              <a:solidFill>
                <a:srgbClr val="B92508"/>
              </a:solidFill>
              <a:latin typeface="Century Gothic" panose="020B0502020202020204" pitchFamily="34" charset="0"/>
            </a:endParaRPr>
          </a:p>
        </p:txBody>
      </p:sp>
      <p:sp>
        <p:nvSpPr>
          <p:cNvPr id="16" name="TextBox 15">
            <a:extLst>
              <a:ext uri="{FF2B5EF4-FFF2-40B4-BE49-F238E27FC236}">
                <a16:creationId xmlns:a16="http://schemas.microsoft.com/office/drawing/2014/main" id="{BED44F4F-9E22-4A51-900F-823A25EF5EA3}"/>
              </a:ext>
            </a:extLst>
          </p:cNvPr>
          <p:cNvSpPr txBox="1"/>
          <p:nvPr/>
        </p:nvSpPr>
        <p:spPr>
          <a:xfrm>
            <a:off x="6209167" y="4264267"/>
            <a:ext cx="965329"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8pm</a:t>
            </a:r>
            <a:endParaRPr lang="en-US" sz="2400" dirty="0">
              <a:solidFill>
                <a:srgbClr val="B92508"/>
              </a:solidFill>
              <a:latin typeface="Century Gothic" panose="020B0502020202020204" pitchFamily="34" charset="0"/>
            </a:endParaRPr>
          </a:p>
        </p:txBody>
      </p:sp>
      <p:sp>
        <p:nvSpPr>
          <p:cNvPr id="17" name="TextBox 16">
            <a:extLst>
              <a:ext uri="{FF2B5EF4-FFF2-40B4-BE49-F238E27FC236}">
                <a16:creationId xmlns:a16="http://schemas.microsoft.com/office/drawing/2014/main" id="{71F3073F-461E-4BED-827E-1B287381753C}"/>
              </a:ext>
            </a:extLst>
          </p:cNvPr>
          <p:cNvSpPr txBox="1"/>
          <p:nvPr/>
        </p:nvSpPr>
        <p:spPr>
          <a:xfrm>
            <a:off x="4845983" y="4752567"/>
            <a:ext cx="1136851"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50/50</a:t>
            </a:r>
            <a:endParaRPr lang="en-US" sz="2400" dirty="0">
              <a:solidFill>
                <a:srgbClr val="B92508"/>
              </a:solidFill>
              <a:latin typeface="Century Gothic" panose="020B0502020202020204" pitchFamily="34" charset="0"/>
            </a:endParaRPr>
          </a:p>
        </p:txBody>
      </p:sp>
      <p:sp>
        <p:nvSpPr>
          <p:cNvPr id="18" name="TextBox 17">
            <a:extLst>
              <a:ext uri="{FF2B5EF4-FFF2-40B4-BE49-F238E27FC236}">
                <a16:creationId xmlns:a16="http://schemas.microsoft.com/office/drawing/2014/main" id="{59D27693-2A31-4027-BCC7-A869B3477FB3}"/>
              </a:ext>
            </a:extLst>
          </p:cNvPr>
          <p:cNvSpPr txBox="1"/>
          <p:nvPr/>
        </p:nvSpPr>
        <p:spPr>
          <a:xfrm>
            <a:off x="6209167" y="4752567"/>
            <a:ext cx="2520242"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Male/Female</a:t>
            </a:r>
            <a:endParaRPr lang="en-US" sz="2400" dirty="0">
              <a:solidFill>
                <a:srgbClr val="B92508"/>
              </a:solidFill>
              <a:latin typeface="Century Gothic" panose="020B0502020202020204" pitchFamily="34" charset="0"/>
            </a:endParaRPr>
          </a:p>
        </p:txBody>
      </p:sp>
      <p:sp>
        <p:nvSpPr>
          <p:cNvPr id="19" name="TextBox 18">
            <a:extLst>
              <a:ext uri="{FF2B5EF4-FFF2-40B4-BE49-F238E27FC236}">
                <a16:creationId xmlns:a16="http://schemas.microsoft.com/office/drawing/2014/main" id="{ACAC7C0E-D267-4A30-9ECD-888FC708DA36}"/>
              </a:ext>
            </a:extLst>
          </p:cNvPr>
          <p:cNvSpPr txBox="1"/>
          <p:nvPr/>
        </p:nvSpPr>
        <p:spPr>
          <a:xfrm>
            <a:off x="5201850" y="5240867"/>
            <a:ext cx="780984"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120</a:t>
            </a:r>
            <a:endParaRPr lang="en-US" sz="2400" dirty="0">
              <a:solidFill>
                <a:srgbClr val="B92508"/>
              </a:solidFill>
              <a:latin typeface="Century Gothic" panose="020B0502020202020204" pitchFamily="34" charset="0"/>
            </a:endParaRPr>
          </a:p>
        </p:txBody>
      </p:sp>
      <p:sp>
        <p:nvSpPr>
          <p:cNvPr id="20" name="TextBox 19">
            <a:extLst>
              <a:ext uri="{FF2B5EF4-FFF2-40B4-BE49-F238E27FC236}">
                <a16:creationId xmlns:a16="http://schemas.microsoft.com/office/drawing/2014/main" id="{D63291E3-0832-4C45-B103-98AC4694B8D8}"/>
              </a:ext>
            </a:extLst>
          </p:cNvPr>
          <p:cNvSpPr txBox="1"/>
          <p:nvPr/>
        </p:nvSpPr>
        <p:spPr>
          <a:xfrm>
            <a:off x="6209167" y="5240867"/>
            <a:ext cx="2436886"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Respondents</a:t>
            </a:r>
            <a:endParaRPr lang="en-US" sz="2400" dirty="0">
              <a:solidFill>
                <a:srgbClr val="B92508"/>
              </a:solidFill>
              <a:latin typeface="Century Gothic" panose="020B0502020202020204" pitchFamily="34" charset="0"/>
            </a:endParaRPr>
          </a:p>
        </p:txBody>
      </p:sp>
      <p:sp>
        <p:nvSpPr>
          <p:cNvPr id="21" name="TextBox 20">
            <a:extLst>
              <a:ext uri="{FF2B5EF4-FFF2-40B4-BE49-F238E27FC236}">
                <a16:creationId xmlns:a16="http://schemas.microsoft.com/office/drawing/2014/main" id="{34846893-6185-4ED1-8867-555337B6B79A}"/>
              </a:ext>
            </a:extLst>
          </p:cNvPr>
          <p:cNvSpPr txBox="1"/>
          <p:nvPr/>
        </p:nvSpPr>
        <p:spPr>
          <a:xfrm>
            <a:off x="5599396" y="5729167"/>
            <a:ext cx="383438"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3</a:t>
            </a:r>
            <a:endParaRPr lang="en-US" sz="2400" dirty="0">
              <a:solidFill>
                <a:srgbClr val="B92508"/>
              </a:solidFill>
              <a:latin typeface="Century Gothic" panose="020B0502020202020204" pitchFamily="34" charset="0"/>
            </a:endParaRPr>
          </a:p>
        </p:txBody>
      </p:sp>
      <p:sp>
        <p:nvSpPr>
          <p:cNvPr id="22" name="TextBox 21">
            <a:extLst>
              <a:ext uri="{FF2B5EF4-FFF2-40B4-BE49-F238E27FC236}">
                <a16:creationId xmlns:a16="http://schemas.microsoft.com/office/drawing/2014/main" id="{AA8B40F8-D29C-4EC5-872F-49411DC4476F}"/>
              </a:ext>
            </a:extLst>
          </p:cNvPr>
          <p:cNvSpPr txBox="1"/>
          <p:nvPr/>
        </p:nvSpPr>
        <p:spPr>
          <a:xfrm>
            <a:off x="6209167" y="5729167"/>
            <a:ext cx="1563248"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Devices</a:t>
            </a:r>
            <a:endParaRPr lang="en-US" sz="2400" dirty="0">
              <a:solidFill>
                <a:srgbClr val="B92508"/>
              </a:solidFill>
              <a:latin typeface="Century Gothic" panose="020B0502020202020204" pitchFamily="34" charset="0"/>
            </a:endParaRPr>
          </a:p>
        </p:txBody>
      </p:sp>
      <p:sp>
        <p:nvSpPr>
          <p:cNvPr id="23" name="TextBox 22">
            <a:extLst>
              <a:ext uri="{FF2B5EF4-FFF2-40B4-BE49-F238E27FC236}">
                <a16:creationId xmlns:a16="http://schemas.microsoft.com/office/drawing/2014/main" id="{4EF4739A-B5B3-43A6-B425-338C98843AAE}"/>
              </a:ext>
            </a:extLst>
          </p:cNvPr>
          <p:cNvSpPr txBox="1"/>
          <p:nvPr/>
        </p:nvSpPr>
        <p:spPr>
          <a:xfrm>
            <a:off x="5400623" y="6217467"/>
            <a:ext cx="582211" cy="523220"/>
          </a:xfrm>
          <a:prstGeom prst="rect">
            <a:avLst/>
          </a:prstGeom>
          <a:noFill/>
        </p:spPr>
        <p:txBody>
          <a:bodyPr wrap="none" rtlCol="0">
            <a:spAutoFit/>
          </a:bodyPr>
          <a:lstStyle/>
          <a:p>
            <a:pPr algn="r"/>
            <a:r>
              <a:rPr lang="en-US" sz="2800" dirty="0">
                <a:solidFill>
                  <a:srgbClr val="B92508"/>
                </a:solidFill>
                <a:latin typeface="Century Gothic" panose="020B0502020202020204" pitchFamily="34" charset="0"/>
              </a:rPr>
              <a:t>12</a:t>
            </a:r>
            <a:endParaRPr lang="en-US" sz="2400" dirty="0">
              <a:solidFill>
                <a:srgbClr val="B92508"/>
              </a:solidFill>
              <a:latin typeface="Century Gothic" panose="020B0502020202020204" pitchFamily="34" charset="0"/>
            </a:endParaRPr>
          </a:p>
        </p:txBody>
      </p:sp>
      <p:sp>
        <p:nvSpPr>
          <p:cNvPr id="24" name="TextBox 23">
            <a:extLst>
              <a:ext uri="{FF2B5EF4-FFF2-40B4-BE49-F238E27FC236}">
                <a16:creationId xmlns:a16="http://schemas.microsoft.com/office/drawing/2014/main" id="{49762C5E-3178-4604-948E-9AAFF9099B05}"/>
              </a:ext>
            </a:extLst>
          </p:cNvPr>
          <p:cNvSpPr txBox="1"/>
          <p:nvPr/>
        </p:nvSpPr>
        <p:spPr>
          <a:xfrm>
            <a:off x="6209167" y="6217467"/>
            <a:ext cx="2488182" cy="523220"/>
          </a:xfrm>
          <a:prstGeom prst="rect">
            <a:avLst/>
          </a:prstGeom>
          <a:noFill/>
        </p:spPr>
        <p:txBody>
          <a:bodyPr wrap="none" rtlCol="0">
            <a:spAutoFit/>
          </a:bodyPr>
          <a:lstStyle/>
          <a:p>
            <a:r>
              <a:rPr lang="en-US" sz="2800" dirty="0">
                <a:solidFill>
                  <a:srgbClr val="B92508"/>
                </a:solidFill>
                <a:latin typeface="Century Gothic" panose="020B0502020202020204" pitchFamily="34" charset="0"/>
              </a:rPr>
              <a:t>Commercials</a:t>
            </a:r>
            <a:endParaRPr lang="en-US" sz="2400" dirty="0">
              <a:solidFill>
                <a:srgbClr val="B92508"/>
              </a:solidFill>
              <a:latin typeface="Century Gothic" panose="020B0502020202020204" pitchFamily="34" charset="0"/>
            </a:endParaRPr>
          </a:p>
        </p:txBody>
      </p:sp>
      <p:pic>
        <p:nvPicPr>
          <p:cNvPr id="6" name="Picture 5">
            <a:extLst>
              <a:ext uri="{FF2B5EF4-FFF2-40B4-BE49-F238E27FC236}">
                <a16:creationId xmlns:a16="http://schemas.microsoft.com/office/drawing/2014/main" id="{64C4D268-7143-4BE9-9A9C-2FFFDB9C0A90}"/>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l="17685" t="27408" r="18056" b="6074"/>
          <a:stretch/>
        </p:blipFill>
        <p:spPr>
          <a:xfrm>
            <a:off x="5344161" y="1855233"/>
            <a:ext cx="1503680" cy="972842"/>
          </a:xfrm>
          <a:prstGeom prst="rect">
            <a:avLst/>
          </a:prstGeom>
          <a:effectLst>
            <a:outerShdw blurRad="50800" dist="38100" dir="2700000" algn="tl" rotWithShape="0">
              <a:prstClr val="black">
                <a:alpha val="40000"/>
              </a:prstClr>
            </a:outerShdw>
          </a:effectLst>
        </p:spPr>
      </p:pic>
      <p:sp>
        <p:nvSpPr>
          <p:cNvPr id="4" name="AutoShape 2" descr="Image result for facebook logo">
            <a:extLst>
              <a:ext uri="{FF2B5EF4-FFF2-40B4-BE49-F238E27FC236}">
                <a16:creationId xmlns:a16="http://schemas.microsoft.com/office/drawing/2014/main" id="{CA4D4A31-D312-46CB-B0C8-0A69BDB7F78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Tree>
    <p:extLst>
      <p:ext uri="{BB962C8B-B14F-4D97-AF65-F5344CB8AC3E}">
        <p14:creationId xmlns:p14="http://schemas.microsoft.com/office/powerpoint/2010/main" val="185629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righ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righ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par>
                                <p:cTn id="40" presetID="22" presetClass="entr" presetSubtype="2"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righ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righ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right)">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right)">
                                      <p:cBhvr>
                                        <p:cTn id="6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p:bldP spid="11" grpId="0"/>
      <p:bldP spid="12" grpId="0"/>
      <p:bldP spid="13" grpId="0"/>
      <p:bldP spid="15" grpId="0"/>
      <p:bldP spid="16" grpId="0"/>
      <p:bldP spid="17" grpId="0"/>
      <p:bldP spid="18" grpId="0"/>
      <p:bldP spid="19" grpId="0"/>
      <p:bldP spid="20" grpId="0"/>
      <p:bldP spid="21" grpId="0"/>
      <p:bldP spid="22" grpId="0"/>
      <p:bldP spid="23" grpId="0"/>
      <p:bldP spid="2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2988425" y="214686"/>
            <a:ext cx="6215164"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The Scores indexed to TV (100)</a:t>
            </a:r>
            <a:endParaRPr lang="en-US" sz="2800" dirty="0">
              <a:solidFill>
                <a:srgbClr val="B92508"/>
              </a:solidFill>
              <a:latin typeface="Century Gothic" panose="020B0502020202020204" pitchFamily="34" charset="0"/>
            </a:endParaRPr>
          </a:p>
        </p:txBody>
      </p:sp>
      <p:sp>
        <p:nvSpPr>
          <p:cNvPr id="110" name="TextBox 109"/>
          <p:cNvSpPr txBox="1"/>
          <p:nvPr/>
        </p:nvSpPr>
        <p:spPr>
          <a:xfrm>
            <a:off x="1094150" y="1780978"/>
            <a:ext cx="4277610" cy="861774"/>
          </a:xfrm>
          <a:prstGeom prst="rect">
            <a:avLst/>
          </a:prstGeom>
          <a:noFill/>
        </p:spPr>
        <p:txBody>
          <a:bodyPr wrap="square" rtlCol="0">
            <a:spAutoFit/>
          </a:bodyPr>
          <a:lstStyle/>
          <a:p>
            <a:r>
              <a:rPr lang="en-US" sz="1600" dirty="0">
                <a:solidFill>
                  <a:srgbClr val="548235"/>
                </a:solidFill>
                <a:latin typeface="Century Gothic" panose="020B0502020202020204" pitchFamily="34" charset="0"/>
              </a:rPr>
              <a:t>Proportion of commercial time spent </a:t>
            </a:r>
          </a:p>
          <a:p>
            <a:r>
              <a:rPr lang="en-US" sz="1600" dirty="0">
                <a:solidFill>
                  <a:srgbClr val="548235"/>
                </a:solidFill>
                <a:latin typeface="Century Gothic" panose="020B0502020202020204" pitchFamily="34" charset="0"/>
              </a:rPr>
              <a:t>actually viewing the commercial.</a:t>
            </a:r>
          </a:p>
          <a:p>
            <a:r>
              <a:rPr lang="en-US" sz="1600" b="1" dirty="0">
                <a:solidFill>
                  <a:srgbClr val="548235"/>
                </a:solidFill>
                <a:latin typeface="Century Gothic" panose="020B0502020202020204" pitchFamily="34" charset="0"/>
              </a:rPr>
              <a:t>FIXATION DURATION </a:t>
            </a:r>
            <a:r>
              <a:rPr lang="en-US" sz="1600" dirty="0">
                <a:solidFill>
                  <a:srgbClr val="548235"/>
                </a:solidFill>
                <a:latin typeface="Century Gothic" panose="020B0502020202020204" pitchFamily="34" charset="0"/>
              </a:rPr>
              <a:t>(%)</a:t>
            </a:r>
            <a:endParaRPr lang="en-US" sz="1400" dirty="0">
              <a:solidFill>
                <a:srgbClr val="548235"/>
              </a:solidFill>
              <a:latin typeface="Century Gothic" panose="020B0502020202020204" pitchFamily="34" charset="0"/>
            </a:endParaRPr>
          </a:p>
        </p:txBody>
      </p:sp>
      <p:grpSp>
        <p:nvGrpSpPr>
          <p:cNvPr id="191" name="Group 190">
            <a:extLst>
              <a:ext uri="{FF2B5EF4-FFF2-40B4-BE49-F238E27FC236}">
                <a16:creationId xmlns:a16="http://schemas.microsoft.com/office/drawing/2014/main" id="{4EBF5576-F5CC-4E1B-8FB2-6476798CCEB9}"/>
              </a:ext>
            </a:extLst>
          </p:cNvPr>
          <p:cNvGrpSpPr/>
          <p:nvPr/>
        </p:nvGrpSpPr>
        <p:grpSpPr>
          <a:xfrm>
            <a:off x="6329003" y="1667485"/>
            <a:ext cx="4195632" cy="461665"/>
            <a:chOff x="6329003" y="1667485"/>
            <a:chExt cx="4195632" cy="461665"/>
          </a:xfrm>
        </p:grpSpPr>
        <p:sp>
          <p:nvSpPr>
            <p:cNvPr id="42" name="TextBox 41">
              <a:extLst>
                <a:ext uri="{FF2B5EF4-FFF2-40B4-BE49-F238E27FC236}">
                  <a16:creationId xmlns:a16="http://schemas.microsoft.com/office/drawing/2014/main" id="{6DADA660-9302-456E-80B7-D3846B2EB3C2}"/>
                </a:ext>
              </a:extLst>
            </p:cNvPr>
            <p:cNvSpPr txBox="1"/>
            <p:nvPr/>
          </p:nvSpPr>
          <p:spPr>
            <a:xfrm>
              <a:off x="6329003" y="1667485"/>
              <a:ext cx="532518"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TV</a:t>
              </a:r>
              <a:endParaRPr lang="en-US" sz="2000" dirty="0">
                <a:solidFill>
                  <a:srgbClr val="B92508"/>
                </a:solidFill>
                <a:latin typeface="Century Gothic" panose="020B0502020202020204" pitchFamily="34" charset="0"/>
              </a:endParaRPr>
            </a:p>
          </p:txBody>
        </p:sp>
        <p:sp>
          <p:nvSpPr>
            <p:cNvPr id="43" name="TextBox 42">
              <a:extLst>
                <a:ext uri="{FF2B5EF4-FFF2-40B4-BE49-F238E27FC236}">
                  <a16:creationId xmlns:a16="http://schemas.microsoft.com/office/drawing/2014/main" id="{395036F0-3668-4656-854D-497185F2CBD6}"/>
                </a:ext>
              </a:extLst>
            </p:cNvPr>
            <p:cNvSpPr txBox="1"/>
            <p:nvPr/>
          </p:nvSpPr>
          <p:spPr>
            <a:xfrm>
              <a:off x="7919035" y="1667485"/>
              <a:ext cx="617478"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PC</a:t>
              </a:r>
              <a:endParaRPr lang="en-US" sz="2000" dirty="0">
                <a:solidFill>
                  <a:srgbClr val="B92508"/>
                </a:solidFill>
                <a:latin typeface="Century Gothic" panose="020B0502020202020204" pitchFamily="34" charset="0"/>
              </a:endParaRPr>
            </a:p>
          </p:txBody>
        </p:sp>
        <p:sp>
          <p:nvSpPr>
            <p:cNvPr id="44" name="TextBox 43">
              <a:extLst>
                <a:ext uri="{FF2B5EF4-FFF2-40B4-BE49-F238E27FC236}">
                  <a16:creationId xmlns:a16="http://schemas.microsoft.com/office/drawing/2014/main" id="{AD4AB6B1-D572-4A8A-BA69-05A4B138E7EE}"/>
                </a:ext>
              </a:extLst>
            </p:cNvPr>
            <p:cNvSpPr txBox="1"/>
            <p:nvPr/>
          </p:nvSpPr>
          <p:spPr>
            <a:xfrm>
              <a:off x="9323664" y="1667485"/>
              <a:ext cx="1200971"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Mobile</a:t>
              </a:r>
              <a:endParaRPr lang="en-US" sz="2000" dirty="0">
                <a:solidFill>
                  <a:srgbClr val="B92508"/>
                </a:solidFill>
                <a:latin typeface="Century Gothic" panose="020B0502020202020204" pitchFamily="34" charset="0"/>
              </a:endParaRPr>
            </a:p>
          </p:txBody>
        </p:sp>
      </p:grpSp>
      <p:grpSp>
        <p:nvGrpSpPr>
          <p:cNvPr id="190" name="Group 189">
            <a:extLst>
              <a:ext uri="{FF2B5EF4-FFF2-40B4-BE49-F238E27FC236}">
                <a16:creationId xmlns:a16="http://schemas.microsoft.com/office/drawing/2014/main" id="{63172D50-F1E8-48BB-856F-624B03DB68DA}"/>
              </a:ext>
            </a:extLst>
          </p:cNvPr>
          <p:cNvGrpSpPr/>
          <p:nvPr/>
        </p:nvGrpSpPr>
        <p:grpSpPr>
          <a:xfrm>
            <a:off x="5392580" y="2199879"/>
            <a:ext cx="6400799" cy="3459637"/>
            <a:chOff x="6076180" y="2199879"/>
            <a:chExt cx="5017883" cy="3459637"/>
          </a:xfrm>
        </p:grpSpPr>
        <p:grpSp>
          <p:nvGrpSpPr>
            <p:cNvPr id="14" name="Group 13">
              <a:extLst>
                <a:ext uri="{FF2B5EF4-FFF2-40B4-BE49-F238E27FC236}">
                  <a16:creationId xmlns:a16="http://schemas.microsoft.com/office/drawing/2014/main" id="{8FCDEDDB-5D62-4A6E-AFD8-F600BACB0872}"/>
                </a:ext>
              </a:extLst>
            </p:cNvPr>
            <p:cNvGrpSpPr/>
            <p:nvPr/>
          </p:nvGrpSpPr>
          <p:grpSpPr>
            <a:xfrm>
              <a:off x="6076180" y="2199879"/>
              <a:ext cx="4535683" cy="3459637"/>
              <a:chOff x="4119513" y="3949828"/>
              <a:chExt cx="561207" cy="2356704"/>
            </a:xfrm>
          </p:grpSpPr>
          <p:cxnSp>
            <p:nvCxnSpPr>
              <p:cNvPr id="13" name="Straight Connector 12">
                <a:extLst>
                  <a:ext uri="{FF2B5EF4-FFF2-40B4-BE49-F238E27FC236}">
                    <a16:creationId xmlns:a16="http://schemas.microsoft.com/office/drawing/2014/main" id="{2A91A1CC-43A6-4178-A4DA-DF16E1A646BB}"/>
                  </a:ext>
                </a:extLst>
              </p:cNvPr>
              <p:cNvCxnSpPr/>
              <p:nvPr/>
            </p:nvCxnSpPr>
            <p:spPr>
              <a:xfrm>
                <a:off x="4119513" y="6306532"/>
                <a:ext cx="5279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280785-24D4-4AF7-9153-D98BC0564C2E}"/>
                  </a:ext>
                </a:extLst>
              </p:cNvPr>
              <p:cNvCxnSpPr/>
              <p:nvPr/>
            </p:nvCxnSpPr>
            <p:spPr>
              <a:xfrm>
                <a:off x="4119513" y="611014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9F4D76-1A28-4E5E-856F-F7EEA34DCB11}"/>
                  </a:ext>
                </a:extLst>
              </p:cNvPr>
              <p:cNvCxnSpPr/>
              <p:nvPr/>
            </p:nvCxnSpPr>
            <p:spPr>
              <a:xfrm>
                <a:off x="4119513" y="591374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C3EAAB-4910-4CAD-8A6B-E7C2DB7A4224}"/>
                  </a:ext>
                </a:extLst>
              </p:cNvPr>
              <p:cNvCxnSpPr/>
              <p:nvPr/>
            </p:nvCxnSpPr>
            <p:spPr>
              <a:xfrm>
                <a:off x="4119513" y="571735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BA52DB2-1E87-4245-A949-907D7BC0FC3E}"/>
                  </a:ext>
                </a:extLst>
              </p:cNvPr>
              <p:cNvCxnSpPr/>
              <p:nvPr/>
            </p:nvCxnSpPr>
            <p:spPr>
              <a:xfrm>
                <a:off x="4119513" y="552096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4FA08F-A3DA-41A9-9927-D650B16C0F5E}"/>
                  </a:ext>
                </a:extLst>
              </p:cNvPr>
              <p:cNvCxnSpPr/>
              <p:nvPr/>
            </p:nvCxnSpPr>
            <p:spPr>
              <a:xfrm>
                <a:off x="4119513" y="5324572"/>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E68D93-A757-4021-A347-D9EEAD95234B}"/>
                  </a:ext>
                </a:extLst>
              </p:cNvPr>
              <p:cNvCxnSpPr/>
              <p:nvPr/>
            </p:nvCxnSpPr>
            <p:spPr>
              <a:xfrm>
                <a:off x="4119513" y="512818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8047C4-46DD-4508-A525-AAC82FEF4196}"/>
                  </a:ext>
                </a:extLst>
              </p:cNvPr>
              <p:cNvCxnSpPr/>
              <p:nvPr/>
            </p:nvCxnSpPr>
            <p:spPr>
              <a:xfrm>
                <a:off x="4119513" y="493178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33E7E2-5830-453D-B5C6-3A986E95FA6B}"/>
                  </a:ext>
                </a:extLst>
              </p:cNvPr>
              <p:cNvCxnSpPr/>
              <p:nvPr/>
            </p:nvCxnSpPr>
            <p:spPr>
              <a:xfrm>
                <a:off x="4119513" y="473539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DF2B46-F7D7-404D-9CD2-DDAB1DF4BDC4}"/>
                  </a:ext>
                </a:extLst>
              </p:cNvPr>
              <p:cNvCxnSpPr/>
              <p:nvPr/>
            </p:nvCxnSpPr>
            <p:spPr>
              <a:xfrm>
                <a:off x="4119513" y="453900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9E97D2-8048-4643-BB42-B2067453AB9E}"/>
                  </a:ext>
                </a:extLst>
              </p:cNvPr>
              <p:cNvCxnSpPr>
                <a:cxnSpLocks/>
              </p:cNvCxnSpPr>
              <p:nvPr/>
            </p:nvCxnSpPr>
            <p:spPr>
              <a:xfrm flipV="1">
                <a:off x="4119513" y="4335960"/>
                <a:ext cx="561207" cy="693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629BDAE-7131-40CF-9C1D-D7CD22B15962}"/>
                  </a:ext>
                </a:extLst>
              </p:cNvPr>
              <p:cNvCxnSpPr/>
              <p:nvPr/>
            </p:nvCxnSpPr>
            <p:spPr>
              <a:xfrm>
                <a:off x="4119513" y="414622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1511F1-AE48-4400-94ED-14E0618BB41A}"/>
                  </a:ext>
                </a:extLst>
              </p:cNvPr>
              <p:cNvCxnSpPr/>
              <p:nvPr/>
            </p:nvCxnSpPr>
            <p:spPr>
              <a:xfrm>
                <a:off x="4119513" y="394982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3D3328C8-B27A-4E70-A652-620AC3DC8C8A}"/>
                </a:ext>
              </a:extLst>
            </p:cNvPr>
            <p:cNvSpPr txBox="1"/>
            <p:nvPr/>
          </p:nvSpPr>
          <p:spPr>
            <a:xfrm>
              <a:off x="10672993" y="2613601"/>
              <a:ext cx="421070" cy="307777"/>
            </a:xfrm>
            <a:prstGeom prst="rect">
              <a:avLst/>
            </a:prstGeom>
            <a:noFill/>
          </p:spPr>
          <p:txBody>
            <a:bodyPr wrap="none" rtlCol="0">
              <a:spAutoFit/>
            </a:bodyPr>
            <a:lstStyle/>
            <a:p>
              <a:r>
                <a:rPr lang="en-US" sz="1400" b="1" dirty="0">
                  <a:latin typeface="Century Gothic" panose="020B0502020202020204" pitchFamily="34" charset="0"/>
                </a:rPr>
                <a:t>100</a:t>
              </a:r>
              <a:endParaRPr lang="en-US" sz="1100" dirty="0">
                <a:latin typeface="Century Gothic" panose="020B0502020202020204" pitchFamily="34" charset="0"/>
              </a:endParaRPr>
            </a:p>
          </p:txBody>
        </p:sp>
      </p:grpSp>
      <p:sp>
        <p:nvSpPr>
          <p:cNvPr id="130" name="TextBox 129">
            <a:extLst>
              <a:ext uri="{FF2B5EF4-FFF2-40B4-BE49-F238E27FC236}">
                <a16:creationId xmlns:a16="http://schemas.microsoft.com/office/drawing/2014/main" id="{249218FA-BBF7-4833-91F5-7CC4969FA3D4}"/>
              </a:ext>
            </a:extLst>
          </p:cNvPr>
          <p:cNvSpPr txBox="1"/>
          <p:nvPr/>
        </p:nvSpPr>
        <p:spPr>
          <a:xfrm>
            <a:off x="1094150" y="2834351"/>
            <a:ext cx="3158237" cy="830997"/>
          </a:xfrm>
          <a:prstGeom prst="rect">
            <a:avLst/>
          </a:prstGeom>
          <a:noFill/>
        </p:spPr>
        <p:txBody>
          <a:bodyPr wrap="none" rtlCol="0">
            <a:spAutoFit/>
          </a:bodyPr>
          <a:lstStyle/>
          <a:p>
            <a:r>
              <a:rPr lang="en-US" sz="1600" dirty="0">
                <a:solidFill>
                  <a:srgbClr val="2F5597"/>
                </a:solidFill>
                <a:latin typeface="Century Gothic" panose="020B0502020202020204" pitchFamily="34" charset="0"/>
              </a:rPr>
              <a:t>Comprehension and learning </a:t>
            </a:r>
          </a:p>
          <a:p>
            <a:r>
              <a:rPr lang="en-US" sz="1600" dirty="0">
                <a:solidFill>
                  <a:srgbClr val="2F5597"/>
                </a:solidFill>
                <a:latin typeface="Century Gothic" panose="020B0502020202020204" pitchFamily="34" charset="0"/>
              </a:rPr>
              <a:t>without overloading.</a:t>
            </a:r>
          </a:p>
          <a:p>
            <a:r>
              <a:rPr lang="en-US" sz="1600" b="1" dirty="0">
                <a:solidFill>
                  <a:srgbClr val="2F5597"/>
                </a:solidFill>
                <a:latin typeface="Century Gothic" panose="020B0502020202020204" pitchFamily="34" charset="0"/>
              </a:rPr>
              <a:t>COGNITIVE FOCUS </a:t>
            </a:r>
            <a:r>
              <a:rPr lang="en-US" sz="1600" dirty="0">
                <a:solidFill>
                  <a:srgbClr val="2F5597"/>
                </a:solidFill>
                <a:latin typeface="Century Gothic" panose="020B0502020202020204" pitchFamily="34" charset="0"/>
              </a:rPr>
              <a:t>(0-100)</a:t>
            </a:r>
            <a:endParaRPr lang="en-US" sz="1400" dirty="0">
              <a:solidFill>
                <a:srgbClr val="2F5597"/>
              </a:solidFill>
              <a:latin typeface="Century Gothic" panose="020B0502020202020204" pitchFamily="34" charset="0"/>
            </a:endParaRPr>
          </a:p>
        </p:txBody>
      </p:sp>
      <p:sp>
        <p:nvSpPr>
          <p:cNvPr id="131" name="TextBox 130">
            <a:extLst>
              <a:ext uri="{FF2B5EF4-FFF2-40B4-BE49-F238E27FC236}">
                <a16:creationId xmlns:a16="http://schemas.microsoft.com/office/drawing/2014/main" id="{1F305138-F3AB-434F-8EDC-43ED327B1A1E}"/>
              </a:ext>
            </a:extLst>
          </p:cNvPr>
          <p:cNvSpPr txBox="1"/>
          <p:nvPr/>
        </p:nvSpPr>
        <p:spPr>
          <a:xfrm>
            <a:off x="1094150" y="3856947"/>
            <a:ext cx="3852337" cy="830997"/>
          </a:xfrm>
          <a:prstGeom prst="rect">
            <a:avLst/>
          </a:prstGeom>
          <a:noFill/>
        </p:spPr>
        <p:txBody>
          <a:bodyPr wrap="none" rtlCol="0">
            <a:spAutoFit/>
          </a:bodyPr>
          <a:lstStyle/>
          <a:p>
            <a:r>
              <a:rPr lang="en-US" sz="1600" dirty="0">
                <a:solidFill>
                  <a:srgbClr val="7A5D00"/>
                </a:solidFill>
                <a:latin typeface="Century Gothic" panose="020B0502020202020204" pitchFamily="34" charset="0"/>
              </a:rPr>
              <a:t>Interest in and desire for the product </a:t>
            </a:r>
          </a:p>
          <a:p>
            <a:r>
              <a:rPr lang="en-US" sz="1600" dirty="0">
                <a:solidFill>
                  <a:srgbClr val="7A5D00"/>
                </a:solidFill>
                <a:latin typeface="Century Gothic" panose="020B0502020202020204" pitchFamily="34" charset="0"/>
              </a:rPr>
              <a:t>being advertised.</a:t>
            </a:r>
          </a:p>
          <a:p>
            <a:r>
              <a:rPr lang="en-US" sz="1600" b="1" dirty="0">
                <a:solidFill>
                  <a:srgbClr val="7A5D00"/>
                </a:solidFill>
                <a:latin typeface="Century Gothic" panose="020B0502020202020204" pitchFamily="34" charset="0"/>
              </a:rPr>
              <a:t>MOTIVATION </a:t>
            </a:r>
            <a:r>
              <a:rPr lang="en-US" sz="1600" dirty="0">
                <a:solidFill>
                  <a:srgbClr val="7A5D00"/>
                </a:solidFill>
                <a:latin typeface="Century Gothic" panose="020B0502020202020204" pitchFamily="34" charset="0"/>
              </a:rPr>
              <a:t>(0-100)</a:t>
            </a:r>
            <a:endParaRPr lang="en-US" sz="1400" dirty="0">
              <a:solidFill>
                <a:srgbClr val="7A5D00"/>
              </a:solidFill>
              <a:latin typeface="Century Gothic" panose="020B0502020202020204" pitchFamily="34" charset="0"/>
            </a:endParaRPr>
          </a:p>
        </p:txBody>
      </p:sp>
      <p:sp>
        <p:nvSpPr>
          <p:cNvPr id="132" name="TextBox 131">
            <a:extLst>
              <a:ext uri="{FF2B5EF4-FFF2-40B4-BE49-F238E27FC236}">
                <a16:creationId xmlns:a16="http://schemas.microsoft.com/office/drawing/2014/main" id="{0414EBA1-285F-40A9-9E10-B6D480AA90F3}"/>
              </a:ext>
            </a:extLst>
          </p:cNvPr>
          <p:cNvSpPr txBox="1"/>
          <p:nvPr/>
        </p:nvSpPr>
        <p:spPr>
          <a:xfrm>
            <a:off x="1094150" y="4879543"/>
            <a:ext cx="2353529" cy="830997"/>
          </a:xfrm>
          <a:prstGeom prst="rect">
            <a:avLst/>
          </a:prstGeom>
          <a:noFill/>
        </p:spPr>
        <p:txBody>
          <a:bodyPr wrap="none" rtlCol="0">
            <a:spAutoFit/>
          </a:bodyPr>
          <a:lstStyle/>
          <a:p>
            <a:r>
              <a:rPr lang="en-US" sz="1600" dirty="0">
                <a:solidFill>
                  <a:srgbClr val="B92508"/>
                </a:solidFill>
                <a:latin typeface="Century Gothic" panose="020B0502020202020204" pitchFamily="34" charset="0"/>
              </a:rPr>
              <a:t>The average of these </a:t>
            </a:r>
          </a:p>
          <a:p>
            <a:r>
              <a:rPr lang="en-US" sz="1600" dirty="0">
                <a:solidFill>
                  <a:srgbClr val="B92508"/>
                </a:solidFill>
                <a:latin typeface="Century Gothic" panose="020B0502020202020204" pitchFamily="34" charset="0"/>
              </a:rPr>
              <a:t>three key scores.</a:t>
            </a:r>
          </a:p>
          <a:p>
            <a:r>
              <a:rPr lang="en-US" sz="1600" b="1" dirty="0">
                <a:solidFill>
                  <a:srgbClr val="B92508"/>
                </a:solidFill>
                <a:latin typeface="Century Gothic" panose="020B0502020202020204" pitchFamily="34" charset="0"/>
              </a:rPr>
              <a:t>AVERAGE</a:t>
            </a:r>
            <a:r>
              <a:rPr lang="en-US" sz="1600" dirty="0">
                <a:solidFill>
                  <a:srgbClr val="B92508"/>
                </a:solidFill>
                <a:latin typeface="Century Gothic" panose="020B0502020202020204" pitchFamily="34" charset="0"/>
              </a:rPr>
              <a:t> (0-100)</a:t>
            </a:r>
            <a:endParaRPr lang="en-US" sz="1400" dirty="0">
              <a:solidFill>
                <a:srgbClr val="B92508"/>
              </a:solidFill>
              <a:latin typeface="Century Gothic" panose="020B0502020202020204" pitchFamily="34" charset="0"/>
            </a:endParaRPr>
          </a:p>
        </p:txBody>
      </p:sp>
      <p:sp>
        <p:nvSpPr>
          <p:cNvPr id="2" name="Rectangle 1">
            <a:extLst>
              <a:ext uri="{FF2B5EF4-FFF2-40B4-BE49-F238E27FC236}">
                <a16:creationId xmlns:a16="http://schemas.microsoft.com/office/drawing/2014/main" id="{9E1255CF-EB11-4E3C-8465-E204BA920F96}"/>
              </a:ext>
            </a:extLst>
          </p:cNvPr>
          <p:cNvSpPr/>
          <p:nvPr/>
        </p:nvSpPr>
        <p:spPr>
          <a:xfrm>
            <a:off x="6045526" y="2766720"/>
            <a:ext cx="247088" cy="2892796"/>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D765B166-6E27-433D-B725-C0CB14305496}"/>
              </a:ext>
            </a:extLst>
          </p:cNvPr>
          <p:cNvSpPr/>
          <p:nvPr/>
        </p:nvSpPr>
        <p:spPr>
          <a:xfrm>
            <a:off x="6333921" y="2766720"/>
            <a:ext cx="247088" cy="289279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DFD3752-D758-4CCE-8686-4E546DA0FBAC}"/>
              </a:ext>
            </a:extLst>
          </p:cNvPr>
          <p:cNvSpPr/>
          <p:nvPr/>
        </p:nvSpPr>
        <p:spPr>
          <a:xfrm>
            <a:off x="6622755"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1B766D75-E34B-4F35-994C-5D81F346525A}"/>
              </a:ext>
            </a:extLst>
          </p:cNvPr>
          <p:cNvSpPr/>
          <p:nvPr/>
        </p:nvSpPr>
        <p:spPr>
          <a:xfrm>
            <a:off x="6894108"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049A7D5-F4B4-4488-85AE-DB523A38606C}"/>
              </a:ext>
            </a:extLst>
          </p:cNvPr>
          <p:cNvSpPr/>
          <p:nvPr/>
        </p:nvSpPr>
        <p:spPr>
          <a:xfrm>
            <a:off x="7674080" y="3020011"/>
            <a:ext cx="247088" cy="264927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223D199-BE90-4038-8027-34263E7B6CAD}"/>
              </a:ext>
            </a:extLst>
          </p:cNvPr>
          <p:cNvSpPr/>
          <p:nvPr/>
        </p:nvSpPr>
        <p:spPr>
          <a:xfrm>
            <a:off x="7959930" y="2343355"/>
            <a:ext cx="247088" cy="331616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0A741C6-8764-490B-B2F3-323FD19AAA39}"/>
              </a:ext>
            </a:extLst>
          </p:cNvPr>
          <p:cNvSpPr/>
          <p:nvPr/>
        </p:nvSpPr>
        <p:spPr>
          <a:xfrm>
            <a:off x="8253584"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CB04A0A-95F7-4A17-9886-FCC132D8A067}"/>
              </a:ext>
            </a:extLst>
          </p:cNvPr>
          <p:cNvSpPr/>
          <p:nvPr/>
        </p:nvSpPr>
        <p:spPr>
          <a:xfrm>
            <a:off x="8551468"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A400C51-0002-4A4A-B81D-548C8B376529}"/>
              </a:ext>
            </a:extLst>
          </p:cNvPr>
          <p:cNvSpPr/>
          <p:nvPr/>
        </p:nvSpPr>
        <p:spPr>
          <a:xfrm>
            <a:off x="9343299" y="3215083"/>
            <a:ext cx="247088" cy="2454198"/>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064E1FA-E769-4BE3-BC38-73FA20F2426E}"/>
              </a:ext>
            </a:extLst>
          </p:cNvPr>
          <p:cNvSpPr/>
          <p:nvPr/>
        </p:nvSpPr>
        <p:spPr>
          <a:xfrm>
            <a:off x="9643480" y="2343355"/>
            <a:ext cx="247088" cy="331616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BDEC1B9-6487-4C22-9036-B7DDD3FB25D2}"/>
              </a:ext>
            </a:extLst>
          </p:cNvPr>
          <p:cNvSpPr/>
          <p:nvPr/>
        </p:nvSpPr>
        <p:spPr>
          <a:xfrm>
            <a:off x="9939957"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9A1A278-2684-4228-B081-A01EA1234C7B}"/>
              </a:ext>
            </a:extLst>
          </p:cNvPr>
          <p:cNvSpPr/>
          <p:nvPr/>
        </p:nvSpPr>
        <p:spPr>
          <a:xfrm>
            <a:off x="10250971"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05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191"/>
                                        </p:tgtEl>
                                        <p:attrNameLst>
                                          <p:attrName>style.visibility</p:attrName>
                                        </p:attrNameLst>
                                      </p:cBhvr>
                                      <p:to>
                                        <p:strVal val="visible"/>
                                      </p:to>
                                    </p:set>
                                    <p:animEffect transition="in" filter="wipe(left)">
                                      <p:cBhvr>
                                        <p:cTn id="7" dur="1000"/>
                                        <p:tgtEl>
                                          <p:spTgt spid="191"/>
                                        </p:tgtEl>
                                      </p:cBhvr>
                                    </p:animEffect>
                                  </p:childTnLst>
                                </p:cTn>
                              </p:par>
                              <p:par>
                                <p:cTn id="8" presetID="22" presetClass="entr" presetSubtype="8" fill="hold" nodeType="withEffect">
                                  <p:stCondLst>
                                    <p:cond delay="500"/>
                                  </p:stCondLst>
                                  <p:childTnLst>
                                    <p:set>
                                      <p:cBhvr>
                                        <p:cTn id="9" dur="1" fill="hold">
                                          <p:stCondLst>
                                            <p:cond delay="0"/>
                                          </p:stCondLst>
                                        </p:cTn>
                                        <p:tgtEl>
                                          <p:spTgt spid="190"/>
                                        </p:tgtEl>
                                        <p:attrNameLst>
                                          <p:attrName>style.visibility</p:attrName>
                                        </p:attrNameLst>
                                      </p:cBhvr>
                                      <p:to>
                                        <p:strVal val="visible"/>
                                      </p:to>
                                    </p:set>
                                    <p:animEffect transition="in" filter="wipe(left)">
                                      <p:cBhvr>
                                        <p:cTn id="10" dur="1000"/>
                                        <p:tgtEl>
                                          <p:spTgt spid="1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0"/>
                                        </p:tgtEl>
                                        <p:attrNameLst>
                                          <p:attrName>style.visibility</p:attrName>
                                        </p:attrNameLst>
                                      </p:cBhvr>
                                      <p:to>
                                        <p:strVal val="visible"/>
                                      </p:to>
                                    </p:set>
                                    <p:animEffect transition="in" filter="fade">
                                      <p:cBhvr>
                                        <p:cTn id="15" dur="500"/>
                                        <p:tgtEl>
                                          <p:spTgt spid="110"/>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down)">
                                      <p:cBhvr>
                                        <p:cTn id="23" dur="500"/>
                                        <p:tgtEl>
                                          <p:spTgt spid="80"/>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wipe(down)">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0"/>
                                        </p:tgtEl>
                                        <p:attrNameLst>
                                          <p:attrName>style.visibility</p:attrName>
                                        </p:attrNameLst>
                                      </p:cBhvr>
                                      <p:to>
                                        <p:strVal val="visible"/>
                                      </p:to>
                                    </p:set>
                                    <p:animEffect transition="in" filter="fade">
                                      <p:cBhvr>
                                        <p:cTn id="32" dur="500"/>
                                        <p:tgtEl>
                                          <p:spTgt spid="130"/>
                                        </p:tgtEl>
                                      </p:cBhvr>
                                    </p:animEffect>
                                  </p:childTnLst>
                                </p:cTn>
                              </p:par>
                            </p:childTnLst>
                          </p:cTn>
                        </p:par>
                        <p:par>
                          <p:cTn id="33" fill="hold">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wipe(down)">
                                      <p:cBhvr>
                                        <p:cTn id="36" dur="500"/>
                                        <p:tgtEl>
                                          <p:spTgt spid="86"/>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down)">
                                      <p:cBhvr>
                                        <p:cTn id="40" dur="500"/>
                                        <p:tgtEl>
                                          <p:spTgt spid="87"/>
                                        </p:tgtEl>
                                      </p:cBhvr>
                                    </p:animEffect>
                                  </p:childTnLst>
                                </p:cTn>
                              </p:par>
                            </p:childTnLst>
                          </p:cTn>
                        </p:par>
                        <p:par>
                          <p:cTn id="41" fill="hold">
                            <p:stCondLst>
                              <p:cond delay="1500"/>
                            </p:stCondLst>
                            <p:childTnLst>
                              <p:par>
                                <p:cTn id="42" presetID="22" presetClass="entr" presetSubtype="4" fill="hold" grpId="0" nodeType="afterEffect">
                                  <p:stCondLst>
                                    <p:cond delay="0"/>
                                  </p:stCondLst>
                                  <p:childTnLst>
                                    <p:set>
                                      <p:cBhvr>
                                        <p:cTn id="43" dur="1" fill="hold">
                                          <p:stCondLst>
                                            <p:cond delay="0"/>
                                          </p:stCondLst>
                                        </p:cTn>
                                        <p:tgtEl>
                                          <p:spTgt spid="88"/>
                                        </p:tgtEl>
                                        <p:attrNameLst>
                                          <p:attrName>style.visibility</p:attrName>
                                        </p:attrNameLst>
                                      </p:cBhvr>
                                      <p:to>
                                        <p:strVal val="visible"/>
                                      </p:to>
                                    </p:set>
                                    <p:animEffect transition="in" filter="wipe(down)">
                                      <p:cBhvr>
                                        <p:cTn id="44" dur="500"/>
                                        <p:tgtEl>
                                          <p:spTgt spid="8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31"/>
                                        </p:tgtEl>
                                        <p:attrNameLst>
                                          <p:attrName>style.visibility</p:attrName>
                                        </p:attrNameLst>
                                      </p:cBhvr>
                                      <p:to>
                                        <p:strVal val="visible"/>
                                      </p:to>
                                    </p:set>
                                    <p:animEffect transition="in" filter="fade">
                                      <p:cBhvr>
                                        <p:cTn id="49" dur="500"/>
                                        <p:tgtEl>
                                          <p:spTgt spid="131"/>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down)">
                                      <p:cBhvr>
                                        <p:cTn id="53" dur="500"/>
                                        <p:tgtEl>
                                          <p:spTgt spid="89"/>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1500"/>
                            </p:stCondLst>
                            <p:childTnLst>
                              <p:par>
                                <p:cTn id="59" presetID="22" presetClass="entr" presetSubtype="4" fill="hold" grpId="0" nodeType="afterEffect">
                                  <p:stCondLst>
                                    <p:cond delay="0"/>
                                  </p:stCondLst>
                                  <p:childTnLst>
                                    <p:set>
                                      <p:cBhvr>
                                        <p:cTn id="60" dur="1" fill="hold">
                                          <p:stCondLst>
                                            <p:cond delay="0"/>
                                          </p:stCondLst>
                                        </p:cTn>
                                        <p:tgtEl>
                                          <p:spTgt spid="91"/>
                                        </p:tgtEl>
                                        <p:attrNameLst>
                                          <p:attrName>style.visibility</p:attrName>
                                        </p:attrNameLst>
                                      </p:cBhvr>
                                      <p:to>
                                        <p:strVal val="visible"/>
                                      </p:to>
                                    </p:set>
                                    <p:animEffect transition="in" filter="wipe(down)">
                                      <p:cBhvr>
                                        <p:cTn id="61" dur="500"/>
                                        <p:tgtEl>
                                          <p:spTgt spid="9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2"/>
                                        </p:tgtEl>
                                        <p:attrNameLst>
                                          <p:attrName>style.visibility</p:attrName>
                                        </p:attrNameLst>
                                      </p:cBhvr>
                                      <p:to>
                                        <p:strVal val="visible"/>
                                      </p:to>
                                    </p:set>
                                    <p:animEffect transition="in" filter="fade">
                                      <p:cBhvr>
                                        <p:cTn id="66" dur="500"/>
                                        <p:tgtEl>
                                          <p:spTgt spid="132"/>
                                        </p:tgtEl>
                                      </p:cBhvr>
                                    </p:animEffec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92"/>
                                        </p:tgtEl>
                                        <p:attrNameLst>
                                          <p:attrName>style.visibility</p:attrName>
                                        </p:attrNameLst>
                                      </p:cBhvr>
                                      <p:to>
                                        <p:strVal val="visible"/>
                                      </p:to>
                                    </p:set>
                                    <p:animEffect transition="in" filter="wipe(down)">
                                      <p:cBhvr>
                                        <p:cTn id="70" dur="500"/>
                                        <p:tgtEl>
                                          <p:spTgt spid="92"/>
                                        </p:tgtEl>
                                      </p:cBhvr>
                                    </p:animEffect>
                                  </p:childTnLst>
                                </p:cTn>
                              </p:par>
                            </p:childTnLst>
                          </p:cTn>
                        </p:par>
                        <p:par>
                          <p:cTn id="71" fill="hold">
                            <p:stCondLst>
                              <p:cond delay="1000"/>
                            </p:stCondLst>
                            <p:childTnLst>
                              <p:par>
                                <p:cTn id="72" presetID="22" presetClass="entr" presetSubtype="4" fill="hold" grpId="0" nodeType="afterEffect">
                                  <p:stCondLst>
                                    <p:cond delay="0"/>
                                  </p:stCondLst>
                                  <p:childTnLst>
                                    <p:set>
                                      <p:cBhvr>
                                        <p:cTn id="73" dur="1" fill="hold">
                                          <p:stCondLst>
                                            <p:cond delay="0"/>
                                          </p:stCondLst>
                                        </p:cTn>
                                        <p:tgtEl>
                                          <p:spTgt spid="93"/>
                                        </p:tgtEl>
                                        <p:attrNameLst>
                                          <p:attrName>style.visibility</p:attrName>
                                        </p:attrNameLst>
                                      </p:cBhvr>
                                      <p:to>
                                        <p:strVal val="visible"/>
                                      </p:to>
                                    </p:set>
                                    <p:animEffect transition="in" filter="wipe(down)">
                                      <p:cBhvr>
                                        <p:cTn id="74" dur="500"/>
                                        <p:tgtEl>
                                          <p:spTgt spid="93"/>
                                        </p:tgtEl>
                                      </p:cBhvr>
                                    </p:animEffect>
                                  </p:childTnLst>
                                </p:cTn>
                              </p:par>
                            </p:childTnLst>
                          </p:cTn>
                        </p:par>
                        <p:par>
                          <p:cTn id="75" fill="hold">
                            <p:stCondLst>
                              <p:cond delay="1500"/>
                            </p:stCondLst>
                            <p:childTnLst>
                              <p:par>
                                <p:cTn id="76" presetID="22" presetClass="entr" presetSubtype="4" fill="hold" grpId="0" nodeType="after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wipe(down)">
                                      <p:cBhvr>
                                        <p:cTn id="78"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30" grpId="0"/>
      <p:bldP spid="131" grpId="0"/>
      <p:bldP spid="132" grpId="0"/>
      <p:bldP spid="2" grpId="0" animBg="1"/>
      <p:bldP spid="86" grpId="0" animBg="1"/>
      <p:bldP spid="89" grpId="0" animBg="1"/>
      <p:bldP spid="92" grpId="0" animBg="1"/>
      <p:bldP spid="80" grpId="0" animBg="1"/>
      <p:bldP spid="87" grpId="0" animBg="1"/>
      <p:bldP spid="90" grpId="0" animBg="1"/>
      <p:bldP spid="93" grpId="0" animBg="1"/>
      <p:bldP spid="85" grpId="0" animBg="1"/>
      <p:bldP spid="88" grpId="0" animBg="1"/>
      <p:bldP spid="91" grpId="0" animBg="1"/>
      <p:bldP spid="9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154675" y="2262368"/>
            <a:ext cx="11882650" cy="938719"/>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Are video commercials inherently more or less effective </a:t>
            </a:r>
          </a:p>
          <a:p>
            <a:pPr algn="ctr">
              <a:lnSpc>
                <a:spcPts val="3300"/>
              </a:lnSpc>
            </a:pPr>
            <a:r>
              <a:rPr lang="en-US" sz="3200" dirty="0">
                <a:solidFill>
                  <a:srgbClr val="B92508"/>
                </a:solidFill>
                <a:latin typeface="Century Gothic" panose="020B0502020202020204" pitchFamily="34" charset="0"/>
              </a:rPr>
              <a:t>when viewed on TV, PC, Mobile is..</a:t>
            </a:r>
            <a:r>
              <a:rPr lang="en-US" sz="2800" dirty="0">
                <a:solidFill>
                  <a:srgbClr val="B92508"/>
                </a:solidFill>
                <a:latin typeface="Century Gothic" panose="020B0502020202020204" pitchFamily="34" charset="0"/>
              </a:rPr>
              <a:t>.</a:t>
            </a:r>
            <a:r>
              <a:rPr lang="en-US" sz="3200" dirty="0">
                <a:solidFill>
                  <a:srgbClr val="B92508"/>
                </a:solidFill>
                <a:latin typeface="Century Gothic" panose="020B0502020202020204" pitchFamily="34" charset="0"/>
              </a:rPr>
              <a:t>	</a:t>
            </a:r>
          </a:p>
        </p:txBody>
      </p:sp>
      <p:sp>
        <p:nvSpPr>
          <p:cNvPr id="4" name="TextBox 3">
            <a:extLst>
              <a:ext uri="{FF2B5EF4-FFF2-40B4-BE49-F238E27FC236}">
                <a16:creationId xmlns:a16="http://schemas.microsoft.com/office/drawing/2014/main" id="{57A085F6-D6F9-4D54-AC0D-0D9C90B62A18}"/>
              </a:ext>
            </a:extLst>
          </p:cNvPr>
          <p:cNvSpPr txBox="1"/>
          <p:nvPr/>
        </p:nvSpPr>
        <p:spPr>
          <a:xfrm>
            <a:off x="2858588" y="214686"/>
            <a:ext cx="6474850"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So the answer to the question…</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099337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3855396" y="2262368"/>
            <a:ext cx="4481208" cy="515526"/>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Not really!</a:t>
            </a:r>
          </a:p>
        </p:txBody>
      </p:sp>
    </p:spTree>
    <p:extLst>
      <p:ext uri="{BB962C8B-B14F-4D97-AF65-F5344CB8AC3E}">
        <p14:creationId xmlns:p14="http://schemas.microsoft.com/office/powerpoint/2010/main" val="7425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1334134" y="214686"/>
            <a:ext cx="9523761" cy="1077218"/>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What about Live and Regular Programming TV </a:t>
            </a:r>
          </a:p>
          <a:p>
            <a:pPr algn="ctr"/>
            <a:r>
              <a:rPr lang="en-US" sz="3200" dirty="0">
                <a:solidFill>
                  <a:srgbClr val="B92508"/>
                </a:solidFill>
                <a:latin typeface="Century Gothic" panose="020B0502020202020204" pitchFamily="34" charset="0"/>
              </a:rPr>
              <a:t>indexed to TV (100)?</a:t>
            </a:r>
            <a:endParaRPr lang="en-US" sz="2800" dirty="0">
              <a:solidFill>
                <a:srgbClr val="B92508"/>
              </a:solidFill>
              <a:latin typeface="Century Gothic" panose="020B0502020202020204" pitchFamily="34" charset="0"/>
            </a:endParaRPr>
          </a:p>
        </p:txBody>
      </p:sp>
      <p:sp>
        <p:nvSpPr>
          <p:cNvPr id="110" name="TextBox 109"/>
          <p:cNvSpPr txBox="1"/>
          <p:nvPr/>
        </p:nvSpPr>
        <p:spPr>
          <a:xfrm>
            <a:off x="1094150" y="1780978"/>
            <a:ext cx="4277610" cy="861774"/>
          </a:xfrm>
          <a:prstGeom prst="rect">
            <a:avLst/>
          </a:prstGeom>
          <a:noFill/>
        </p:spPr>
        <p:txBody>
          <a:bodyPr wrap="square" rtlCol="0">
            <a:spAutoFit/>
          </a:bodyPr>
          <a:lstStyle/>
          <a:p>
            <a:r>
              <a:rPr lang="en-US" sz="1600" dirty="0">
                <a:solidFill>
                  <a:srgbClr val="548235"/>
                </a:solidFill>
                <a:latin typeface="Century Gothic" panose="020B0502020202020204" pitchFamily="34" charset="0"/>
              </a:rPr>
              <a:t>Proportion of commercial time spent </a:t>
            </a:r>
          </a:p>
          <a:p>
            <a:r>
              <a:rPr lang="en-US" sz="1600" dirty="0">
                <a:solidFill>
                  <a:srgbClr val="548235"/>
                </a:solidFill>
                <a:latin typeface="Century Gothic" panose="020B0502020202020204" pitchFamily="34" charset="0"/>
              </a:rPr>
              <a:t>actually viewing the commercial.</a:t>
            </a:r>
          </a:p>
          <a:p>
            <a:r>
              <a:rPr lang="en-US" sz="1600" b="1" dirty="0">
                <a:solidFill>
                  <a:srgbClr val="548235"/>
                </a:solidFill>
                <a:latin typeface="Century Gothic" panose="020B0502020202020204" pitchFamily="34" charset="0"/>
              </a:rPr>
              <a:t>FIXATION DURATION </a:t>
            </a:r>
            <a:r>
              <a:rPr lang="en-US" sz="1600" dirty="0">
                <a:solidFill>
                  <a:srgbClr val="548235"/>
                </a:solidFill>
                <a:latin typeface="Century Gothic" panose="020B0502020202020204" pitchFamily="34" charset="0"/>
              </a:rPr>
              <a:t>(%)</a:t>
            </a:r>
            <a:endParaRPr lang="en-US" sz="1400" dirty="0">
              <a:solidFill>
                <a:srgbClr val="548235"/>
              </a:solidFill>
              <a:latin typeface="Century Gothic" panose="020B0502020202020204" pitchFamily="34" charset="0"/>
            </a:endParaRPr>
          </a:p>
        </p:txBody>
      </p:sp>
      <p:sp>
        <p:nvSpPr>
          <p:cNvPr id="42" name="TextBox 41">
            <a:extLst>
              <a:ext uri="{FF2B5EF4-FFF2-40B4-BE49-F238E27FC236}">
                <a16:creationId xmlns:a16="http://schemas.microsoft.com/office/drawing/2014/main" id="{6DADA660-9302-456E-80B7-D3846B2EB3C2}"/>
              </a:ext>
            </a:extLst>
          </p:cNvPr>
          <p:cNvSpPr txBox="1"/>
          <p:nvPr/>
        </p:nvSpPr>
        <p:spPr>
          <a:xfrm>
            <a:off x="6329003" y="1667485"/>
            <a:ext cx="532518"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TV</a:t>
            </a:r>
            <a:endParaRPr lang="en-US" sz="2000" dirty="0">
              <a:solidFill>
                <a:srgbClr val="B92508"/>
              </a:solidFill>
              <a:latin typeface="Century Gothic" panose="020B0502020202020204" pitchFamily="34" charset="0"/>
            </a:endParaRPr>
          </a:p>
        </p:txBody>
      </p:sp>
      <p:sp>
        <p:nvSpPr>
          <p:cNvPr id="43" name="TextBox 42">
            <a:extLst>
              <a:ext uri="{FF2B5EF4-FFF2-40B4-BE49-F238E27FC236}">
                <a16:creationId xmlns:a16="http://schemas.microsoft.com/office/drawing/2014/main" id="{395036F0-3668-4656-854D-497185F2CBD6}"/>
              </a:ext>
            </a:extLst>
          </p:cNvPr>
          <p:cNvSpPr txBox="1"/>
          <p:nvPr/>
        </p:nvSpPr>
        <p:spPr>
          <a:xfrm>
            <a:off x="7914226" y="1667485"/>
            <a:ext cx="627095"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TV</a:t>
            </a:r>
            <a:r>
              <a:rPr lang="en-US" sz="2400" b="1" baseline="30000" dirty="0">
                <a:solidFill>
                  <a:srgbClr val="B92508"/>
                </a:solidFill>
                <a:latin typeface="Century Gothic" panose="020B0502020202020204" pitchFamily="34" charset="0"/>
              </a:rPr>
              <a:t>L</a:t>
            </a:r>
            <a:endParaRPr lang="en-US" sz="2000" b="1" baseline="30000" dirty="0">
              <a:solidFill>
                <a:srgbClr val="B92508"/>
              </a:solidFill>
              <a:latin typeface="Century Gothic" panose="020B0502020202020204" pitchFamily="34" charset="0"/>
            </a:endParaRPr>
          </a:p>
        </p:txBody>
      </p:sp>
      <p:sp>
        <p:nvSpPr>
          <p:cNvPr id="44" name="TextBox 43">
            <a:extLst>
              <a:ext uri="{FF2B5EF4-FFF2-40B4-BE49-F238E27FC236}">
                <a16:creationId xmlns:a16="http://schemas.microsoft.com/office/drawing/2014/main" id="{AD4AB6B1-D572-4A8A-BA69-05A4B138E7EE}"/>
              </a:ext>
            </a:extLst>
          </p:cNvPr>
          <p:cNvSpPr txBox="1"/>
          <p:nvPr/>
        </p:nvSpPr>
        <p:spPr>
          <a:xfrm>
            <a:off x="9596976" y="1667485"/>
            <a:ext cx="654345" cy="461665"/>
          </a:xfrm>
          <a:prstGeom prst="rect">
            <a:avLst/>
          </a:prstGeom>
          <a:noFill/>
        </p:spPr>
        <p:txBody>
          <a:bodyPr wrap="none" rtlCol="0">
            <a:spAutoFit/>
          </a:bodyPr>
          <a:lstStyle/>
          <a:p>
            <a:pPr algn="ctr"/>
            <a:r>
              <a:rPr lang="en-US" sz="2400" dirty="0">
                <a:solidFill>
                  <a:srgbClr val="B92508"/>
                </a:solidFill>
                <a:latin typeface="Century Gothic" panose="020B0502020202020204" pitchFamily="34" charset="0"/>
              </a:rPr>
              <a:t>TV</a:t>
            </a:r>
            <a:r>
              <a:rPr lang="en-US" sz="2400" b="1" baseline="30000" dirty="0">
                <a:solidFill>
                  <a:srgbClr val="B92508"/>
                </a:solidFill>
                <a:latin typeface="Century Gothic" panose="020B0502020202020204" pitchFamily="34" charset="0"/>
              </a:rPr>
              <a:t>P</a:t>
            </a:r>
            <a:endParaRPr lang="en-US" sz="2000" b="1" baseline="30000" dirty="0">
              <a:solidFill>
                <a:srgbClr val="B92508"/>
              </a:solidFill>
              <a:latin typeface="Century Gothic" panose="020B0502020202020204" pitchFamily="34" charset="0"/>
            </a:endParaRPr>
          </a:p>
        </p:txBody>
      </p:sp>
      <p:grpSp>
        <p:nvGrpSpPr>
          <p:cNvPr id="190" name="Group 189">
            <a:extLst>
              <a:ext uri="{FF2B5EF4-FFF2-40B4-BE49-F238E27FC236}">
                <a16:creationId xmlns:a16="http://schemas.microsoft.com/office/drawing/2014/main" id="{63172D50-F1E8-48BB-856F-624B03DB68DA}"/>
              </a:ext>
            </a:extLst>
          </p:cNvPr>
          <p:cNvGrpSpPr/>
          <p:nvPr/>
        </p:nvGrpSpPr>
        <p:grpSpPr>
          <a:xfrm>
            <a:off x="5392580" y="2199879"/>
            <a:ext cx="6400799" cy="3459637"/>
            <a:chOff x="6076180" y="2199879"/>
            <a:chExt cx="5017883" cy="3459637"/>
          </a:xfrm>
        </p:grpSpPr>
        <p:grpSp>
          <p:nvGrpSpPr>
            <p:cNvPr id="14" name="Group 13">
              <a:extLst>
                <a:ext uri="{FF2B5EF4-FFF2-40B4-BE49-F238E27FC236}">
                  <a16:creationId xmlns:a16="http://schemas.microsoft.com/office/drawing/2014/main" id="{8FCDEDDB-5D62-4A6E-AFD8-F600BACB0872}"/>
                </a:ext>
              </a:extLst>
            </p:cNvPr>
            <p:cNvGrpSpPr/>
            <p:nvPr/>
          </p:nvGrpSpPr>
          <p:grpSpPr>
            <a:xfrm>
              <a:off x="6076180" y="2199879"/>
              <a:ext cx="4535683" cy="3459637"/>
              <a:chOff x="4119513" y="3949828"/>
              <a:chExt cx="561207" cy="2356704"/>
            </a:xfrm>
          </p:grpSpPr>
          <p:cxnSp>
            <p:nvCxnSpPr>
              <p:cNvPr id="13" name="Straight Connector 12">
                <a:extLst>
                  <a:ext uri="{FF2B5EF4-FFF2-40B4-BE49-F238E27FC236}">
                    <a16:creationId xmlns:a16="http://schemas.microsoft.com/office/drawing/2014/main" id="{2A91A1CC-43A6-4178-A4DA-DF16E1A646BB}"/>
                  </a:ext>
                </a:extLst>
              </p:cNvPr>
              <p:cNvCxnSpPr/>
              <p:nvPr/>
            </p:nvCxnSpPr>
            <p:spPr>
              <a:xfrm>
                <a:off x="4119513" y="6306532"/>
                <a:ext cx="5279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280785-24D4-4AF7-9153-D98BC0564C2E}"/>
                  </a:ext>
                </a:extLst>
              </p:cNvPr>
              <p:cNvCxnSpPr/>
              <p:nvPr/>
            </p:nvCxnSpPr>
            <p:spPr>
              <a:xfrm>
                <a:off x="4119513" y="611014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B9F4D76-1A28-4E5E-856F-F7EEA34DCB11}"/>
                  </a:ext>
                </a:extLst>
              </p:cNvPr>
              <p:cNvCxnSpPr/>
              <p:nvPr/>
            </p:nvCxnSpPr>
            <p:spPr>
              <a:xfrm>
                <a:off x="4119513" y="591374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4C3EAAB-4910-4CAD-8A6B-E7C2DB7A4224}"/>
                  </a:ext>
                </a:extLst>
              </p:cNvPr>
              <p:cNvCxnSpPr/>
              <p:nvPr/>
            </p:nvCxnSpPr>
            <p:spPr>
              <a:xfrm>
                <a:off x="4119513" y="571735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BA52DB2-1E87-4245-A949-907D7BC0FC3E}"/>
                  </a:ext>
                </a:extLst>
              </p:cNvPr>
              <p:cNvCxnSpPr/>
              <p:nvPr/>
            </p:nvCxnSpPr>
            <p:spPr>
              <a:xfrm>
                <a:off x="4119513" y="552096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94FA08F-A3DA-41A9-9927-D650B16C0F5E}"/>
                  </a:ext>
                </a:extLst>
              </p:cNvPr>
              <p:cNvCxnSpPr/>
              <p:nvPr/>
            </p:nvCxnSpPr>
            <p:spPr>
              <a:xfrm>
                <a:off x="4119513" y="5324572"/>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FE68D93-A757-4021-A347-D9EEAD95234B}"/>
                  </a:ext>
                </a:extLst>
              </p:cNvPr>
              <p:cNvCxnSpPr/>
              <p:nvPr/>
            </p:nvCxnSpPr>
            <p:spPr>
              <a:xfrm>
                <a:off x="4119513" y="512818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E8047C4-46DD-4508-A525-AAC82FEF4196}"/>
                  </a:ext>
                </a:extLst>
              </p:cNvPr>
              <p:cNvCxnSpPr/>
              <p:nvPr/>
            </p:nvCxnSpPr>
            <p:spPr>
              <a:xfrm>
                <a:off x="4119513" y="493178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33E7E2-5830-453D-B5C6-3A986E95FA6B}"/>
                  </a:ext>
                </a:extLst>
              </p:cNvPr>
              <p:cNvCxnSpPr/>
              <p:nvPr/>
            </p:nvCxnSpPr>
            <p:spPr>
              <a:xfrm>
                <a:off x="4119513" y="4735396"/>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4DF2B46-F7D7-404D-9CD2-DDAB1DF4BDC4}"/>
                  </a:ext>
                </a:extLst>
              </p:cNvPr>
              <p:cNvCxnSpPr/>
              <p:nvPr/>
            </p:nvCxnSpPr>
            <p:spPr>
              <a:xfrm>
                <a:off x="4119513" y="4539004"/>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D9E97D2-8048-4643-BB42-B2067453AB9E}"/>
                  </a:ext>
                </a:extLst>
              </p:cNvPr>
              <p:cNvCxnSpPr>
                <a:cxnSpLocks/>
              </p:cNvCxnSpPr>
              <p:nvPr/>
            </p:nvCxnSpPr>
            <p:spPr>
              <a:xfrm flipV="1">
                <a:off x="4119513" y="4335960"/>
                <a:ext cx="561207" cy="6939"/>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629BDAE-7131-40CF-9C1D-D7CD22B15962}"/>
                  </a:ext>
                </a:extLst>
              </p:cNvPr>
              <p:cNvCxnSpPr/>
              <p:nvPr/>
            </p:nvCxnSpPr>
            <p:spPr>
              <a:xfrm>
                <a:off x="4119513" y="4146220"/>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D1511F1-AE48-4400-94ED-14E0618BB41A}"/>
                  </a:ext>
                </a:extLst>
              </p:cNvPr>
              <p:cNvCxnSpPr/>
              <p:nvPr/>
            </p:nvCxnSpPr>
            <p:spPr>
              <a:xfrm>
                <a:off x="4119513" y="3949828"/>
                <a:ext cx="527901"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3D3328C8-B27A-4E70-A652-620AC3DC8C8A}"/>
                </a:ext>
              </a:extLst>
            </p:cNvPr>
            <p:cNvSpPr txBox="1"/>
            <p:nvPr/>
          </p:nvSpPr>
          <p:spPr>
            <a:xfrm>
              <a:off x="10672993" y="2613601"/>
              <a:ext cx="421070" cy="307777"/>
            </a:xfrm>
            <a:prstGeom prst="rect">
              <a:avLst/>
            </a:prstGeom>
            <a:noFill/>
          </p:spPr>
          <p:txBody>
            <a:bodyPr wrap="none" rtlCol="0">
              <a:spAutoFit/>
            </a:bodyPr>
            <a:lstStyle/>
            <a:p>
              <a:r>
                <a:rPr lang="en-US" sz="1400" b="1" dirty="0">
                  <a:latin typeface="Century Gothic" panose="020B0502020202020204" pitchFamily="34" charset="0"/>
                </a:rPr>
                <a:t>100</a:t>
              </a:r>
              <a:endParaRPr lang="en-US" sz="1100" dirty="0">
                <a:latin typeface="Century Gothic" panose="020B0502020202020204" pitchFamily="34" charset="0"/>
              </a:endParaRPr>
            </a:p>
          </p:txBody>
        </p:sp>
      </p:grpSp>
      <p:sp>
        <p:nvSpPr>
          <p:cNvPr id="130" name="TextBox 129">
            <a:extLst>
              <a:ext uri="{FF2B5EF4-FFF2-40B4-BE49-F238E27FC236}">
                <a16:creationId xmlns:a16="http://schemas.microsoft.com/office/drawing/2014/main" id="{249218FA-BBF7-4833-91F5-7CC4969FA3D4}"/>
              </a:ext>
            </a:extLst>
          </p:cNvPr>
          <p:cNvSpPr txBox="1"/>
          <p:nvPr/>
        </p:nvSpPr>
        <p:spPr>
          <a:xfrm>
            <a:off x="1094150" y="2834351"/>
            <a:ext cx="3158237" cy="830997"/>
          </a:xfrm>
          <a:prstGeom prst="rect">
            <a:avLst/>
          </a:prstGeom>
          <a:noFill/>
        </p:spPr>
        <p:txBody>
          <a:bodyPr wrap="none" rtlCol="0">
            <a:spAutoFit/>
          </a:bodyPr>
          <a:lstStyle/>
          <a:p>
            <a:r>
              <a:rPr lang="en-US" sz="1600" dirty="0">
                <a:solidFill>
                  <a:srgbClr val="2F5597"/>
                </a:solidFill>
                <a:latin typeface="Century Gothic" panose="020B0502020202020204" pitchFamily="34" charset="0"/>
              </a:rPr>
              <a:t>Comprehension and learning </a:t>
            </a:r>
          </a:p>
          <a:p>
            <a:r>
              <a:rPr lang="en-US" sz="1600" dirty="0">
                <a:solidFill>
                  <a:srgbClr val="2F5597"/>
                </a:solidFill>
                <a:latin typeface="Century Gothic" panose="020B0502020202020204" pitchFamily="34" charset="0"/>
              </a:rPr>
              <a:t>without overloading.</a:t>
            </a:r>
          </a:p>
          <a:p>
            <a:r>
              <a:rPr lang="en-US" sz="1600" b="1" dirty="0">
                <a:solidFill>
                  <a:srgbClr val="2F5597"/>
                </a:solidFill>
                <a:latin typeface="Century Gothic" panose="020B0502020202020204" pitchFamily="34" charset="0"/>
              </a:rPr>
              <a:t>COGNITIVE FOCUS </a:t>
            </a:r>
            <a:r>
              <a:rPr lang="en-US" sz="1600" dirty="0">
                <a:solidFill>
                  <a:srgbClr val="2F5597"/>
                </a:solidFill>
                <a:latin typeface="Century Gothic" panose="020B0502020202020204" pitchFamily="34" charset="0"/>
              </a:rPr>
              <a:t>(0-100)</a:t>
            </a:r>
            <a:endParaRPr lang="en-US" sz="1400" dirty="0">
              <a:solidFill>
                <a:srgbClr val="2F5597"/>
              </a:solidFill>
              <a:latin typeface="Century Gothic" panose="020B0502020202020204" pitchFamily="34" charset="0"/>
            </a:endParaRPr>
          </a:p>
        </p:txBody>
      </p:sp>
      <p:sp>
        <p:nvSpPr>
          <p:cNvPr id="131" name="TextBox 130">
            <a:extLst>
              <a:ext uri="{FF2B5EF4-FFF2-40B4-BE49-F238E27FC236}">
                <a16:creationId xmlns:a16="http://schemas.microsoft.com/office/drawing/2014/main" id="{1F305138-F3AB-434F-8EDC-43ED327B1A1E}"/>
              </a:ext>
            </a:extLst>
          </p:cNvPr>
          <p:cNvSpPr txBox="1"/>
          <p:nvPr/>
        </p:nvSpPr>
        <p:spPr>
          <a:xfrm>
            <a:off x="1094150" y="3856947"/>
            <a:ext cx="3852337" cy="830997"/>
          </a:xfrm>
          <a:prstGeom prst="rect">
            <a:avLst/>
          </a:prstGeom>
          <a:noFill/>
        </p:spPr>
        <p:txBody>
          <a:bodyPr wrap="none" rtlCol="0">
            <a:spAutoFit/>
          </a:bodyPr>
          <a:lstStyle/>
          <a:p>
            <a:r>
              <a:rPr lang="en-US" sz="1600" dirty="0">
                <a:solidFill>
                  <a:srgbClr val="7A5D00"/>
                </a:solidFill>
                <a:latin typeface="Century Gothic" panose="020B0502020202020204" pitchFamily="34" charset="0"/>
              </a:rPr>
              <a:t>Interest in and desire for the product </a:t>
            </a:r>
          </a:p>
          <a:p>
            <a:r>
              <a:rPr lang="en-US" sz="1600" dirty="0">
                <a:solidFill>
                  <a:srgbClr val="7A5D00"/>
                </a:solidFill>
                <a:latin typeface="Century Gothic" panose="020B0502020202020204" pitchFamily="34" charset="0"/>
              </a:rPr>
              <a:t>being advertised.</a:t>
            </a:r>
          </a:p>
          <a:p>
            <a:r>
              <a:rPr lang="en-US" sz="1600" b="1" dirty="0">
                <a:solidFill>
                  <a:srgbClr val="7A5D00"/>
                </a:solidFill>
                <a:latin typeface="Century Gothic" panose="020B0502020202020204" pitchFamily="34" charset="0"/>
              </a:rPr>
              <a:t>MOTIVATION </a:t>
            </a:r>
            <a:r>
              <a:rPr lang="en-US" sz="1600" dirty="0">
                <a:solidFill>
                  <a:srgbClr val="7A5D00"/>
                </a:solidFill>
                <a:latin typeface="Century Gothic" panose="020B0502020202020204" pitchFamily="34" charset="0"/>
              </a:rPr>
              <a:t>(0-100)</a:t>
            </a:r>
            <a:endParaRPr lang="en-US" sz="1400" dirty="0">
              <a:solidFill>
                <a:srgbClr val="7A5D00"/>
              </a:solidFill>
              <a:latin typeface="Century Gothic" panose="020B0502020202020204" pitchFamily="34" charset="0"/>
            </a:endParaRPr>
          </a:p>
        </p:txBody>
      </p:sp>
      <p:sp>
        <p:nvSpPr>
          <p:cNvPr id="132" name="TextBox 131">
            <a:extLst>
              <a:ext uri="{FF2B5EF4-FFF2-40B4-BE49-F238E27FC236}">
                <a16:creationId xmlns:a16="http://schemas.microsoft.com/office/drawing/2014/main" id="{0414EBA1-285F-40A9-9E10-B6D480AA90F3}"/>
              </a:ext>
            </a:extLst>
          </p:cNvPr>
          <p:cNvSpPr txBox="1"/>
          <p:nvPr/>
        </p:nvSpPr>
        <p:spPr>
          <a:xfrm>
            <a:off x="1094150" y="4879543"/>
            <a:ext cx="2353529" cy="830997"/>
          </a:xfrm>
          <a:prstGeom prst="rect">
            <a:avLst/>
          </a:prstGeom>
          <a:noFill/>
        </p:spPr>
        <p:txBody>
          <a:bodyPr wrap="none" rtlCol="0">
            <a:spAutoFit/>
          </a:bodyPr>
          <a:lstStyle/>
          <a:p>
            <a:r>
              <a:rPr lang="en-US" sz="1600" dirty="0">
                <a:solidFill>
                  <a:srgbClr val="B92508"/>
                </a:solidFill>
                <a:latin typeface="Century Gothic" panose="020B0502020202020204" pitchFamily="34" charset="0"/>
              </a:rPr>
              <a:t>The average of these </a:t>
            </a:r>
          </a:p>
          <a:p>
            <a:r>
              <a:rPr lang="en-US" sz="1600" dirty="0">
                <a:solidFill>
                  <a:srgbClr val="B92508"/>
                </a:solidFill>
                <a:latin typeface="Century Gothic" panose="020B0502020202020204" pitchFamily="34" charset="0"/>
              </a:rPr>
              <a:t>three key scores.</a:t>
            </a:r>
          </a:p>
          <a:p>
            <a:r>
              <a:rPr lang="en-US" sz="1600" b="1" dirty="0">
                <a:solidFill>
                  <a:srgbClr val="B92508"/>
                </a:solidFill>
                <a:latin typeface="Century Gothic" panose="020B0502020202020204" pitchFamily="34" charset="0"/>
              </a:rPr>
              <a:t>AVERAGE</a:t>
            </a:r>
            <a:r>
              <a:rPr lang="en-US" sz="1600" dirty="0">
                <a:solidFill>
                  <a:srgbClr val="B92508"/>
                </a:solidFill>
                <a:latin typeface="Century Gothic" panose="020B0502020202020204" pitchFamily="34" charset="0"/>
              </a:rPr>
              <a:t> (0-100)</a:t>
            </a:r>
            <a:endParaRPr lang="en-US" sz="1400" dirty="0">
              <a:solidFill>
                <a:srgbClr val="B92508"/>
              </a:solidFill>
              <a:latin typeface="Century Gothic" panose="020B0502020202020204" pitchFamily="34" charset="0"/>
            </a:endParaRPr>
          </a:p>
        </p:txBody>
      </p:sp>
      <p:sp>
        <p:nvSpPr>
          <p:cNvPr id="2" name="Rectangle 1">
            <a:extLst>
              <a:ext uri="{FF2B5EF4-FFF2-40B4-BE49-F238E27FC236}">
                <a16:creationId xmlns:a16="http://schemas.microsoft.com/office/drawing/2014/main" id="{9E1255CF-EB11-4E3C-8465-E204BA920F96}"/>
              </a:ext>
            </a:extLst>
          </p:cNvPr>
          <p:cNvSpPr/>
          <p:nvPr/>
        </p:nvSpPr>
        <p:spPr>
          <a:xfrm>
            <a:off x="6045526" y="2766720"/>
            <a:ext cx="247088" cy="2892796"/>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D765B166-6E27-433D-B725-C0CB14305496}"/>
              </a:ext>
            </a:extLst>
          </p:cNvPr>
          <p:cNvSpPr/>
          <p:nvPr/>
        </p:nvSpPr>
        <p:spPr>
          <a:xfrm>
            <a:off x="6333921" y="2766720"/>
            <a:ext cx="247088" cy="2892796"/>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ADFD3752-D758-4CCE-8686-4E546DA0FBAC}"/>
              </a:ext>
            </a:extLst>
          </p:cNvPr>
          <p:cNvSpPr/>
          <p:nvPr/>
        </p:nvSpPr>
        <p:spPr>
          <a:xfrm>
            <a:off x="6622755"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1B766D75-E34B-4F35-994C-5D81F346525A}"/>
              </a:ext>
            </a:extLst>
          </p:cNvPr>
          <p:cNvSpPr/>
          <p:nvPr/>
        </p:nvSpPr>
        <p:spPr>
          <a:xfrm>
            <a:off x="6894108"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1049A7D5-F4B4-4488-85AE-DB523A38606C}"/>
              </a:ext>
            </a:extLst>
          </p:cNvPr>
          <p:cNvSpPr/>
          <p:nvPr/>
        </p:nvSpPr>
        <p:spPr>
          <a:xfrm>
            <a:off x="7674080" y="2706624"/>
            <a:ext cx="247088" cy="2962657"/>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223D199-BE90-4038-8027-34263E7B6CAD}"/>
              </a:ext>
            </a:extLst>
          </p:cNvPr>
          <p:cNvSpPr/>
          <p:nvPr/>
        </p:nvSpPr>
        <p:spPr>
          <a:xfrm>
            <a:off x="7959930" y="2834351"/>
            <a:ext cx="247088" cy="2825165"/>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0A741C6-8764-490B-B2F3-323FD19AAA39}"/>
              </a:ext>
            </a:extLst>
          </p:cNvPr>
          <p:cNvSpPr/>
          <p:nvPr/>
        </p:nvSpPr>
        <p:spPr>
          <a:xfrm>
            <a:off x="8253584"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8CB04A0A-95F7-4A17-9886-FCC132D8A067}"/>
              </a:ext>
            </a:extLst>
          </p:cNvPr>
          <p:cNvSpPr/>
          <p:nvPr/>
        </p:nvSpPr>
        <p:spPr>
          <a:xfrm>
            <a:off x="8551468"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FA400C51-0002-4A4A-B81D-548C8B376529}"/>
              </a:ext>
            </a:extLst>
          </p:cNvPr>
          <p:cNvSpPr/>
          <p:nvPr/>
        </p:nvSpPr>
        <p:spPr>
          <a:xfrm>
            <a:off x="9343299" y="2834351"/>
            <a:ext cx="247088" cy="2834930"/>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0064E1FA-E769-4BE3-BC38-73FA20F2426E}"/>
              </a:ext>
            </a:extLst>
          </p:cNvPr>
          <p:cNvSpPr/>
          <p:nvPr/>
        </p:nvSpPr>
        <p:spPr>
          <a:xfrm>
            <a:off x="9643480" y="2776485"/>
            <a:ext cx="247088" cy="2883031"/>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CBDEC1B9-6487-4C22-9036-B7DDD3FB25D2}"/>
              </a:ext>
            </a:extLst>
          </p:cNvPr>
          <p:cNvSpPr/>
          <p:nvPr/>
        </p:nvSpPr>
        <p:spPr>
          <a:xfrm>
            <a:off x="9939957" y="2766720"/>
            <a:ext cx="247088" cy="2892796"/>
          </a:xfrm>
          <a:prstGeom prst="rect">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99A1A278-2684-4228-B081-A01EA1234C7B}"/>
              </a:ext>
            </a:extLst>
          </p:cNvPr>
          <p:cNvSpPr/>
          <p:nvPr/>
        </p:nvSpPr>
        <p:spPr>
          <a:xfrm>
            <a:off x="10250971" y="2766720"/>
            <a:ext cx="247088" cy="2892796"/>
          </a:xfrm>
          <a:prstGeom prst="rect">
            <a:avLst/>
          </a:prstGeom>
          <a:solidFill>
            <a:srgbClr val="B92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475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80"/>
                                        </p:tgtEl>
                                        <p:attrNameLst>
                                          <p:attrName>style.visibility</p:attrName>
                                        </p:attrNameLst>
                                      </p:cBhvr>
                                      <p:to>
                                        <p:strVal val="visible"/>
                                      </p:to>
                                    </p:set>
                                    <p:animEffect transition="in" filter="wipe(down)">
                                      <p:cBhvr>
                                        <p:cTn id="10" dur="1000"/>
                                        <p:tgtEl>
                                          <p:spTgt spid="80"/>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87"/>
                                        </p:tgtEl>
                                        <p:attrNameLst>
                                          <p:attrName>style.visibility</p:attrName>
                                        </p:attrNameLst>
                                      </p:cBhvr>
                                      <p:to>
                                        <p:strVal val="visible"/>
                                      </p:to>
                                    </p:set>
                                    <p:animEffect transition="in" filter="wipe(down)">
                                      <p:cBhvr>
                                        <p:cTn id="13" dur="1000"/>
                                        <p:tgtEl>
                                          <p:spTgt spid="87"/>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90"/>
                                        </p:tgtEl>
                                        <p:attrNameLst>
                                          <p:attrName>style.visibility</p:attrName>
                                        </p:attrNameLst>
                                      </p:cBhvr>
                                      <p:to>
                                        <p:strVal val="visible"/>
                                      </p:to>
                                    </p:set>
                                    <p:animEffect transition="in" filter="wipe(down)">
                                      <p:cBhvr>
                                        <p:cTn id="16" dur="1000"/>
                                        <p:tgtEl>
                                          <p:spTgt spid="90"/>
                                        </p:tgtEl>
                                      </p:cBhvr>
                                    </p:animEffect>
                                  </p:childTnLst>
                                </p:cTn>
                              </p:par>
                              <p:par>
                                <p:cTn id="17" presetID="22" presetClass="entr" presetSubtype="4" fill="hold" grpId="0" nodeType="withEffect">
                                  <p:stCondLst>
                                    <p:cond delay="500"/>
                                  </p:stCondLst>
                                  <p:childTnLst>
                                    <p:set>
                                      <p:cBhvr>
                                        <p:cTn id="18" dur="1" fill="hold">
                                          <p:stCondLst>
                                            <p:cond delay="0"/>
                                          </p:stCondLst>
                                        </p:cTn>
                                        <p:tgtEl>
                                          <p:spTgt spid="93"/>
                                        </p:tgtEl>
                                        <p:attrNameLst>
                                          <p:attrName>style.visibility</p:attrName>
                                        </p:attrNameLst>
                                      </p:cBhvr>
                                      <p:to>
                                        <p:strVal val="visible"/>
                                      </p:to>
                                    </p:set>
                                    <p:animEffect transition="in" filter="wipe(down)">
                                      <p:cBhvr>
                                        <p:cTn id="19" dur="1000"/>
                                        <p:tgtEl>
                                          <p:spTgt spid="9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85"/>
                                        </p:tgtEl>
                                        <p:attrNameLst>
                                          <p:attrName>style.visibility</p:attrName>
                                        </p:attrNameLst>
                                      </p:cBhvr>
                                      <p:to>
                                        <p:strVal val="visible"/>
                                      </p:to>
                                    </p:set>
                                    <p:animEffect transition="in" filter="wipe(down)">
                                      <p:cBhvr>
                                        <p:cTn id="27" dur="1000"/>
                                        <p:tgtEl>
                                          <p:spTgt spid="85"/>
                                        </p:tgtEl>
                                      </p:cBhvr>
                                    </p:animEffect>
                                  </p:childTnLst>
                                </p:cTn>
                              </p:par>
                              <p:par>
                                <p:cTn id="28" presetID="22" presetClass="entr" presetSubtype="4" fill="hold" grpId="0" nodeType="withEffect">
                                  <p:stCondLst>
                                    <p:cond delay="500"/>
                                  </p:stCondLst>
                                  <p:childTnLst>
                                    <p:set>
                                      <p:cBhvr>
                                        <p:cTn id="29" dur="1" fill="hold">
                                          <p:stCondLst>
                                            <p:cond delay="0"/>
                                          </p:stCondLst>
                                        </p:cTn>
                                        <p:tgtEl>
                                          <p:spTgt spid="88"/>
                                        </p:tgtEl>
                                        <p:attrNameLst>
                                          <p:attrName>style.visibility</p:attrName>
                                        </p:attrNameLst>
                                      </p:cBhvr>
                                      <p:to>
                                        <p:strVal val="visible"/>
                                      </p:to>
                                    </p:set>
                                    <p:animEffect transition="in" filter="wipe(down)">
                                      <p:cBhvr>
                                        <p:cTn id="30" dur="1000"/>
                                        <p:tgtEl>
                                          <p:spTgt spid="88"/>
                                        </p:tgtEl>
                                      </p:cBhvr>
                                    </p:animEffect>
                                  </p:childTnLst>
                                </p:cTn>
                              </p:par>
                              <p:par>
                                <p:cTn id="31" presetID="22" presetClass="entr" presetSubtype="4" fill="hold" grpId="0" nodeType="withEffect">
                                  <p:stCondLst>
                                    <p:cond delay="500"/>
                                  </p:stCondLst>
                                  <p:childTnLst>
                                    <p:set>
                                      <p:cBhvr>
                                        <p:cTn id="32" dur="1" fill="hold">
                                          <p:stCondLst>
                                            <p:cond delay="0"/>
                                          </p:stCondLst>
                                        </p:cTn>
                                        <p:tgtEl>
                                          <p:spTgt spid="91"/>
                                        </p:tgtEl>
                                        <p:attrNameLst>
                                          <p:attrName>style.visibility</p:attrName>
                                        </p:attrNameLst>
                                      </p:cBhvr>
                                      <p:to>
                                        <p:strVal val="visible"/>
                                      </p:to>
                                    </p:set>
                                    <p:animEffect transition="in" filter="wipe(down)">
                                      <p:cBhvr>
                                        <p:cTn id="33" dur="1000"/>
                                        <p:tgtEl>
                                          <p:spTgt spid="91"/>
                                        </p:tgtEl>
                                      </p:cBhvr>
                                    </p:animEffect>
                                  </p:childTnLst>
                                </p:cTn>
                              </p:par>
                              <p:par>
                                <p:cTn id="34" presetID="22" presetClass="entr" presetSubtype="4" fill="hold" grpId="0" nodeType="withEffect">
                                  <p:stCondLst>
                                    <p:cond delay="500"/>
                                  </p:stCondLst>
                                  <p:childTnLst>
                                    <p:set>
                                      <p:cBhvr>
                                        <p:cTn id="35" dur="1" fill="hold">
                                          <p:stCondLst>
                                            <p:cond delay="0"/>
                                          </p:stCondLst>
                                        </p:cTn>
                                        <p:tgtEl>
                                          <p:spTgt spid="94"/>
                                        </p:tgtEl>
                                        <p:attrNameLst>
                                          <p:attrName>style.visibility</p:attrName>
                                        </p:attrNameLst>
                                      </p:cBhvr>
                                      <p:to>
                                        <p:strVal val="visible"/>
                                      </p:to>
                                    </p:set>
                                    <p:animEffect transition="in" filter="wipe(down)">
                                      <p:cBhvr>
                                        <p:cTn id="36"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80" grpId="0" animBg="1"/>
      <p:bldP spid="87" grpId="0" animBg="1"/>
      <p:bldP spid="90" grpId="0" animBg="1"/>
      <p:bldP spid="93" grpId="0" animBg="1"/>
      <p:bldP spid="85" grpId="0" animBg="1"/>
      <p:bldP spid="88" grpId="0" animBg="1"/>
      <p:bldP spid="91" grpId="0" animBg="1"/>
      <p:bldP spid="94"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154675" y="2262368"/>
            <a:ext cx="11882650" cy="938719"/>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Are TV commercials inherently more or less effective </a:t>
            </a:r>
          </a:p>
          <a:p>
            <a:pPr algn="ctr">
              <a:lnSpc>
                <a:spcPts val="3300"/>
              </a:lnSpc>
            </a:pPr>
            <a:r>
              <a:rPr lang="en-US" sz="3200" dirty="0">
                <a:solidFill>
                  <a:srgbClr val="B92508"/>
                </a:solidFill>
                <a:latin typeface="Century Gothic" panose="020B0502020202020204" pitchFamily="34" charset="0"/>
              </a:rPr>
              <a:t>when viewed in Live vs Regular Programming..</a:t>
            </a:r>
            <a:r>
              <a:rPr lang="en-US" sz="2800" dirty="0">
                <a:solidFill>
                  <a:srgbClr val="B92508"/>
                </a:solidFill>
                <a:latin typeface="Century Gothic" panose="020B0502020202020204" pitchFamily="34" charset="0"/>
              </a:rPr>
              <a:t>.</a:t>
            </a:r>
            <a:r>
              <a:rPr lang="en-US" sz="3200" dirty="0">
                <a:solidFill>
                  <a:srgbClr val="B92508"/>
                </a:solidFill>
                <a:latin typeface="Century Gothic" panose="020B0502020202020204" pitchFamily="34" charset="0"/>
              </a:rPr>
              <a:t>	</a:t>
            </a:r>
          </a:p>
        </p:txBody>
      </p:sp>
      <p:sp>
        <p:nvSpPr>
          <p:cNvPr id="4" name="TextBox 3">
            <a:extLst>
              <a:ext uri="{FF2B5EF4-FFF2-40B4-BE49-F238E27FC236}">
                <a16:creationId xmlns:a16="http://schemas.microsoft.com/office/drawing/2014/main" id="{57A085F6-D6F9-4D54-AC0D-0D9C90B62A18}"/>
              </a:ext>
            </a:extLst>
          </p:cNvPr>
          <p:cNvSpPr txBox="1"/>
          <p:nvPr/>
        </p:nvSpPr>
        <p:spPr>
          <a:xfrm>
            <a:off x="2858588" y="214686"/>
            <a:ext cx="6474850" cy="584775"/>
          </a:xfrm>
          <a:prstGeom prst="rect">
            <a:avLst/>
          </a:prstGeom>
          <a:noFill/>
        </p:spPr>
        <p:txBody>
          <a:bodyPr wrap="none" rtlCol="0">
            <a:spAutoFit/>
          </a:bodyPr>
          <a:lstStyle/>
          <a:p>
            <a:pPr algn="ctr"/>
            <a:r>
              <a:rPr lang="en-US" sz="3200" dirty="0">
                <a:solidFill>
                  <a:srgbClr val="B92508"/>
                </a:solidFill>
                <a:latin typeface="Century Gothic" panose="020B0502020202020204" pitchFamily="34" charset="0"/>
              </a:rPr>
              <a:t>So the answer to the question…</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33168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EF230E-E57A-4DBF-ADEE-25475D00FBC2}"/>
              </a:ext>
            </a:extLst>
          </p:cNvPr>
          <p:cNvSpPr txBox="1"/>
          <p:nvPr/>
        </p:nvSpPr>
        <p:spPr>
          <a:xfrm>
            <a:off x="3855396" y="2262368"/>
            <a:ext cx="4481208" cy="515526"/>
          </a:xfrm>
          <a:prstGeom prst="rect">
            <a:avLst/>
          </a:prstGeom>
          <a:noFill/>
        </p:spPr>
        <p:txBody>
          <a:bodyPr wrap="square" rtlCol="0">
            <a:spAutoFit/>
          </a:bodyPr>
          <a:lstStyle/>
          <a:p>
            <a:pPr algn="ctr">
              <a:lnSpc>
                <a:spcPts val="3300"/>
              </a:lnSpc>
            </a:pPr>
            <a:r>
              <a:rPr lang="en-US" sz="3200" dirty="0">
                <a:solidFill>
                  <a:srgbClr val="B92508"/>
                </a:solidFill>
                <a:latin typeface="Century Gothic" panose="020B0502020202020204" pitchFamily="34" charset="0"/>
              </a:rPr>
              <a:t>Not really!</a:t>
            </a:r>
          </a:p>
        </p:txBody>
      </p:sp>
    </p:spTree>
    <p:extLst>
      <p:ext uri="{BB962C8B-B14F-4D97-AF65-F5344CB8AC3E}">
        <p14:creationId xmlns:p14="http://schemas.microsoft.com/office/powerpoint/2010/main" val="151022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07"/>
          <p:cNvSpPr txBox="1"/>
          <p:nvPr/>
        </p:nvSpPr>
        <p:spPr>
          <a:xfrm>
            <a:off x="509076" y="1739223"/>
            <a:ext cx="8325831" cy="646331"/>
          </a:xfrm>
          <a:prstGeom prst="rect">
            <a:avLst/>
          </a:prstGeom>
          <a:noFill/>
        </p:spPr>
        <p:txBody>
          <a:bodyPr wrap="square" rtlCol="0">
            <a:spAutoFit/>
          </a:bodyPr>
          <a:lstStyle/>
          <a:p>
            <a:r>
              <a:rPr lang="en-US" sz="3600" b="1" dirty="0">
                <a:solidFill>
                  <a:srgbClr val="B92508"/>
                </a:solidFill>
                <a:latin typeface="Century Gothic" panose="020B0502020202020204" pitchFamily="34" charset="0"/>
              </a:rPr>
              <a:t>VIDEO COMMERCIALS</a:t>
            </a:r>
            <a:endParaRPr lang="en-US" sz="3200" b="1" dirty="0">
              <a:solidFill>
                <a:srgbClr val="B92508"/>
              </a:solidFill>
              <a:latin typeface="Century Gothic" panose="020B0502020202020204" pitchFamily="34" charset="0"/>
            </a:endParaRPr>
          </a:p>
        </p:txBody>
      </p:sp>
      <p:sp>
        <p:nvSpPr>
          <p:cNvPr id="4" name="TextBox 3"/>
          <p:cNvSpPr txBox="1"/>
          <p:nvPr/>
        </p:nvSpPr>
        <p:spPr>
          <a:xfrm>
            <a:off x="3711388" y="2537954"/>
            <a:ext cx="8264712" cy="584775"/>
          </a:xfrm>
          <a:prstGeom prst="rect">
            <a:avLst/>
          </a:prstGeom>
          <a:noFill/>
        </p:spPr>
        <p:txBody>
          <a:bodyPr wrap="square" rtlCol="0">
            <a:spAutoFit/>
          </a:bodyPr>
          <a:lstStyle/>
          <a:p>
            <a:r>
              <a:rPr lang="en-US" sz="3200" dirty="0">
                <a:solidFill>
                  <a:srgbClr val="B92508"/>
                </a:solidFill>
                <a:latin typeface="Century Gothic" panose="020B0502020202020204" pitchFamily="34" charset="0"/>
              </a:rPr>
              <a:t>Device </a:t>
            </a:r>
            <a:r>
              <a:rPr lang="en-US" sz="3200" i="1" dirty="0">
                <a:solidFill>
                  <a:srgbClr val="B92508"/>
                </a:solidFill>
                <a:latin typeface="Century Gothic" panose="020B0502020202020204" pitchFamily="34" charset="0"/>
              </a:rPr>
              <a:t>AD-</a:t>
            </a:r>
            <a:r>
              <a:rPr lang="en-US" sz="3200" i="1" dirty="0" err="1">
                <a:solidFill>
                  <a:srgbClr val="B92508"/>
                </a:solidFill>
                <a:latin typeface="Century Gothic" panose="020B0502020202020204" pitchFamily="34" charset="0"/>
              </a:rPr>
              <a:t>nostic</a:t>
            </a:r>
            <a:r>
              <a:rPr lang="en-US" sz="3200" dirty="0">
                <a:solidFill>
                  <a:srgbClr val="B92508"/>
                </a:solidFill>
                <a:latin typeface="Century Gothic" panose="020B0502020202020204" pitchFamily="34" charset="0"/>
              </a:rPr>
              <a:t>.</a:t>
            </a:r>
            <a:endParaRPr lang="en-US" sz="2800" dirty="0">
              <a:solidFill>
                <a:srgbClr val="B92508"/>
              </a:solidFill>
              <a:latin typeface="Century Gothic" panose="020B0502020202020204" pitchFamily="34" charset="0"/>
            </a:endParaRPr>
          </a:p>
        </p:txBody>
      </p:sp>
    </p:spTree>
    <p:extLst>
      <p:ext uri="{BB962C8B-B14F-4D97-AF65-F5344CB8AC3E}">
        <p14:creationId xmlns:p14="http://schemas.microsoft.com/office/powerpoint/2010/main" val="3949270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1000"/>
                                        <p:tgtEl>
                                          <p:spTgt spid="10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31991</TotalTime>
  <Words>5534</Words>
  <Application>Microsoft Macintosh PowerPoint</Application>
  <PresentationFormat>Widescreen</PresentationFormat>
  <Paragraphs>2127</Paragraphs>
  <Slides>149</Slides>
  <Notes>149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149</vt:i4>
      </vt:variant>
    </vt:vector>
  </HeadingPairs>
  <TitlesOfParts>
    <vt:vector size="156" baseType="lpstr">
      <vt:lpstr>Arial</vt:lpstr>
      <vt:lpstr>Calibri</vt:lpstr>
      <vt:lpstr>Calibri Light</vt:lpstr>
      <vt:lpstr>Century Gothic</vt:lpstr>
      <vt:lpstr>Courier New</vt:lpstr>
      <vt:lpstr>Lato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OMG</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Young</dc:creator>
  <cp:lastModifiedBy>Microsoft Office User</cp:lastModifiedBy>
  <cp:revision>1380</cp:revision>
  <cp:lastPrinted>2017-11-22T16:02:12Z</cp:lastPrinted>
  <dcterms:created xsi:type="dcterms:W3CDTF">2016-07-28T17:25:52Z</dcterms:created>
  <dcterms:modified xsi:type="dcterms:W3CDTF">2019-01-17T13:21:12Z</dcterms:modified>
</cp:coreProperties>
</file>